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4"/>
    <p:sldMasterId id="2147483723" r:id="rId5"/>
  </p:sldMasterIdLst>
  <p:notesMasterIdLst>
    <p:notesMasterId r:id="rId15"/>
  </p:notesMasterIdLst>
  <p:handoutMasterIdLst>
    <p:handoutMasterId r:id="rId16"/>
  </p:handoutMasterIdLst>
  <p:sldIdLst>
    <p:sldId id="2004" r:id="rId6"/>
    <p:sldId id="5411" r:id="rId7"/>
    <p:sldId id="5412" r:id="rId8"/>
    <p:sldId id="5405" r:id="rId9"/>
    <p:sldId id="5408" r:id="rId10"/>
    <p:sldId id="5409" r:id="rId11"/>
    <p:sldId id="389" r:id="rId12"/>
    <p:sldId id="5415" r:id="rId13"/>
    <p:sldId id="2012" r:id="rId14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s, Christine" initials="RC" lastIdx="10" clrIdx="0">
    <p:extLst>
      <p:ext uri="{19B8F6BF-5375-455C-9EA6-DF929625EA0E}">
        <p15:presenceInfo xmlns:p15="http://schemas.microsoft.com/office/powerpoint/2012/main" userId="S::crivers@epri.com::80e8de17-408a-4ed1-a111-481bf9cfdf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6FF"/>
    <a:srgbClr val="0070C0"/>
    <a:srgbClr val="93E2FF"/>
    <a:srgbClr val="00B0F0"/>
    <a:srgbClr val="0043C8"/>
    <a:srgbClr val="EBA61B"/>
    <a:srgbClr val="DFEAFF"/>
    <a:srgbClr val="FFFFFF"/>
    <a:srgbClr val="E5E5E5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8" autoAdjust="0"/>
    <p:restoredTop sz="81110" autoAdjust="0"/>
  </p:normalViewPr>
  <p:slideViewPr>
    <p:cSldViewPr snapToGrid="0">
      <p:cViewPr varScale="1">
        <p:scale>
          <a:sx n="66" d="100"/>
          <a:sy n="66" d="100"/>
        </p:scale>
        <p:origin x="245" y="5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8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5A-C047-BC44-83D5BD82DC4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7D8-594F-8878-A6562B1AB46E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5A-C047-BC44-83D5BD82DC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D8-594F-8878-A6562B1AB46E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5A-C047-BC44-83D5BD82DC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15-4143-B79C-B30EFCF2588E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OE</c:v>
                </c:pt>
                <c:pt idx="1">
                  <c:v>EERE</c:v>
                </c:pt>
                <c:pt idx="2">
                  <c:v>CESER</c:v>
                </c:pt>
                <c:pt idx="3">
                  <c:v>NE</c:v>
                </c:pt>
                <c:pt idx="4">
                  <c:v>FE</c:v>
                </c:pt>
                <c:pt idx="5">
                  <c:v>CED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8100</c:v>
                </c:pt>
                <c:pt idx="1">
                  <c:v>16260</c:v>
                </c:pt>
                <c:pt idx="2">
                  <c:v>550</c:v>
                </c:pt>
                <c:pt idx="3">
                  <c:v>6000</c:v>
                </c:pt>
                <c:pt idx="4">
                  <c:v>7500</c:v>
                </c:pt>
                <c:pt idx="5" formatCode="General">
                  <c:v>21400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8-594F-8878-A6562B1AB4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4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8CC3B-6B9C-41C8-85B1-1A69391DBC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980A4-20B9-4748-9942-FBDD54FFAF33}">
      <dgm:prSet phldrT="[Text]"/>
      <dgm:spPr/>
      <dgm:t>
        <a:bodyPr/>
        <a:lstStyle/>
        <a:p>
          <a:r>
            <a:rPr lang="en-US" b="1" dirty="0"/>
            <a:t>Senate</a:t>
          </a:r>
        </a:p>
      </dgm:t>
    </dgm:pt>
    <dgm:pt modelId="{1E0B35C7-494C-4244-9EE8-4E39976F4867}" type="parTrans" cxnId="{3E960C19-FFC1-4C6B-8C31-FC292C3ECA6C}">
      <dgm:prSet/>
      <dgm:spPr/>
      <dgm:t>
        <a:bodyPr/>
        <a:lstStyle/>
        <a:p>
          <a:endParaRPr lang="en-US" b="1"/>
        </a:p>
      </dgm:t>
    </dgm:pt>
    <dgm:pt modelId="{72FFBC26-86D1-46CE-B318-4B0C3F40ED5D}" type="sibTrans" cxnId="{3E960C19-FFC1-4C6B-8C31-FC292C3ECA6C}">
      <dgm:prSet/>
      <dgm:spPr/>
      <dgm:t>
        <a:bodyPr/>
        <a:lstStyle/>
        <a:p>
          <a:endParaRPr lang="en-US" b="1"/>
        </a:p>
      </dgm:t>
    </dgm:pt>
    <dgm:pt modelId="{F88B74F5-25A4-40EF-B075-55B5B18967AB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House</a:t>
          </a:r>
        </a:p>
      </dgm:t>
    </dgm:pt>
    <dgm:pt modelId="{B0487111-F16E-4B65-8901-84CEB2966618}" type="parTrans" cxnId="{34DD1F95-A6C2-4C41-9788-AD1C72FD497D}">
      <dgm:prSet/>
      <dgm:spPr/>
      <dgm:t>
        <a:bodyPr/>
        <a:lstStyle/>
        <a:p>
          <a:endParaRPr lang="en-US" b="1"/>
        </a:p>
      </dgm:t>
    </dgm:pt>
    <dgm:pt modelId="{4DFFC193-E044-4821-A195-883A42CAF28A}" type="sibTrans" cxnId="{34DD1F95-A6C2-4C41-9788-AD1C72FD497D}">
      <dgm:prSet/>
      <dgm:spPr/>
      <dgm:t>
        <a:bodyPr/>
        <a:lstStyle/>
        <a:p>
          <a:endParaRPr lang="en-US" b="1"/>
        </a:p>
      </dgm:t>
    </dgm:pt>
    <dgm:pt modelId="{14ADF792-B412-4D49-B377-1D93293F7EA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President signature</a:t>
          </a:r>
        </a:p>
      </dgm:t>
    </dgm:pt>
    <dgm:pt modelId="{A518E40B-E753-4BCE-97CE-4D0317609C7E}" type="parTrans" cxnId="{8AAF45C2-C1D7-41D1-AA36-447589FCC57E}">
      <dgm:prSet/>
      <dgm:spPr/>
      <dgm:t>
        <a:bodyPr/>
        <a:lstStyle/>
        <a:p>
          <a:endParaRPr lang="en-US" b="1"/>
        </a:p>
      </dgm:t>
    </dgm:pt>
    <dgm:pt modelId="{492089E7-02B3-41D0-8A73-ADE440FB3A4D}" type="sibTrans" cxnId="{8AAF45C2-C1D7-41D1-AA36-447589FCC57E}">
      <dgm:prSet/>
      <dgm:spPr/>
      <dgm:t>
        <a:bodyPr/>
        <a:lstStyle/>
        <a:p>
          <a:endParaRPr lang="en-US" b="1"/>
        </a:p>
      </dgm:t>
    </dgm:pt>
    <dgm:pt modelId="{C4EE82B5-46E4-4290-913D-95C22DB0093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/>
            <a:t>(Reconciliation)</a:t>
          </a:r>
        </a:p>
      </dgm:t>
    </dgm:pt>
    <dgm:pt modelId="{3BFA4AAC-470B-4FAE-8324-7059EBDC3678}" type="parTrans" cxnId="{1E0BC174-C958-4731-B791-5879D3513870}">
      <dgm:prSet/>
      <dgm:spPr/>
      <dgm:t>
        <a:bodyPr/>
        <a:lstStyle/>
        <a:p>
          <a:endParaRPr lang="en-US" b="1"/>
        </a:p>
      </dgm:t>
    </dgm:pt>
    <dgm:pt modelId="{3E43A626-0C54-43C6-B661-19B20FCEA166}" type="sibTrans" cxnId="{1E0BC174-C958-4731-B791-5879D3513870}">
      <dgm:prSet/>
      <dgm:spPr/>
      <dgm:t>
        <a:bodyPr/>
        <a:lstStyle/>
        <a:p>
          <a:endParaRPr lang="en-US" b="1"/>
        </a:p>
      </dgm:t>
    </dgm:pt>
    <dgm:pt modelId="{886D76A0-C2A5-4E21-BD27-0F0BD61F1047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/>
            <a:t>Available to Agencies</a:t>
          </a:r>
        </a:p>
      </dgm:t>
    </dgm:pt>
    <dgm:pt modelId="{5173B187-3EAC-40AF-ABED-F42EC96DE5B3}" type="parTrans" cxnId="{7F826077-7B57-400C-BBFD-EFD77E99DBC8}">
      <dgm:prSet/>
      <dgm:spPr/>
      <dgm:t>
        <a:bodyPr/>
        <a:lstStyle/>
        <a:p>
          <a:endParaRPr lang="en-US" b="1"/>
        </a:p>
      </dgm:t>
    </dgm:pt>
    <dgm:pt modelId="{A77E5008-E9E8-4530-964B-0CEBC1AEB470}" type="sibTrans" cxnId="{7F826077-7B57-400C-BBFD-EFD77E99DBC8}">
      <dgm:prSet/>
      <dgm:spPr/>
      <dgm:t>
        <a:bodyPr/>
        <a:lstStyle/>
        <a:p>
          <a:endParaRPr lang="en-US" b="1"/>
        </a:p>
      </dgm:t>
    </dgm:pt>
    <dgm:pt modelId="{88900B61-8507-48B4-A7D2-D6B6637652F4}" type="pres">
      <dgm:prSet presAssocID="{6CF8CC3B-6B9C-41C8-85B1-1A69391DBC71}" presName="Name0" presStyleCnt="0">
        <dgm:presLayoutVars>
          <dgm:dir/>
          <dgm:resizeHandles val="exact"/>
        </dgm:presLayoutVars>
      </dgm:prSet>
      <dgm:spPr/>
    </dgm:pt>
    <dgm:pt modelId="{6716B215-51AC-4747-AF66-4AAB4E553571}" type="pres">
      <dgm:prSet presAssocID="{462980A4-20B9-4748-9942-FBDD54FFAF33}" presName="parTxOnly" presStyleLbl="node1" presStyleIdx="0" presStyleCnt="5">
        <dgm:presLayoutVars>
          <dgm:bulletEnabled val="1"/>
        </dgm:presLayoutVars>
      </dgm:prSet>
      <dgm:spPr/>
    </dgm:pt>
    <dgm:pt modelId="{E4C73101-A68B-4557-B88A-9D335FAFE23B}" type="pres">
      <dgm:prSet presAssocID="{72FFBC26-86D1-46CE-B318-4B0C3F40ED5D}" presName="parSpace" presStyleCnt="0"/>
      <dgm:spPr/>
    </dgm:pt>
    <dgm:pt modelId="{C6AE8F87-3F7A-4D92-8B7C-11C4F6AE7DB5}" type="pres">
      <dgm:prSet presAssocID="{F88B74F5-25A4-40EF-B075-55B5B18967AB}" presName="parTxOnly" presStyleLbl="node1" presStyleIdx="1" presStyleCnt="5">
        <dgm:presLayoutVars>
          <dgm:bulletEnabled val="1"/>
        </dgm:presLayoutVars>
      </dgm:prSet>
      <dgm:spPr/>
    </dgm:pt>
    <dgm:pt modelId="{A9EBA447-50E8-400C-B5B2-3D2D56EFBCBE}" type="pres">
      <dgm:prSet presAssocID="{4DFFC193-E044-4821-A195-883A42CAF28A}" presName="parSpace" presStyleCnt="0"/>
      <dgm:spPr/>
    </dgm:pt>
    <dgm:pt modelId="{EEE6C7B2-6AED-460D-8C88-3F57F1FB883C}" type="pres">
      <dgm:prSet presAssocID="{C4EE82B5-46E4-4290-913D-95C22DB00939}" presName="parTxOnly" presStyleLbl="node1" presStyleIdx="2" presStyleCnt="5">
        <dgm:presLayoutVars>
          <dgm:bulletEnabled val="1"/>
        </dgm:presLayoutVars>
      </dgm:prSet>
      <dgm:spPr/>
    </dgm:pt>
    <dgm:pt modelId="{D5CC0F0D-E802-486B-B767-4199EFAE5E3A}" type="pres">
      <dgm:prSet presAssocID="{3E43A626-0C54-43C6-B661-19B20FCEA166}" presName="parSpace" presStyleCnt="0"/>
      <dgm:spPr/>
    </dgm:pt>
    <dgm:pt modelId="{CB6C684A-8633-4A13-AABB-F71EC0244A7A}" type="pres">
      <dgm:prSet presAssocID="{14ADF792-B412-4D49-B377-1D93293F7EAB}" presName="parTxOnly" presStyleLbl="node1" presStyleIdx="3" presStyleCnt="5">
        <dgm:presLayoutVars>
          <dgm:bulletEnabled val="1"/>
        </dgm:presLayoutVars>
      </dgm:prSet>
      <dgm:spPr/>
    </dgm:pt>
    <dgm:pt modelId="{D66FD4A6-7077-4B12-B36A-2CBC5950F14E}" type="pres">
      <dgm:prSet presAssocID="{492089E7-02B3-41D0-8A73-ADE440FB3A4D}" presName="parSpace" presStyleCnt="0"/>
      <dgm:spPr/>
    </dgm:pt>
    <dgm:pt modelId="{0A33198B-161B-4C48-86F1-B7214C8C037A}" type="pres">
      <dgm:prSet presAssocID="{886D76A0-C2A5-4E21-BD27-0F0BD61F104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3E960C19-FFC1-4C6B-8C31-FC292C3ECA6C}" srcId="{6CF8CC3B-6B9C-41C8-85B1-1A69391DBC71}" destId="{462980A4-20B9-4748-9942-FBDD54FFAF33}" srcOrd="0" destOrd="0" parTransId="{1E0B35C7-494C-4244-9EE8-4E39976F4867}" sibTransId="{72FFBC26-86D1-46CE-B318-4B0C3F40ED5D}"/>
    <dgm:cxn modelId="{9F3CC61C-45B8-4257-A71D-8C2721D8D0D7}" type="presOf" srcId="{6CF8CC3B-6B9C-41C8-85B1-1A69391DBC71}" destId="{88900B61-8507-48B4-A7D2-D6B6637652F4}" srcOrd="0" destOrd="0" presId="urn:microsoft.com/office/officeart/2005/8/layout/hChevron3"/>
    <dgm:cxn modelId="{9906BC2C-CC2F-4403-84D6-570B059985E7}" type="presOf" srcId="{C4EE82B5-46E4-4290-913D-95C22DB00939}" destId="{EEE6C7B2-6AED-460D-8C88-3F57F1FB883C}" srcOrd="0" destOrd="0" presId="urn:microsoft.com/office/officeart/2005/8/layout/hChevron3"/>
    <dgm:cxn modelId="{42600244-1A78-4595-A072-16C4E7BC591B}" type="presOf" srcId="{462980A4-20B9-4748-9942-FBDD54FFAF33}" destId="{6716B215-51AC-4747-AF66-4AAB4E553571}" srcOrd="0" destOrd="0" presId="urn:microsoft.com/office/officeart/2005/8/layout/hChevron3"/>
    <dgm:cxn modelId="{5B74DF46-0433-4ED5-8138-37ECCF09EAC8}" type="presOf" srcId="{F88B74F5-25A4-40EF-B075-55B5B18967AB}" destId="{C6AE8F87-3F7A-4D92-8B7C-11C4F6AE7DB5}" srcOrd="0" destOrd="0" presId="urn:microsoft.com/office/officeart/2005/8/layout/hChevron3"/>
    <dgm:cxn modelId="{F428A64D-70EC-4F5B-B142-1ACBBA5CF489}" type="presOf" srcId="{14ADF792-B412-4D49-B377-1D93293F7EAB}" destId="{CB6C684A-8633-4A13-AABB-F71EC0244A7A}" srcOrd="0" destOrd="0" presId="urn:microsoft.com/office/officeart/2005/8/layout/hChevron3"/>
    <dgm:cxn modelId="{1E0BC174-C958-4731-B791-5879D3513870}" srcId="{6CF8CC3B-6B9C-41C8-85B1-1A69391DBC71}" destId="{C4EE82B5-46E4-4290-913D-95C22DB00939}" srcOrd="2" destOrd="0" parTransId="{3BFA4AAC-470B-4FAE-8324-7059EBDC3678}" sibTransId="{3E43A626-0C54-43C6-B661-19B20FCEA166}"/>
    <dgm:cxn modelId="{9C2D5A55-8793-4E43-BDBF-91946B82B480}" type="presOf" srcId="{886D76A0-C2A5-4E21-BD27-0F0BD61F1047}" destId="{0A33198B-161B-4C48-86F1-B7214C8C037A}" srcOrd="0" destOrd="0" presId="urn:microsoft.com/office/officeart/2005/8/layout/hChevron3"/>
    <dgm:cxn modelId="{7F826077-7B57-400C-BBFD-EFD77E99DBC8}" srcId="{6CF8CC3B-6B9C-41C8-85B1-1A69391DBC71}" destId="{886D76A0-C2A5-4E21-BD27-0F0BD61F1047}" srcOrd="4" destOrd="0" parTransId="{5173B187-3EAC-40AF-ABED-F42EC96DE5B3}" sibTransId="{A77E5008-E9E8-4530-964B-0CEBC1AEB470}"/>
    <dgm:cxn modelId="{34DD1F95-A6C2-4C41-9788-AD1C72FD497D}" srcId="{6CF8CC3B-6B9C-41C8-85B1-1A69391DBC71}" destId="{F88B74F5-25A4-40EF-B075-55B5B18967AB}" srcOrd="1" destOrd="0" parTransId="{B0487111-F16E-4B65-8901-84CEB2966618}" sibTransId="{4DFFC193-E044-4821-A195-883A42CAF28A}"/>
    <dgm:cxn modelId="{8AAF45C2-C1D7-41D1-AA36-447589FCC57E}" srcId="{6CF8CC3B-6B9C-41C8-85B1-1A69391DBC71}" destId="{14ADF792-B412-4D49-B377-1D93293F7EAB}" srcOrd="3" destOrd="0" parTransId="{A518E40B-E753-4BCE-97CE-4D0317609C7E}" sibTransId="{492089E7-02B3-41D0-8A73-ADE440FB3A4D}"/>
    <dgm:cxn modelId="{75A822D6-DC5C-477D-B276-C10B11426E83}" type="presParOf" srcId="{88900B61-8507-48B4-A7D2-D6B6637652F4}" destId="{6716B215-51AC-4747-AF66-4AAB4E553571}" srcOrd="0" destOrd="0" presId="urn:microsoft.com/office/officeart/2005/8/layout/hChevron3"/>
    <dgm:cxn modelId="{7FD631D9-5A66-463B-9E35-D553EE6BE7EE}" type="presParOf" srcId="{88900B61-8507-48B4-A7D2-D6B6637652F4}" destId="{E4C73101-A68B-4557-B88A-9D335FAFE23B}" srcOrd="1" destOrd="0" presId="urn:microsoft.com/office/officeart/2005/8/layout/hChevron3"/>
    <dgm:cxn modelId="{082DA79C-D868-44D5-84B3-778B2B9738B7}" type="presParOf" srcId="{88900B61-8507-48B4-A7D2-D6B6637652F4}" destId="{C6AE8F87-3F7A-4D92-8B7C-11C4F6AE7DB5}" srcOrd="2" destOrd="0" presId="urn:microsoft.com/office/officeart/2005/8/layout/hChevron3"/>
    <dgm:cxn modelId="{C0E88449-7B2F-4D0D-975B-FB87B7A4D416}" type="presParOf" srcId="{88900B61-8507-48B4-A7D2-D6B6637652F4}" destId="{A9EBA447-50E8-400C-B5B2-3D2D56EFBCBE}" srcOrd="3" destOrd="0" presId="urn:microsoft.com/office/officeart/2005/8/layout/hChevron3"/>
    <dgm:cxn modelId="{9336DBA3-C2BB-481A-8A14-8B1B59EBBBE3}" type="presParOf" srcId="{88900B61-8507-48B4-A7D2-D6B6637652F4}" destId="{EEE6C7B2-6AED-460D-8C88-3F57F1FB883C}" srcOrd="4" destOrd="0" presId="urn:microsoft.com/office/officeart/2005/8/layout/hChevron3"/>
    <dgm:cxn modelId="{08A84859-3442-4667-9FBC-D58F49F31283}" type="presParOf" srcId="{88900B61-8507-48B4-A7D2-D6B6637652F4}" destId="{D5CC0F0D-E802-486B-B767-4199EFAE5E3A}" srcOrd="5" destOrd="0" presId="urn:microsoft.com/office/officeart/2005/8/layout/hChevron3"/>
    <dgm:cxn modelId="{9AE913B7-DE4E-426A-AAB5-FF62FA217BC6}" type="presParOf" srcId="{88900B61-8507-48B4-A7D2-D6B6637652F4}" destId="{CB6C684A-8633-4A13-AABB-F71EC0244A7A}" srcOrd="6" destOrd="0" presId="urn:microsoft.com/office/officeart/2005/8/layout/hChevron3"/>
    <dgm:cxn modelId="{A95D0122-B408-4051-A271-6234CD77F4C0}" type="presParOf" srcId="{88900B61-8507-48B4-A7D2-D6B6637652F4}" destId="{D66FD4A6-7077-4B12-B36A-2CBC5950F14E}" srcOrd="7" destOrd="0" presId="urn:microsoft.com/office/officeart/2005/8/layout/hChevron3"/>
    <dgm:cxn modelId="{0042870A-873B-4985-A99F-DF2FD98CA0BC}" type="presParOf" srcId="{88900B61-8507-48B4-A7D2-D6B6637652F4}" destId="{0A33198B-161B-4C48-86F1-B7214C8C037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6B215-51AC-4747-AF66-4AAB4E553571}">
      <dsp:nvSpPr>
        <dsp:cNvPr id="0" name=""/>
        <dsp:cNvSpPr/>
      </dsp:nvSpPr>
      <dsp:spPr>
        <a:xfrm>
          <a:off x="871" y="492871"/>
          <a:ext cx="1698480" cy="679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Senate</a:t>
          </a:r>
        </a:p>
      </dsp:txBody>
      <dsp:txXfrm>
        <a:off x="871" y="492871"/>
        <a:ext cx="1528632" cy="679392"/>
      </dsp:txXfrm>
    </dsp:sp>
    <dsp:sp modelId="{C6AE8F87-3F7A-4D92-8B7C-11C4F6AE7DB5}">
      <dsp:nvSpPr>
        <dsp:cNvPr id="0" name=""/>
        <dsp:cNvSpPr/>
      </dsp:nvSpPr>
      <dsp:spPr>
        <a:xfrm>
          <a:off x="1359655" y="492871"/>
          <a:ext cx="1698480" cy="67939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House</a:t>
          </a:r>
        </a:p>
      </dsp:txBody>
      <dsp:txXfrm>
        <a:off x="1699351" y="492871"/>
        <a:ext cx="1019088" cy="679392"/>
      </dsp:txXfrm>
    </dsp:sp>
    <dsp:sp modelId="{EEE6C7B2-6AED-460D-8C88-3F57F1FB883C}">
      <dsp:nvSpPr>
        <dsp:cNvPr id="0" name=""/>
        <dsp:cNvSpPr/>
      </dsp:nvSpPr>
      <dsp:spPr>
        <a:xfrm>
          <a:off x="2718440" y="492871"/>
          <a:ext cx="1698480" cy="679392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(Reconciliation)</a:t>
          </a:r>
        </a:p>
      </dsp:txBody>
      <dsp:txXfrm>
        <a:off x="3058136" y="492871"/>
        <a:ext cx="1019088" cy="679392"/>
      </dsp:txXfrm>
    </dsp:sp>
    <dsp:sp modelId="{CB6C684A-8633-4A13-AABB-F71EC0244A7A}">
      <dsp:nvSpPr>
        <dsp:cNvPr id="0" name=""/>
        <dsp:cNvSpPr/>
      </dsp:nvSpPr>
      <dsp:spPr>
        <a:xfrm>
          <a:off x="4077224" y="492871"/>
          <a:ext cx="1698480" cy="679392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President signature</a:t>
          </a:r>
        </a:p>
      </dsp:txBody>
      <dsp:txXfrm>
        <a:off x="4416920" y="492871"/>
        <a:ext cx="1019088" cy="679392"/>
      </dsp:txXfrm>
    </dsp:sp>
    <dsp:sp modelId="{0A33198B-161B-4C48-86F1-B7214C8C037A}">
      <dsp:nvSpPr>
        <dsp:cNvPr id="0" name=""/>
        <dsp:cNvSpPr/>
      </dsp:nvSpPr>
      <dsp:spPr>
        <a:xfrm>
          <a:off x="5436009" y="492871"/>
          <a:ext cx="1698480" cy="679392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Available to Agencies</a:t>
          </a:r>
        </a:p>
      </dsp:txBody>
      <dsp:txXfrm>
        <a:off x="5775705" y="492871"/>
        <a:ext cx="1019088" cy="679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1D5B-F21D-4A23-BC16-77D248A42E04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87700-C2CA-4156-B879-80D1DD799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0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5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lvl="0" indent="-231775" algn="l" eaLnBrk="1" hangingPunct="1"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6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3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53957-2AE3-4147-A6F9-7794F59D3A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be a backup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5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be a back up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3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53957-2AE3-4147-A6F9-7794F59D3A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EDFE55-CD97-4806-B97B-A9091661C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42550C-BC90-495D-8E34-A8B34AE030E6}"/>
              </a:ext>
            </a:extLst>
          </p:cNvPr>
          <p:cNvSpPr/>
          <p:nvPr userDrawn="1"/>
        </p:nvSpPr>
        <p:spPr bwMode="auto">
          <a:xfrm>
            <a:off x="5019040" y="102458"/>
            <a:ext cx="4119296" cy="6389782"/>
          </a:xfrm>
          <a:prstGeom prst="parallelogram">
            <a:avLst>
              <a:gd name="adj" fmla="val 483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 userDrawn="1"/>
        </p:nvSpPr>
        <p:spPr bwMode="auto">
          <a:xfrm>
            <a:off x="7000240" y="102458"/>
            <a:ext cx="5191760" cy="6389782"/>
          </a:xfrm>
          <a:prstGeom prst="rect">
            <a:avLst/>
          </a:prstGeom>
          <a:solidFill>
            <a:srgbClr val="C9F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452805"/>
            <a:ext cx="4653280" cy="4500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8952" y="1452805"/>
            <a:ext cx="4653280" cy="45007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E78E50C-C1F1-41A4-AB40-A03CD12EB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0"/>
            <a:ext cx="12192000" cy="642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37389-C2C8-4A98-A053-6A4CEDC3D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0"/>
            <a:ext cx="12192000" cy="642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1B213-0E7A-407F-8B15-06AFF5333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5692"/>
            <a:ext cx="12188952" cy="6419393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08956C-18D0-412B-95E3-E5C100C5E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ED8085-ABA4-48ED-A519-0831B00D855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F4F39EAF-D093-4E70-B2D6-880ADC60D8A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0A982AF-08B3-4ACE-B2CD-2630BF146A3C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511B19-8779-4ED6-BFF5-0D994F5C5A6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AFE65F2A-EA10-45F6-AC3E-CEEF60A74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0DE3DCEC-148B-448A-9E2A-45B1BBF5B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FB9741B-B64E-4FCE-8F82-2A995BEB50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5693"/>
            <a:ext cx="12188952" cy="6419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spc="150" baseline="0" dirty="0">
                <a:solidFill>
                  <a:schemeClr val="bg1"/>
                </a:solidFill>
                <a:latin typeface="+mn-lt"/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18774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EDFE55-CD97-4806-B97B-A9091661C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033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08956C-18D0-412B-95E3-E5C100C5E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ED8085-ABA4-48ED-A519-0831B00D855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F4F39EAF-D093-4E70-B2D6-880ADC60D8A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0A982AF-08B3-4ACE-B2CD-2630BF146A3C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511B19-8779-4ED6-BFF5-0D994F5C5A6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AFE65F2A-EA10-45F6-AC3E-CEEF60A74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0DE3DCEC-148B-448A-9E2A-45B1BBF5B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FB9741B-B64E-4FCE-8F82-2A995BEB50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58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C31F06-3E89-4DC2-BB45-7EE9A7B32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21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7F156AC-AC73-4A21-8467-792B1286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DC62A5-1095-42CE-AB5A-BD29C0D13141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EC5A6E3-655F-4AB9-A7A8-7A9AEBB9062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FA55AB5-8BF7-460F-A30D-2A37692BE320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0D2FF-7C62-45DB-97AF-E1FB43BCA51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BB2176D2-CCA7-46B6-88D4-4AA41D992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49AE2524-F34D-4267-9E9F-139BFEEA0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6E26CD04-ED04-44D5-BFD2-E52A16C4B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792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213DCC-F107-4B27-8EAA-FA2368E32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349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370DE5-6E93-4496-B10C-FF6027E31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3561F-CAB2-4517-A6C1-CC6CDE085269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C6098697-978C-497A-8844-B897E3851A4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2B0D3F73-8CAD-40AE-843F-C23EDECF168A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E81FBE-9D64-4C06-BAB1-FFAF2AB5C92F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D6AAD40B-2BE4-4A23-AF70-2E6A765EE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3" name="Picture 32">
              <a:hlinkClick r:id="rId6"/>
              <a:extLst>
                <a:ext uri="{FF2B5EF4-FFF2-40B4-BE49-F238E27FC236}">
                  <a16:creationId xmlns:a16="http://schemas.microsoft.com/office/drawing/2014/main" id="{D26E2C2D-63AC-4672-9CFD-12890EB11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4" name="Picture 33">
              <a:hlinkClick r:id="rId8"/>
              <a:extLst>
                <a:ext uri="{FF2B5EF4-FFF2-40B4-BE49-F238E27FC236}">
                  <a16:creationId xmlns:a16="http://schemas.microsoft.com/office/drawing/2014/main" id="{718FAA29-2E23-4896-BC6D-970DF44FC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32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E5DD1C6-53CB-422F-B275-DBDFBD942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A6871-F43E-43AE-A2AE-E46146D6A565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56EFF95-D289-468B-A39F-1C223CCA085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12A1A365-06F2-4B20-9224-7C3EAC6A4286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2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59B6B3-B9E1-4933-8BDC-3B3FDC236B79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CD2CCB58-DA3B-462C-80B9-C58BBFFCC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AE810849-F144-4E7E-93DE-EAF2E08368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2BEBC2F3-83E5-4482-B054-9DFE809B1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44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8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6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C31F06-3E89-4DC2-BB45-7EE9A7B32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49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92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92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993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03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2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42550C-BC90-495D-8E34-A8B34AE030E6}"/>
              </a:ext>
            </a:extLst>
          </p:cNvPr>
          <p:cNvSpPr/>
          <p:nvPr userDrawn="1"/>
        </p:nvSpPr>
        <p:spPr bwMode="auto">
          <a:xfrm>
            <a:off x="5019040" y="102458"/>
            <a:ext cx="4119296" cy="6389782"/>
          </a:xfrm>
          <a:prstGeom prst="parallelogram">
            <a:avLst>
              <a:gd name="adj" fmla="val 483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 userDrawn="1"/>
        </p:nvSpPr>
        <p:spPr bwMode="auto">
          <a:xfrm>
            <a:off x="7000240" y="102458"/>
            <a:ext cx="5191760" cy="6389782"/>
          </a:xfrm>
          <a:prstGeom prst="rect">
            <a:avLst/>
          </a:prstGeom>
          <a:solidFill>
            <a:srgbClr val="C9F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452805"/>
            <a:ext cx="4653280" cy="4500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8952" y="1452805"/>
            <a:ext cx="4653280" cy="45007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1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E78E50C-C1F1-41A4-AB40-A03CD12EB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0"/>
            <a:ext cx="12192000" cy="642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41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37389-C2C8-4A98-A053-6A4CEDC3D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0"/>
            <a:ext cx="12192000" cy="642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62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1B213-0E7A-407F-8B15-06AFF5333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5692"/>
            <a:ext cx="12188952" cy="6419393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71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7F156AC-AC73-4A21-8467-792B1286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DC62A5-1095-42CE-AB5A-BD29C0D13141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EC5A6E3-655F-4AB9-A7A8-7A9AEBB9062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FA55AB5-8BF7-460F-A30D-2A37692BE320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0D2FF-7C62-45DB-97AF-E1FB43BCA515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BB2176D2-CCA7-46B6-88D4-4AA41D992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49AE2524-F34D-4267-9E9F-139BFEEA0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6E26CD04-ED04-44D5-BFD2-E52A16C4B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5693"/>
            <a:ext cx="12188952" cy="6419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Together…Shaping the Future of Energy</a:t>
            </a:r>
            <a:r>
              <a:rPr kumimoji="0" lang="en-US" sz="28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28229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213DCC-F107-4B27-8EAA-FA2368E32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370DE5-6E93-4496-B10C-FF6027E31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3561F-CAB2-4517-A6C1-CC6CDE085269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C6098697-978C-497A-8844-B897E3851A4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2B0D3F73-8CAD-40AE-843F-C23EDECF168A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E81FBE-9D64-4C06-BAB1-FFAF2AB5C92F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D6AAD40B-2BE4-4A23-AF70-2E6A765EE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3" name="Picture 32">
              <a:hlinkClick r:id="rId6"/>
              <a:extLst>
                <a:ext uri="{FF2B5EF4-FFF2-40B4-BE49-F238E27FC236}">
                  <a16:creationId xmlns:a16="http://schemas.microsoft.com/office/drawing/2014/main" id="{D26E2C2D-63AC-4672-9CFD-12890EB11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4" name="Picture 33">
              <a:hlinkClick r:id="rId8"/>
              <a:extLst>
                <a:ext uri="{FF2B5EF4-FFF2-40B4-BE49-F238E27FC236}">
                  <a16:creationId xmlns:a16="http://schemas.microsoft.com/office/drawing/2014/main" id="{718FAA29-2E23-4896-BC6D-970DF44FC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8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E5DD1C6-53CB-422F-B275-DBDFBD942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A6871-F43E-43AE-A2AE-E46146D6A565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56EFF95-D289-468B-A39F-1C223CCA085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2021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12A1A365-06F2-4B20-9224-7C3EAC6A4286}"/>
                </a:ext>
              </a:extLst>
            </p:cNvPr>
            <p:cNvSpPr txBox="1"/>
            <p:nvPr userDrawn="1"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59B6B3-B9E1-4933-8BDC-3B3FDC236B79}"/>
                </a:ext>
              </a:extLst>
            </p:cNvPr>
            <p:cNvCxnSpPr/>
            <p:nvPr userDrawn="1"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CD2CCB58-DA3B-462C-80B9-C58BBFFCC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AE810849-F144-4E7E-93DE-EAF2E08368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2BEBC2F3-83E5-4482-B054-9DFE809B1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8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epri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hyperlink" Target="http://www.epri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 userDrawn="1"/>
        </p:nvSpPr>
        <p:spPr>
          <a:xfrm>
            <a:off x="0" y="6602042"/>
            <a:ext cx="10972800" cy="1841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586395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3" name="TextBox 12">
            <a:hlinkClick r:id="rId22"/>
          </p:cNvPr>
          <p:cNvSpPr txBox="1"/>
          <p:nvPr/>
        </p:nvSpPr>
        <p:spPr>
          <a:xfrm>
            <a:off x="1892567" y="6586395"/>
            <a:ext cx="1220110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586395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98212" y="6611186"/>
            <a:ext cx="895411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8" r:id="rId16"/>
    <p:sldLayoutId id="2147483719" r:id="rId17"/>
    <p:sldLayoutId id="2147483720" r:id="rId18"/>
    <p:sldLayoutId id="2147483715" r:id="rId19"/>
    <p:sldLayoutId id="2147483716" r:id="rId20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 userDrawn="1"/>
        </p:nvSpPr>
        <p:spPr>
          <a:xfrm>
            <a:off x="0" y="6602042"/>
            <a:ext cx="10972800" cy="1841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586395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3" name="TextBox 12">
            <a:hlinkClick r:id="rId22"/>
          </p:cNvPr>
          <p:cNvSpPr txBox="1"/>
          <p:nvPr/>
        </p:nvSpPr>
        <p:spPr>
          <a:xfrm>
            <a:off x="1892567" y="6586395"/>
            <a:ext cx="1220110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2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www.epri.com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586395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FBA8B-C479-4BF9-A515-8ED623D42A4A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11E4093-2278-42C7-9DD9-9228E728C09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52" y="6602042"/>
            <a:ext cx="89647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1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26" Type="http://schemas.openxmlformats.org/officeDocument/2006/relationships/image" Target="../media/image45.svg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3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0.png"/><Relationship Id="rId24" Type="http://schemas.openxmlformats.org/officeDocument/2006/relationships/image" Target="../media/image43.svg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microsoft.com/office/2007/relationships/diagramDrawing" Target="../diagrams/drawing1.xml"/><Relationship Id="rId19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5A51C4E9-CDBB-4287-ACD7-78010974A67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/>
              <a:t>Lola Infante</a:t>
            </a:r>
          </a:p>
          <a:p>
            <a:r>
              <a:rPr lang="en-US" dirty="0"/>
              <a:t>Executive Director, Government and External Affairs</a:t>
            </a:r>
          </a:p>
          <a:p>
            <a:endParaRPr lang="en-US" dirty="0"/>
          </a:p>
          <a:p>
            <a:r>
              <a:rPr lang="en-US" dirty="0"/>
              <a:t>November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7E7E8D-7E30-4BDF-A848-3C2BFB9104B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Federal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69BC57-43E2-4440-8B92-F9E53BD26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Infrastructure Bill, Budget Reconciliation, and Appropriations</a:t>
            </a:r>
          </a:p>
        </p:txBody>
      </p:sp>
    </p:spTree>
    <p:extLst>
      <p:ext uri="{BB962C8B-B14F-4D97-AF65-F5344CB8AC3E}">
        <p14:creationId xmlns:p14="http://schemas.microsoft.com/office/powerpoint/2010/main" val="243360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46">
            <a:extLst>
              <a:ext uri="{FF2B5EF4-FFF2-40B4-BE49-F238E27FC236}">
                <a16:creationId xmlns:a16="http://schemas.microsoft.com/office/drawing/2014/main" id="{9CE86B49-D41C-4DD8-994D-9B7E80722514}"/>
              </a:ext>
            </a:extLst>
          </p:cNvPr>
          <p:cNvGrpSpPr/>
          <p:nvPr/>
        </p:nvGrpSpPr>
        <p:grpSpPr>
          <a:xfrm>
            <a:off x="5507552" y="526396"/>
            <a:ext cx="6491035" cy="3960197"/>
            <a:chOff x="15626090" y="4735488"/>
            <a:chExt cx="7605713" cy="46402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82839C58-2FCB-4D51-A818-7C4606EB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3190" y="8081938"/>
              <a:ext cx="1355725" cy="1249362"/>
            </a:xfrm>
            <a:custGeom>
              <a:avLst/>
              <a:gdLst>
                <a:gd name="T0" fmla="*/ 236 w 362"/>
                <a:gd name="T1" fmla="*/ 42 h 334"/>
                <a:gd name="T2" fmla="*/ 204 w 362"/>
                <a:gd name="T3" fmla="*/ 31 h 334"/>
                <a:gd name="T4" fmla="*/ 169 w 362"/>
                <a:gd name="T5" fmla="*/ 16 h 334"/>
                <a:gd name="T6" fmla="*/ 155 w 362"/>
                <a:gd name="T7" fmla="*/ 3 h 334"/>
                <a:gd name="T8" fmla="*/ 104 w 362"/>
                <a:gd name="T9" fmla="*/ 16 h 334"/>
                <a:gd name="T10" fmla="*/ 79 w 362"/>
                <a:gd name="T11" fmla="*/ 22 h 334"/>
                <a:gd name="T12" fmla="*/ 86 w 362"/>
                <a:gd name="T13" fmla="*/ 66 h 334"/>
                <a:gd name="T14" fmla="*/ 92 w 362"/>
                <a:gd name="T15" fmla="*/ 82 h 334"/>
                <a:gd name="T16" fmla="*/ 80 w 362"/>
                <a:gd name="T17" fmla="*/ 82 h 334"/>
                <a:gd name="T18" fmla="*/ 37 w 362"/>
                <a:gd name="T19" fmla="*/ 70 h 334"/>
                <a:gd name="T20" fmla="*/ 50 w 362"/>
                <a:gd name="T21" fmla="*/ 106 h 334"/>
                <a:gd name="T22" fmla="*/ 70 w 362"/>
                <a:gd name="T23" fmla="*/ 112 h 334"/>
                <a:gd name="T24" fmla="*/ 81 w 362"/>
                <a:gd name="T25" fmla="*/ 111 h 334"/>
                <a:gd name="T26" fmla="*/ 75 w 362"/>
                <a:gd name="T27" fmla="*/ 135 h 334"/>
                <a:gd name="T28" fmla="*/ 42 w 362"/>
                <a:gd name="T29" fmla="*/ 142 h 334"/>
                <a:gd name="T30" fmla="*/ 28 w 362"/>
                <a:gd name="T31" fmla="*/ 144 h 334"/>
                <a:gd name="T32" fmla="*/ 12 w 362"/>
                <a:gd name="T33" fmla="*/ 151 h 334"/>
                <a:gd name="T34" fmla="*/ 22 w 362"/>
                <a:gd name="T35" fmla="*/ 173 h 334"/>
                <a:gd name="T36" fmla="*/ 21 w 362"/>
                <a:gd name="T37" fmla="*/ 181 h 334"/>
                <a:gd name="T38" fmla="*/ 25 w 362"/>
                <a:gd name="T39" fmla="*/ 198 h 334"/>
                <a:gd name="T40" fmla="*/ 31 w 362"/>
                <a:gd name="T41" fmla="*/ 218 h 334"/>
                <a:gd name="T42" fmla="*/ 32 w 362"/>
                <a:gd name="T43" fmla="*/ 225 h 334"/>
                <a:gd name="T44" fmla="*/ 49 w 362"/>
                <a:gd name="T45" fmla="*/ 225 h 334"/>
                <a:gd name="T46" fmla="*/ 66 w 362"/>
                <a:gd name="T47" fmla="*/ 239 h 334"/>
                <a:gd name="T48" fmla="*/ 71 w 362"/>
                <a:gd name="T49" fmla="*/ 242 h 334"/>
                <a:gd name="T50" fmla="*/ 56 w 362"/>
                <a:gd name="T51" fmla="*/ 258 h 334"/>
                <a:gd name="T52" fmla="*/ 23 w 362"/>
                <a:gd name="T53" fmla="*/ 276 h 334"/>
                <a:gd name="T54" fmla="*/ 6 w 362"/>
                <a:gd name="T55" fmla="*/ 285 h 334"/>
                <a:gd name="T56" fmla="*/ 31 w 362"/>
                <a:gd name="T57" fmla="*/ 282 h 334"/>
                <a:gd name="T58" fmla="*/ 52 w 362"/>
                <a:gd name="T59" fmla="*/ 279 h 334"/>
                <a:gd name="T60" fmla="*/ 62 w 362"/>
                <a:gd name="T61" fmla="*/ 272 h 334"/>
                <a:gd name="T62" fmla="*/ 74 w 362"/>
                <a:gd name="T63" fmla="*/ 269 h 334"/>
                <a:gd name="T64" fmla="*/ 84 w 362"/>
                <a:gd name="T65" fmla="*/ 260 h 334"/>
                <a:gd name="T66" fmla="*/ 98 w 362"/>
                <a:gd name="T67" fmla="*/ 259 h 334"/>
                <a:gd name="T68" fmla="*/ 112 w 362"/>
                <a:gd name="T69" fmla="*/ 248 h 334"/>
                <a:gd name="T70" fmla="*/ 113 w 362"/>
                <a:gd name="T71" fmla="*/ 229 h 334"/>
                <a:gd name="T72" fmla="*/ 140 w 362"/>
                <a:gd name="T73" fmla="*/ 209 h 334"/>
                <a:gd name="T74" fmla="*/ 165 w 362"/>
                <a:gd name="T75" fmla="*/ 201 h 334"/>
                <a:gd name="T76" fmla="*/ 157 w 362"/>
                <a:gd name="T77" fmla="*/ 212 h 334"/>
                <a:gd name="T78" fmla="*/ 134 w 362"/>
                <a:gd name="T79" fmla="*/ 229 h 334"/>
                <a:gd name="T80" fmla="*/ 130 w 362"/>
                <a:gd name="T81" fmla="*/ 241 h 334"/>
                <a:gd name="T82" fmla="*/ 148 w 362"/>
                <a:gd name="T83" fmla="*/ 234 h 334"/>
                <a:gd name="T84" fmla="*/ 164 w 362"/>
                <a:gd name="T85" fmla="*/ 230 h 334"/>
                <a:gd name="T86" fmla="*/ 176 w 362"/>
                <a:gd name="T87" fmla="*/ 225 h 334"/>
                <a:gd name="T88" fmla="*/ 185 w 362"/>
                <a:gd name="T89" fmla="*/ 215 h 334"/>
                <a:gd name="T90" fmla="*/ 197 w 362"/>
                <a:gd name="T91" fmla="*/ 219 h 334"/>
                <a:gd name="T92" fmla="*/ 210 w 362"/>
                <a:gd name="T93" fmla="*/ 234 h 334"/>
                <a:gd name="T94" fmla="*/ 248 w 362"/>
                <a:gd name="T95" fmla="*/ 244 h 334"/>
                <a:gd name="T96" fmla="*/ 267 w 362"/>
                <a:gd name="T97" fmla="*/ 260 h 334"/>
                <a:gd name="T98" fmla="*/ 290 w 362"/>
                <a:gd name="T99" fmla="*/ 276 h 334"/>
                <a:gd name="T100" fmla="*/ 299 w 362"/>
                <a:gd name="T101" fmla="*/ 256 h 334"/>
                <a:gd name="T102" fmla="*/ 325 w 362"/>
                <a:gd name="T103" fmla="*/ 297 h 334"/>
                <a:gd name="T104" fmla="*/ 347 w 362"/>
                <a:gd name="T105" fmla="*/ 319 h 334"/>
                <a:gd name="T106" fmla="*/ 362 w 362"/>
                <a:gd name="T107" fmla="*/ 329 h 334"/>
                <a:gd name="T108" fmla="*/ 319 w 362"/>
                <a:gd name="T109" fmla="*/ 270 h 334"/>
                <a:gd name="T110" fmla="*/ 272 w 362"/>
                <a:gd name="T111" fmla="*/ 252 h 334"/>
                <a:gd name="T112" fmla="*/ 251 w 362"/>
                <a:gd name="T113" fmla="*/ 23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2" h="334">
                  <a:moveTo>
                    <a:pt x="244" y="236"/>
                  </a:moveTo>
                  <a:cubicBezTo>
                    <a:pt x="255" y="52"/>
                    <a:pt x="255" y="52"/>
                    <a:pt x="255" y="52"/>
                  </a:cubicBezTo>
                  <a:cubicBezTo>
                    <a:pt x="255" y="52"/>
                    <a:pt x="247" y="45"/>
                    <a:pt x="242" y="45"/>
                  </a:cubicBezTo>
                  <a:cubicBezTo>
                    <a:pt x="242" y="45"/>
                    <a:pt x="246" y="40"/>
                    <a:pt x="245" y="39"/>
                  </a:cubicBezTo>
                  <a:cubicBezTo>
                    <a:pt x="243" y="38"/>
                    <a:pt x="239" y="40"/>
                    <a:pt x="236" y="42"/>
                  </a:cubicBezTo>
                  <a:cubicBezTo>
                    <a:pt x="234" y="44"/>
                    <a:pt x="234" y="45"/>
                    <a:pt x="230" y="43"/>
                  </a:cubicBezTo>
                  <a:cubicBezTo>
                    <a:pt x="227" y="41"/>
                    <a:pt x="217" y="40"/>
                    <a:pt x="213" y="40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07" y="33"/>
                    <a:pt x="204" y="31"/>
                  </a:cubicBezTo>
                  <a:cubicBezTo>
                    <a:pt x="201" y="28"/>
                    <a:pt x="198" y="28"/>
                    <a:pt x="195" y="31"/>
                  </a:cubicBezTo>
                  <a:cubicBezTo>
                    <a:pt x="192" y="34"/>
                    <a:pt x="191" y="31"/>
                    <a:pt x="191" y="31"/>
                  </a:cubicBezTo>
                  <a:cubicBezTo>
                    <a:pt x="191" y="31"/>
                    <a:pt x="189" y="28"/>
                    <a:pt x="184" y="29"/>
                  </a:cubicBezTo>
                  <a:cubicBezTo>
                    <a:pt x="180" y="29"/>
                    <a:pt x="188" y="20"/>
                    <a:pt x="181" y="20"/>
                  </a:cubicBezTo>
                  <a:cubicBezTo>
                    <a:pt x="173" y="20"/>
                    <a:pt x="168" y="21"/>
                    <a:pt x="169" y="16"/>
                  </a:cubicBezTo>
                  <a:cubicBezTo>
                    <a:pt x="170" y="12"/>
                    <a:pt x="171" y="9"/>
                    <a:pt x="172" y="9"/>
                  </a:cubicBezTo>
                  <a:cubicBezTo>
                    <a:pt x="173" y="9"/>
                    <a:pt x="166" y="8"/>
                    <a:pt x="163" y="10"/>
                  </a:cubicBezTo>
                  <a:cubicBezTo>
                    <a:pt x="163" y="10"/>
                    <a:pt x="166" y="6"/>
                    <a:pt x="163" y="5"/>
                  </a:cubicBezTo>
                  <a:cubicBezTo>
                    <a:pt x="161" y="4"/>
                    <a:pt x="163" y="0"/>
                    <a:pt x="160" y="0"/>
                  </a:cubicBezTo>
                  <a:cubicBezTo>
                    <a:pt x="157" y="1"/>
                    <a:pt x="158" y="3"/>
                    <a:pt x="155" y="3"/>
                  </a:cubicBezTo>
                  <a:cubicBezTo>
                    <a:pt x="153" y="4"/>
                    <a:pt x="148" y="8"/>
                    <a:pt x="144" y="8"/>
                  </a:cubicBezTo>
                  <a:cubicBezTo>
                    <a:pt x="141" y="8"/>
                    <a:pt x="143" y="7"/>
                    <a:pt x="142" y="5"/>
                  </a:cubicBezTo>
                  <a:cubicBezTo>
                    <a:pt x="140" y="2"/>
                    <a:pt x="139" y="3"/>
                    <a:pt x="135" y="5"/>
                  </a:cubicBezTo>
                  <a:cubicBezTo>
                    <a:pt x="132" y="7"/>
                    <a:pt x="133" y="7"/>
                    <a:pt x="127" y="7"/>
                  </a:cubicBezTo>
                  <a:cubicBezTo>
                    <a:pt x="121" y="8"/>
                    <a:pt x="108" y="11"/>
                    <a:pt x="104" y="16"/>
                  </a:cubicBezTo>
                  <a:cubicBezTo>
                    <a:pt x="100" y="21"/>
                    <a:pt x="102" y="23"/>
                    <a:pt x="101" y="23"/>
                  </a:cubicBezTo>
                  <a:cubicBezTo>
                    <a:pt x="99" y="23"/>
                    <a:pt x="97" y="26"/>
                    <a:pt x="96" y="26"/>
                  </a:cubicBezTo>
                  <a:cubicBezTo>
                    <a:pt x="94" y="26"/>
                    <a:pt x="91" y="31"/>
                    <a:pt x="90" y="28"/>
                  </a:cubicBezTo>
                  <a:cubicBezTo>
                    <a:pt x="88" y="25"/>
                    <a:pt x="86" y="24"/>
                    <a:pt x="85" y="25"/>
                  </a:cubicBezTo>
                  <a:cubicBezTo>
                    <a:pt x="84" y="25"/>
                    <a:pt x="82" y="22"/>
                    <a:pt x="79" y="22"/>
                  </a:cubicBezTo>
                  <a:cubicBezTo>
                    <a:pt x="76" y="22"/>
                    <a:pt x="77" y="27"/>
                    <a:pt x="74" y="30"/>
                  </a:cubicBezTo>
                  <a:cubicBezTo>
                    <a:pt x="72" y="33"/>
                    <a:pt x="70" y="33"/>
                    <a:pt x="72" y="37"/>
                  </a:cubicBezTo>
                  <a:cubicBezTo>
                    <a:pt x="74" y="40"/>
                    <a:pt x="84" y="46"/>
                    <a:pt x="83" y="52"/>
                  </a:cubicBezTo>
                  <a:cubicBezTo>
                    <a:pt x="82" y="58"/>
                    <a:pt x="81" y="61"/>
                    <a:pt x="81" y="61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9" y="63"/>
                    <a:pt x="90" y="66"/>
                  </a:cubicBezTo>
                  <a:cubicBezTo>
                    <a:pt x="92" y="69"/>
                    <a:pt x="98" y="69"/>
                    <a:pt x="96" y="71"/>
                  </a:cubicBezTo>
                  <a:cubicBezTo>
                    <a:pt x="95" y="73"/>
                    <a:pt x="88" y="67"/>
                    <a:pt x="88" y="71"/>
                  </a:cubicBezTo>
                  <a:cubicBezTo>
                    <a:pt x="87" y="75"/>
                    <a:pt x="87" y="82"/>
                    <a:pt x="92" y="82"/>
                  </a:cubicBezTo>
                  <a:cubicBezTo>
                    <a:pt x="97" y="82"/>
                    <a:pt x="98" y="85"/>
                    <a:pt x="95" y="90"/>
                  </a:cubicBezTo>
                  <a:cubicBezTo>
                    <a:pt x="93" y="94"/>
                    <a:pt x="93" y="93"/>
                    <a:pt x="93" y="89"/>
                  </a:cubicBezTo>
                  <a:cubicBezTo>
                    <a:pt x="93" y="85"/>
                    <a:pt x="92" y="85"/>
                    <a:pt x="90" y="87"/>
                  </a:cubicBezTo>
                  <a:cubicBezTo>
                    <a:pt x="88" y="89"/>
                    <a:pt x="84" y="90"/>
                    <a:pt x="84" y="87"/>
                  </a:cubicBezTo>
                  <a:cubicBezTo>
                    <a:pt x="84" y="84"/>
                    <a:pt x="86" y="85"/>
                    <a:pt x="80" y="82"/>
                  </a:cubicBezTo>
                  <a:cubicBezTo>
                    <a:pt x="75" y="80"/>
                    <a:pt x="72" y="78"/>
                    <a:pt x="74" y="75"/>
                  </a:cubicBezTo>
                  <a:cubicBezTo>
                    <a:pt x="77" y="71"/>
                    <a:pt x="77" y="67"/>
                    <a:pt x="77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1" y="68"/>
                    <a:pt x="49" y="69"/>
                  </a:cubicBezTo>
                  <a:cubicBezTo>
                    <a:pt x="48" y="69"/>
                    <a:pt x="39" y="70"/>
                    <a:pt x="37" y="70"/>
                  </a:cubicBezTo>
                  <a:cubicBezTo>
                    <a:pt x="36" y="70"/>
                    <a:pt x="33" y="75"/>
                    <a:pt x="39" y="79"/>
                  </a:cubicBezTo>
                  <a:cubicBezTo>
                    <a:pt x="45" y="82"/>
                    <a:pt x="48" y="86"/>
                    <a:pt x="48" y="86"/>
                  </a:cubicBezTo>
                  <a:cubicBezTo>
                    <a:pt x="48" y="86"/>
                    <a:pt x="41" y="85"/>
                    <a:pt x="40" y="85"/>
                  </a:cubicBezTo>
                  <a:cubicBezTo>
                    <a:pt x="39" y="85"/>
                    <a:pt x="40" y="97"/>
                    <a:pt x="40" y="97"/>
                  </a:cubicBezTo>
                  <a:cubicBezTo>
                    <a:pt x="40" y="97"/>
                    <a:pt x="44" y="106"/>
                    <a:pt x="50" y="106"/>
                  </a:cubicBezTo>
                  <a:cubicBezTo>
                    <a:pt x="55" y="106"/>
                    <a:pt x="58" y="108"/>
                    <a:pt x="58" y="108"/>
                  </a:cubicBezTo>
                  <a:cubicBezTo>
                    <a:pt x="58" y="108"/>
                    <a:pt x="62" y="116"/>
                    <a:pt x="64" y="114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8" y="117"/>
                    <a:pt x="68" y="116"/>
                  </a:cubicBezTo>
                  <a:cubicBezTo>
                    <a:pt x="68" y="115"/>
                    <a:pt x="70" y="112"/>
                    <a:pt x="70" y="112"/>
                  </a:cubicBezTo>
                  <a:cubicBezTo>
                    <a:pt x="70" y="112"/>
                    <a:pt x="73" y="109"/>
                    <a:pt x="73" y="109"/>
                  </a:cubicBezTo>
                  <a:cubicBezTo>
                    <a:pt x="74" y="109"/>
                    <a:pt x="76" y="108"/>
                    <a:pt x="76" y="108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5" y="104"/>
                    <a:pt x="85" y="107"/>
                  </a:cubicBezTo>
                  <a:cubicBezTo>
                    <a:pt x="85" y="111"/>
                    <a:pt x="81" y="111"/>
                    <a:pt x="81" y="111"/>
                  </a:cubicBezTo>
                  <a:cubicBezTo>
                    <a:pt x="81" y="111"/>
                    <a:pt x="80" y="114"/>
                    <a:pt x="77" y="115"/>
                  </a:cubicBezTo>
                  <a:cubicBezTo>
                    <a:pt x="73" y="116"/>
                    <a:pt x="73" y="120"/>
                    <a:pt x="77" y="118"/>
                  </a:cubicBezTo>
                  <a:cubicBezTo>
                    <a:pt x="80" y="116"/>
                    <a:pt x="82" y="118"/>
                    <a:pt x="81" y="121"/>
                  </a:cubicBezTo>
                  <a:cubicBezTo>
                    <a:pt x="79" y="124"/>
                    <a:pt x="76" y="126"/>
                    <a:pt x="78" y="128"/>
                  </a:cubicBezTo>
                  <a:cubicBezTo>
                    <a:pt x="80" y="130"/>
                    <a:pt x="79" y="133"/>
                    <a:pt x="75" y="135"/>
                  </a:cubicBezTo>
                  <a:cubicBezTo>
                    <a:pt x="70" y="136"/>
                    <a:pt x="65" y="138"/>
                    <a:pt x="62" y="136"/>
                  </a:cubicBezTo>
                  <a:cubicBezTo>
                    <a:pt x="59" y="133"/>
                    <a:pt x="57" y="132"/>
                    <a:pt x="54" y="135"/>
                  </a:cubicBezTo>
                  <a:cubicBezTo>
                    <a:pt x="51" y="137"/>
                    <a:pt x="49" y="136"/>
                    <a:pt x="49" y="136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58"/>
                    <a:pt x="45" y="146"/>
                    <a:pt x="42" y="142"/>
                  </a:cubicBezTo>
                  <a:cubicBezTo>
                    <a:pt x="39" y="138"/>
                    <a:pt x="36" y="137"/>
                    <a:pt x="36" y="139"/>
                  </a:cubicBezTo>
                  <a:cubicBezTo>
                    <a:pt x="36" y="141"/>
                    <a:pt x="35" y="141"/>
                    <a:pt x="35" y="143"/>
                  </a:cubicBezTo>
                  <a:cubicBezTo>
                    <a:pt x="34" y="145"/>
                    <a:pt x="32" y="146"/>
                    <a:pt x="32" y="144"/>
                  </a:cubicBezTo>
                  <a:cubicBezTo>
                    <a:pt x="32" y="141"/>
                    <a:pt x="33" y="140"/>
                    <a:pt x="31" y="140"/>
                  </a:cubicBezTo>
                  <a:cubicBezTo>
                    <a:pt x="29" y="140"/>
                    <a:pt x="28" y="144"/>
                    <a:pt x="28" y="144"/>
                  </a:cubicBezTo>
                  <a:cubicBezTo>
                    <a:pt x="28" y="144"/>
                    <a:pt x="26" y="147"/>
                    <a:pt x="25" y="145"/>
                  </a:cubicBezTo>
                  <a:cubicBezTo>
                    <a:pt x="24" y="142"/>
                    <a:pt x="23" y="140"/>
                    <a:pt x="21" y="142"/>
                  </a:cubicBezTo>
                  <a:cubicBezTo>
                    <a:pt x="20" y="145"/>
                    <a:pt x="18" y="145"/>
                    <a:pt x="16" y="145"/>
                  </a:cubicBezTo>
                  <a:cubicBezTo>
                    <a:pt x="15" y="145"/>
                    <a:pt x="13" y="144"/>
                    <a:pt x="13" y="146"/>
                  </a:cubicBezTo>
                  <a:cubicBezTo>
                    <a:pt x="13" y="148"/>
                    <a:pt x="14" y="150"/>
                    <a:pt x="12" y="151"/>
                  </a:cubicBezTo>
                  <a:cubicBezTo>
                    <a:pt x="10" y="151"/>
                    <a:pt x="13" y="155"/>
                    <a:pt x="14" y="155"/>
                  </a:cubicBezTo>
                  <a:cubicBezTo>
                    <a:pt x="16" y="155"/>
                    <a:pt x="14" y="158"/>
                    <a:pt x="14" y="158"/>
                  </a:cubicBezTo>
                  <a:cubicBezTo>
                    <a:pt x="14" y="158"/>
                    <a:pt x="14" y="159"/>
                    <a:pt x="15" y="160"/>
                  </a:cubicBezTo>
                  <a:cubicBezTo>
                    <a:pt x="17" y="162"/>
                    <a:pt x="17" y="164"/>
                    <a:pt x="20" y="167"/>
                  </a:cubicBezTo>
                  <a:cubicBezTo>
                    <a:pt x="22" y="170"/>
                    <a:pt x="24" y="172"/>
                    <a:pt x="22" y="173"/>
                  </a:cubicBezTo>
                  <a:cubicBezTo>
                    <a:pt x="20" y="174"/>
                    <a:pt x="18" y="174"/>
                    <a:pt x="18" y="174"/>
                  </a:cubicBezTo>
                  <a:cubicBezTo>
                    <a:pt x="18" y="174"/>
                    <a:pt x="20" y="176"/>
                    <a:pt x="17" y="176"/>
                  </a:cubicBezTo>
                  <a:cubicBezTo>
                    <a:pt x="14" y="175"/>
                    <a:pt x="10" y="173"/>
                    <a:pt x="11" y="176"/>
                  </a:cubicBezTo>
                  <a:cubicBezTo>
                    <a:pt x="11" y="179"/>
                    <a:pt x="13" y="182"/>
                    <a:pt x="15" y="182"/>
                  </a:cubicBezTo>
                  <a:cubicBezTo>
                    <a:pt x="17" y="183"/>
                    <a:pt x="19" y="181"/>
                    <a:pt x="21" y="181"/>
                  </a:cubicBezTo>
                  <a:cubicBezTo>
                    <a:pt x="22" y="181"/>
                    <a:pt x="24" y="183"/>
                    <a:pt x="24" y="185"/>
                  </a:cubicBezTo>
                  <a:cubicBezTo>
                    <a:pt x="24" y="187"/>
                    <a:pt x="22" y="187"/>
                    <a:pt x="21" y="187"/>
                  </a:cubicBezTo>
                  <a:cubicBezTo>
                    <a:pt x="20" y="187"/>
                    <a:pt x="21" y="190"/>
                    <a:pt x="20" y="191"/>
                  </a:cubicBezTo>
                  <a:cubicBezTo>
                    <a:pt x="19" y="193"/>
                    <a:pt x="17" y="194"/>
                    <a:pt x="19" y="194"/>
                  </a:cubicBezTo>
                  <a:cubicBezTo>
                    <a:pt x="21" y="195"/>
                    <a:pt x="23" y="196"/>
                    <a:pt x="25" y="198"/>
                  </a:cubicBezTo>
                  <a:cubicBezTo>
                    <a:pt x="26" y="199"/>
                    <a:pt x="28" y="201"/>
                    <a:pt x="31" y="199"/>
                  </a:cubicBezTo>
                  <a:cubicBezTo>
                    <a:pt x="33" y="197"/>
                    <a:pt x="38" y="197"/>
                    <a:pt x="38" y="196"/>
                  </a:cubicBezTo>
                  <a:cubicBezTo>
                    <a:pt x="38" y="196"/>
                    <a:pt x="38" y="200"/>
                    <a:pt x="38" y="200"/>
                  </a:cubicBezTo>
                  <a:cubicBezTo>
                    <a:pt x="38" y="200"/>
                    <a:pt x="30" y="209"/>
                    <a:pt x="34" y="214"/>
                  </a:cubicBezTo>
                  <a:cubicBezTo>
                    <a:pt x="34" y="214"/>
                    <a:pt x="31" y="215"/>
                    <a:pt x="31" y="218"/>
                  </a:cubicBezTo>
                  <a:cubicBezTo>
                    <a:pt x="31" y="220"/>
                    <a:pt x="28" y="221"/>
                    <a:pt x="28" y="221"/>
                  </a:cubicBezTo>
                  <a:cubicBezTo>
                    <a:pt x="28" y="221"/>
                    <a:pt x="25" y="221"/>
                    <a:pt x="24" y="221"/>
                  </a:cubicBezTo>
                  <a:cubicBezTo>
                    <a:pt x="23" y="221"/>
                    <a:pt x="21" y="223"/>
                    <a:pt x="24" y="223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27" y="224"/>
                    <a:pt x="31" y="225"/>
                    <a:pt x="32" y="225"/>
                  </a:cubicBezTo>
                  <a:cubicBezTo>
                    <a:pt x="34" y="225"/>
                    <a:pt x="35" y="225"/>
                    <a:pt x="35" y="225"/>
                  </a:cubicBezTo>
                  <a:cubicBezTo>
                    <a:pt x="35" y="225"/>
                    <a:pt x="35" y="221"/>
                    <a:pt x="38" y="221"/>
                  </a:cubicBezTo>
                  <a:cubicBezTo>
                    <a:pt x="41" y="221"/>
                    <a:pt x="42" y="221"/>
                    <a:pt x="43" y="220"/>
                  </a:cubicBezTo>
                  <a:cubicBezTo>
                    <a:pt x="44" y="218"/>
                    <a:pt x="46" y="218"/>
                    <a:pt x="46" y="218"/>
                  </a:cubicBezTo>
                  <a:cubicBezTo>
                    <a:pt x="46" y="218"/>
                    <a:pt x="46" y="224"/>
                    <a:pt x="49" y="225"/>
                  </a:cubicBezTo>
                  <a:cubicBezTo>
                    <a:pt x="53" y="225"/>
                    <a:pt x="58" y="231"/>
                    <a:pt x="57" y="236"/>
                  </a:cubicBezTo>
                  <a:cubicBezTo>
                    <a:pt x="57" y="241"/>
                    <a:pt x="60" y="245"/>
                    <a:pt x="61" y="239"/>
                  </a:cubicBezTo>
                  <a:cubicBezTo>
                    <a:pt x="61" y="233"/>
                    <a:pt x="61" y="231"/>
                    <a:pt x="64" y="230"/>
                  </a:cubicBezTo>
                  <a:cubicBezTo>
                    <a:pt x="66" y="229"/>
                    <a:pt x="64" y="230"/>
                    <a:pt x="64" y="230"/>
                  </a:cubicBezTo>
                  <a:cubicBezTo>
                    <a:pt x="64" y="230"/>
                    <a:pt x="62" y="239"/>
                    <a:pt x="66" y="239"/>
                  </a:cubicBezTo>
                  <a:cubicBezTo>
                    <a:pt x="69" y="239"/>
                    <a:pt x="71" y="235"/>
                    <a:pt x="72" y="235"/>
                  </a:cubicBezTo>
                  <a:cubicBezTo>
                    <a:pt x="73" y="235"/>
                    <a:pt x="74" y="235"/>
                    <a:pt x="76" y="233"/>
                  </a:cubicBezTo>
                  <a:cubicBezTo>
                    <a:pt x="78" y="231"/>
                    <a:pt x="84" y="229"/>
                    <a:pt x="85" y="229"/>
                  </a:cubicBezTo>
                  <a:cubicBezTo>
                    <a:pt x="86" y="229"/>
                    <a:pt x="79" y="231"/>
                    <a:pt x="78" y="236"/>
                  </a:cubicBezTo>
                  <a:cubicBezTo>
                    <a:pt x="77" y="240"/>
                    <a:pt x="73" y="242"/>
                    <a:pt x="71" y="242"/>
                  </a:cubicBezTo>
                  <a:cubicBezTo>
                    <a:pt x="69" y="243"/>
                    <a:pt x="72" y="245"/>
                    <a:pt x="71" y="246"/>
                  </a:cubicBezTo>
                  <a:cubicBezTo>
                    <a:pt x="70" y="248"/>
                    <a:pt x="67" y="246"/>
                    <a:pt x="65" y="248"/>
                  </a:cubicBezTo>
                  <a:cubicBezTo>
                    <a:pt x="64" y="250"/>
                    <a:pt x="61" y="252"/>
                    <a:pt x="61" y="252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9" y="259"/>
                    <a:pt x="57" y="257"/>
                    <a:pt x="56" y="258"/>
                  </a:cubicBezTo>
                  <a:cubicBezTo>
                    <a:pt x="55" y="259"/>
                    <a:pt x="50" y="263"/>
                    <a:pt x="47" y="264"/>
                  </a:cubicBezTo>
                  <a:cubicBezTo>
                    <a:pt x="44" y="264"/>
                    <a:pt x="45" y="268"/>
                    <a:pt x="47" y="268"/>
                  </a:cubicBezTo>
                  <a:cubicBezTo>
                    <a:pt x="48" y="268"/>
                    <a:pt x="41" y="267"/>
                    <a:pt x="35" y="269"/>
                  </a:cubicBezTo>
                  <a:cubicBezTo>
                    <a:pt x="30" y="271"/>
                    <a:pt x="28" y="276"/>
                    <a:pt x="26" y="276"/>
                  </a:cubicBezTo>
                  <a:cubicBezTo>
                    <a:pt x="25" y="276"/>
                    <a:pt x="23" y="276"/>
                    <a:pt x="23" y="276"/>
                  </a:cubicBezTo>
                  <a:cubicBezTo>
                    <a:pt x="23" y="276"/>
                    <a:pt x="19" y="272"/>
                    <a:pt x="15" y="273"/>
                  </a:cubicBezTo>
                  <a:cubicBezTo>
                    <a:pt x="12" y="274"/>
                    <a:pt x="14" y="277"/>
                    <a:pt x="14" y="277"/>
                  </a:cubicBezTo>
                  <a:cubicBezTo>
                    <a:pt x="14" y="277"/>
                    <a:pt x="13" y="276"/>
                    <a:pt x="7" y="277"/>
                  </a:cubicBezTo>
                  <a:cubicBezTo>
                    <a:pt x="1" y="278"/>
                    <a:pt x="0" y="279"/>
                    <a:pt x="1" y="283"/>
                  </a:cubicBezTo>
                  <a:cubicBezTo>
                    <a:pt x="2" y="286"/>
                    <a:pt x="4" y="289"/>
                    <a:pt x="6" y="285"/>
                  </a:cubicBezTo>
                  <a:cubicBezTo>
                    <a:pt x="8" y="282"/>
                    <a:pt x="12" y="279"/>
                    <a:pt x="12" y="281"/>
                  </a:cubicBezTo>
                  <a:cubicBezTo>
                    <a:pt x="13" y="282"/>
                    <a:pt x="9" y="286"/>
                    <a:pt x="14" y="286"/>
                  </a:cubicBezTo>
                  <a:cubicBezTo>
                    <a:pt x="20" y="286"/>
                    <a:pt x="20" y="284"/>
                    <a:pt x="20" y="284"/>
                  </a:cubicBezTo>
                  <a:cubicBezTo>
                    <a:pt x="20" y="284"/>
                    <a:pt x="22" y="285"/>
                    <a:pt x="24" y="285"/>
                  </a:cubicBezTo>
                  <a:cubicBezTo>
                    <a:pt x="26" y="285"/>
                    <a:pt x="31" y="279"/>
                    <a:pt x="31" y="282"/>
                  </a:cubicBezTo>
                  <a:cubicBezTo>
                    <a:pt x="32" y="285"/>
                    <a:pt x="29" y="289"/>
                    <a:pt x="31" y="289"/>
                  </a:cubicBezTo>
                  <a:cubicBezTo>
                    <a:pt x="33" y="289"/>
                    <a:pt x="35" y="284"/>
                    <a:pt x="35" y="284"/>
                  </a:cubicBezTo>
                  <a:cubicBezTo>
                    <a:pt x="35" y="284"/>
                    <a:pt x="36" y="282"/>
                    <a:pt x="38" y="283"/>
                  </a:cubicBezTo>
                  <a:cubicBezTo>
                    <a:pt x="40" y="284"/>
                    <a:pt x="46" y="282"/>
                    <a:pt x="49" y="282"/>
                  </a:cubicBezTo>
                  <a:cubicBezTo>
                    <a:pt x="51" y="282"/>
                    <a:pt x="54" y="281"/>
                    <a:pt x="52" y="279"/>
                  </a:cubicBezTo>
                  <a:cubicBezTo>
                    <a:pt x="50" y="277"/>
                    <a:pt x="48" y="274"/>
                    <a:pt x="51" y="274"/>
                  </a:cubicBezTo>
                  <a:cubicBezTo>
                    <a:pt x="54" y="275"/>
                    <a:pt x="55" y="278"/>
                    <a:pt x="57" y="277"/>
                  </a:cubicBezTo>
                  <a:cubicBezTo>
                    <a:pt x="58" y="277"/>
                    <a:pt x="59" y="276"/>
                    <a:pt x="59" y="276"/>
                  </a:cubicBezTo>
                  <a:cubicBezTo>
                    <a:pt x="59" y="276"/>
                    <a:pt x="61" y="277"/>
                    <a:pt x="61" y="276"/>
                  </a:cubicBezTo>
                  <a:cubicBezTo>
                    <a:pt x="62" y="275"/>
                    <a:pt x="62" y="272"/>
                    <a:pt x="62" y="272"/>
                  </a:cubicBezTo>
                  <a:cubicBezTo>
                    <a:pt x="62" y="272"/>
                    <a:pt x="64" y="272"/>
                    <a:pt x="65" y="273"/>
                  </a:cubicBezTo>
                  <a:cubicBezTo>
                    <a:pt x="66" y="275"/>
                    <a:pt x="67" y="275"/>
                    <a:pt x="67" y="275"/>
                  </a:cubicBezTo>
                  <a:cubicBezTo>
                    <a:pt x="67" y="275"/>
                    <a:pt x="68" y="272"/>
                    <a:pt x="70" y="272"/>
                  </a:cubicBezTo>
                  <a:cubicBezTo>
                    <a:pt x="71" y="272"/>
                    <a:pt x="71" y="269"/>
                    <a:pt x="71" y="269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7" y="265"/>
                    <a:pt x="77" y="265"/>
                    <a:pt x="77" y="265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7"/>
                    <a:pt x="84" y="267"/>
                    <a:pt x="84" y="267"/>
                  </a:cubicBezTo>
                  <a:cubicBezTo>
                    <a:pt x="84" y="267"/>
                    <a:pt x="87" y="260"/>
                    <a:pt x="84" y="260"/>
                  </a:cubicBezTo>
                  <a:cubicBezTo>
                    <a:pt x="81" y="260"/>
                    <a:pt x="79" y="257"/>
                    <a:pt x="84" y="257"/>
                  </a:cubicBezTo>
                  <a:cubicBezTo>
                    <a:pt x="89" y="257"/>
                    <a:pt x="91" y="256"/>
                    <a:pt x="89" y="258"/>
                  </a:cubicBezTo>
                  <a:cubicBezTo>
                    <a:pt x="87" y="261"/>
                    <a:pt x="88" y="264"/>
                    <a:pt x="90" y="261"/>
                  </a:cubicBezTo>
                  <a:cubicBezTo>
                    <a:pt x="92" y="259"/>
                    <a:pt x="95" y="254"/>
                    <a:pt x="95" y="254"/>
                  </a:cubicBezTo>
                  <a:cubicBezTo>
                    <a:pt x="95" y="254"/>
                    <a:pt x="95" y="261"/>
                    <a:pt x="98" y="259"/>
                  </a:cubicBezTo>
                  <a:cubicBezTo>
                    <a:pt x="101" y="258"/>
                    <a:pt x="99" y="254"/>
                    <a:pt x="99" y="254"/>
                  </a:cubicBezTo>
                  <a:cubicBezTo>
                    <a:pt x="99" y="254"/>
                    <a:pt x="101" y="251"/>
                    <a:pt x="103" y="252"/>
                  </a:cubicBezTo>
                  <a:cubicBezTo>
                    <a:pt x="105" y="252"/>
                    <a:pt x="106" y="250"/>
                    <a:pt x="107" y="250"/>
                  </a:cubicBezTo>
                  <a:cubicBezTo>
                    <a:pt x="108" y="250"/>
                    <a:pt x="110" y="249"/>
                    <a:pt x="110" y="249"/>
                  </a:cubicBezTo>
                  <a:cubicBezTo>
                    <a:pt x="110" y="249"/>
                    <a:pt x="112" y="250"/>
                    <a:pt x="112" y="248"/>
                  </a:cubicBezTo>
                  <a:cubicBezTo>
                    <a:pt x="113" y="247"/>
                    <a:pt x="113" y="245"/>
                    <a:pt x="116" y="245"/>
                  </a:cubicBezTo>
                  <a:cubicBezTo>
                    <a:pt x="118" y="245"/>
                    <a:pt x="117" y="243"/>
                    <a:pt x="114" y="243"/>
                  </a:cubicBezTo>
                  <a:cubicBezTo>
                    <a:pt x="110" y="243"/>
                    <a:pt x="113" y="240"/>
                    <a:pt x="111" y="238"/>
                  </a:cubicBezTo>
                  <a:cubicBezTo>
                    <a:pt x="108" y="237"/>
                    <a:pt x="108" y="235"/>
                    <a:pt x="108" y="233"/>
                  </a:cubicBezTo>
                  <a:cubicBezTo>
                    <a:pt x="109" y="230"/>
                    <a:pt x="113" y="231"/>
                    <a:pt x="113" y="229"/>
                  </a:cubicBezTo>
                  <a:cubicBezTo>
                    <a:pt x="113" y="227"/>
                    <a:pt x="115" y="225"/>
                    <a:pt x="117" y="226"/>
                  </a:cubicBezTo>
                  <a:cubicBezTo>
                    <a:pt x="120" y="227"/>
                    <a:pt x="128" y="226"/>
                    <a:pt x="128" y="226"/>
                  </a:cubicBezTo>
                  <a:cubicBezTo>
                    <a:pt x="128" y="226"/>
                    <a:pt x="127" y="224"/>
                    <a:pt x="128" y="221"/>
                  </a:cubicBezTo>
                  <a:cubicBezTo>
                    <a:pt x="130" y="218"/>
                    <a:pt x="132" y="217"/>
                    <a:pt x="133" y="214"/>
                  </a:cubicBezTo>
                  <a:cubicBezTo>
                    <a:pt x="135" y="211"/>
                    <a:pt x="136" y="208"/>
                    <a:pt x="140" y="209"/>
                  </a:cubicBezTo>
                  <a:cubicBezTo>
                    <a:pt x="143" y="210"/>
                    <a:pt x="142" y="209"/>
                    <a:pt x="144" y="207"/>
                  </a:cubicBezTo>
                  <a:cubicBezTo>
                    <a:pt x="147" y="205"/>
                    <a:pt x="149" y="206"/>
                    <a:pt x="152" y="203"/>
                  </a:cubicBezTo>
                  <a:cubicBezTo>
                    <a:pt x="155" y="201"/>
                    <a:pt x="157" y="200"/>
                    <a:pt x="157" y="200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56" y="204"/>
                    <a:pt x="164" y="199"/>
                    <a:pt x="165" y="201"/>
                  </a:cubicBezTo>
                  <a:cubicBezTo>
                    <a:pt x="166" y="202"/>
                    <a:pt x="159" y="208"/>
                    <a:pt x="159" y="208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70" y="214"/>
                    <a:pt x="168" y="217"/>
                  </a:cubicBezTo>
                  <a:cubicBezTo>
                    <a:pt x="165" y="220"/>
                    <a:pt x="164" y="218"/>
                    <a:pt x="162" y="214"/>
                  </a:cubicBezTo>
                  <a:cubicBezTo>
                    <a:pt x="159" y="210"/>
                    <a:pt x="157" y="212"/>
                    <a:pt x="157" y="212"/>
                  </a:cubicBezTo>
                  <a:cubicBezTo>
                    <a:pt x="157" y="212"/>
                    <a:pt x="154" y="209"/>
                    <a:pt x="152" y="209"/>
                  </a:cubicBezTo>
                  <a:cubicBezTo>
                    <a:pt x="151" y="209"/>
                    <a:pt x="151" y="211"/>
                    <a:pt x="148" y="211"/>
                  </a:cubicBezTo>
                  <a:cubicBezTo>
                    <a:pt x="145" y="212"/>
                    <a:pt x="143" y="213"/>
                    <a:pt x="143" y="213"/>
                  </a:cubicBezTo>
                  <a:cubicBezTo>
                    <a:pt x="143" y="213"/>
                    <a:pt x="145" y="215"/>
                    <a:pt x="142" y="216"/>
                  </a:cubicBezTo>
                  <a:cubicBezTo>
                    <a:pt x="140" y="218"/>
                    <a:pt x="137" y="222"/>
                    <a:pt x="134" y="229"/>
                  </a:cubicBezTo>
                  <a:cubicBezTo>
                    <a:pt x="132" y="236"/>
                    <a:pt x="137" y="233"/>
                    <a:pt x="138" y="231"/>
                  </a:cubicBezTo>
                  <a:cubicBezTo>
                    <a:pt x="140" y="228"/>
                    <a:pt x="142" y="226"/>
                    <a:pt x="144" y="229"/>
                  </a:cubicBezTo>
                  <a:cubicBezTo>
                    <a:pt x="146" y="232"/>
                    <a:pt x="142" y="235"/>
                    <a:pt x="138" y="236"/>
                  </a:cubicBezTo>
                  <a:cubicBezTo>
                    <a:pt x="133" y="236"/>
                    <a:pt x="132" y="236"/>
                    <a:pt x="132" y="236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5" y="242"/>
                    <a:pt x="135" y="242"/>
                    <a:pt x="135" y="24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2" y="245"/>
                    <a:pt x="144" y="244"/>
                    <a:pt x="146" y="241"/>
                  </a:cubicBezTo>
                  <a:cubicBezTo>
                    <a:pt x="147" y="238"/>
                    <a:pt x="148" y="234"/>
                    <a:pt x="148" y="234"/>
                  </a:cubicBezTo>
                  <a:cubicBezTo>
                    <a:pt x="148" y="234"/>
                    <a:pt x="154" y="230"/>
                    <a:pt x="152" y="233"/>
                  </a:cubicBezTo>
                  <a:cubicBezTo>
                    <a:pt x="151" y="236"/>
                    <a:pt x="151" y="238"/>
                    <a:pt x="151" y="238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5" y="232"/>
                    <a:pt x="157" y="237"/>
                    <a:pt x="161" y="231"/>
                  </a:cubicBezTo>
                  <a:cubicBezTo>
                    <a:pt x="164" y="230"/>
                    <a:pt x="164" y="230"/>
                    <a:pt x="164" y="230"/>
                  </a:cubicBezTo>
                  <a:cubicBezTo>
                    <a:pt x="164" y="230"/>
                    <a:pt x="164" y="233"/>
                    <a:pt x="166" y="233"/>
                  </a:cubicBezTo>
                  <a:cubicBezTo>
                    <a:pt x="167" y="233"/>
                    <a:pt x="170" y="233"/>
                    <a:pt x="170" y="233"/>
                  </a:cubicBezTo>
                  <a:cubicBezTo>
                    <a:pt x="170" y="233"/>
                    <a:pt x="172" y="230"/>
                    <a:pt x="174" y="230"/>
                  </a:cubicBezTo>
                  <a:cubicBezTo>
                    <a:pt x="176" y="230"/>
                    <a:pt x="175" y="227"/>
                    <a:pt x="174" y="226"/>
                  </a:cubicBezTo>
                  <a:cubicBezTo>
                    <a:pt x="173" y="225"/>
                    <a:pt x="175" y="224"/>
                    <a:pt x="176" y="225"/>
                  </a:cubicBezTo>
                  <a:cubicBezTo>
                    <a:pt x="176" y="226"/>
                    <a:pt x="183" y="226"/>
                    <a:pt x="178" y="222"/>
                  </a:cubicBezTo>
                  <a:cubicBezTo>
                    <a:pt x="174" y="219"/>
                    <a:pt x="172" y="217"/>
                    <a:pt x="172" y="217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1" y="210"/>
                    <a:pt x="177" y="217"/>
                    <a:pt x="180" y="217"/>
                  </a:cubicBezTo>
                  <a:cubicBezTo>
                    <a:pt x="183" y="217"/>
                    <a:pt x="185" y="215"/>
                    <a:pt x="185" y="215"/>
                  </a:cubicBezTo>
                  <a:cubicBezTo>
                    <a:pt x="185" y="215"/>
                    <a:pt x="186" y="216"/>
                    <a:pt x="188" y="216"/>
                  </a:cubicBezTo>
                  <a:cubicBezTo>
                    <a:pt x="189" y="216"/>
                    <a:pt x="193" y="210"/>
                    <a:pt x="195" y="211"/>
                  </a:cubicBezTo>
                  <a:cubicBezTo>
                    <a:pt x="196" y="212"/>
                    <a:pt x="192" y="215"/>
                    <a:pt x="193" y="216"/>
                  </a:cubicBezTo>
                  <a:cubicBezTo>
                    <a:pt x="194" y="216"/>
                    <a:pt x="202" y="214"/>
                    <a:pt x="202" y="216"/>
                  </a:cubicBezTo>
                  <a:cubicBezTo>
                    <a:pt x="202" y="218"/>
                    <a:pt x="199" y="218"/>
                    <a:pt x="197" y="219"/>
                  </a:cubicBezTo>
                  <a:cubicBezTo>
                    <a:pt x="195" y="220"/>
                    <a:pt x="191" y="219"/>
                    <a:pt x="189" y="222"/>
                  </a:cubicBezTo>
                  <a:cubicBezTo>
                    <a:pt x="189" y="222"/>
                    <a:pt x="191" y="222"/>
                    <a:pt x="194" y="222"/>
                  </a:cubicBezTo>
                  <a:cubicBezTo>
                    <a:pt x="197" y="223"/>
                    <a:pt x="201" y="224"/>
                    <a:pt x="202" y="226"/>
                  </a:cubicBezTo>
                  <a:cubicBezTo>
                    <a:pt x="202" y="228"/>
                    <a:pt x="202" y="231"/>
                    <a:pt x="205" y="231"/>
                  </a:cubicBezTo>
                  <a:cubicBezTo>
                    <a:pt x="208" y="231"/>
                    <a:pt x="210" y="231"/>
                    <a:pt x="210" y="234"/>
                  </a:cubicBezTo>
                  <a:cubicBezTo>
                    <a:pt x="210" y="237"/>
                    <a:pt x="210" y="238"/>
                    <a:pt x="215" y="238"/>
                  </a:cubicBezTo>
                  <a:cubicBezTo>
                    <a:pt x="219" y="238"/>
                    <a:pt x="224" y="236"/>
                    <a:pt x="226" y="237"/>
                  </a:cubicBezTo>
                  <a:cubicBezTo>
                    <a:pt x="229" y="238"/>
                    <a:pt x="226" y="241"/>
                    <a:pt x="232" y="240"/>
                  </a:cubicBezTo>
                  <a:cubicBezTo>
                    <a:pt x="237" y="239"/>
                    <a:pt x="236" y="242"/>
                    <a:pt x="240" y="242"/>
                  </a:cubicBezTo>
                  <a:cubicBezTo>
                    <a:pt x="245" y="242"/>
                    <a:pt x="244" y="244"/>
                    <a:pt x="248" y="244"/>
                  </a:cubicBezTo>
                  <a:cubicBezTo>
                    <a:pt x="251" y="244"/>
                    <a:pt x="249" y="247"/>
                    <a:pt x="251" y="249"/>
                  </a:cubicBezTo>
                  <a:cubicBezTo>
                    <a:pt x="253" y="251"/>
                    <a:pt x="256" y="252"/>
                    <a:pt x="256" y="252"/>
                  </a:cubicBezTo>
                  <a:cubicBezTo>
                    <a:pt x="256" y="252"/>
                    <a:pt x="255" y="253"/>
                    <a:pt x="260" y="256"/>
                  </a:cubicBezTo>
                  <a:cubicBezTo>
                    <a:pt x="265" y="258"/>
                    <a:pt x="266" y="258"/>
                    <a:pt x="266" y="258"/>
                  </a:cubicBezTo>
                  <a:cubicBezTo>
                    <a:pt x="266" y="258"/>
                    <a:pt x="264" y="260"/>
                    <a:pt x="267" y="260"/>
                  </a:cubicBezTo>
                  <a:cubicBezTo>
                    <a:pt x="270" y="260"/>
                    <a:pt x="274" y="259"/>
                    <a:pt x="274" y="263"/>
                  </a:cubicBezTo>
                  <a:cubicBezTo>
                    <a:pt x="275" y="267"/>
                    <a:pt x="277" y="270"/>
                    <a:pt x="277" y="270"/>
                  </a:cubicBezTo>
                  <a:cubicBezTo>
                    <a:pt x="283" y="276"/>
                    <a:pt x="283" y="276"/>
                    <a:pt x="283" y="276"/>
                  </a:cubicBezTo>
                  <a:cubicBezTo>
                    <a:pt x="283" y="276"/>
                    <a:pt x="286" y="278"/>
                    <a:pt x="286" y="276"/>
                  </a:cubicBezTo>
                  <a:cubicBezTo>
                    <a:pt x="286" y="275"/>
                    <a:pt x="290" y="276"/>
                    <a:pt x="290" y="276"/>
                  </a:cubicBezTo>
                  <a:cubicBezTo>
                    <a:pt x="290" y="276"/>
                    <a:pt x="291" y="275"/>
                    <a:pt x="294" y="275"/>
                  </a:cubicBezTo>
                  <a:cubicBezTo>
                    <a:pt x="296" y="275"/>
                    <a:pt x="297" y="276"/>
                    <a:pt x="300" y="277"/>
                  </a:cubicBezTo>
                  <a:cubicBezTo>
                    <a:pt x="303" y="279"/>
                    <a:pt x="303" y="278"/>
                    <a:pt x="300" y="273"/>
                  </a:cubicBezTo>
                  <a:cubicBezTo>
                    <a:pt x="298" y="268"/>
                    <a:pt x="299" y="269"/>
                    <a:pt x="298" y="264"/>
                  </a:cubicBezTo>
                  <a:cubicBezTo>
                    <a:pt x="298" y="259"/>
                    <a:pt x="296" y="256"/>
                    <a:pt x="299" y="256"/>
                  </a:cubicBezTo>
                  <a:cubicBezTo>
                    <a:pt x="301" y="256"/>
                    <a:pt x="302" y="262"/>
                    <a:pt x="302" y="262"/>
                  </a:cubicBezTo>
                  <a:cubicBezTo>
                    <a:pt x="302" y="262"/>
                    <a:pt x="307" y="275"/>
                    <a:pt x="312" y="278"/>
                  </a:cubicBezTo>
                  <a:cubicBezTo>
                    <a:pt x="317" y="282"/>
                    <a:pt x="319" y="288"/>
                    <a:pt x="319" y="290"/>
                  </a:cubicBezTo>
                  <a:cubicBezTo>
                    <a:pt x="319" y="293"/>
                    <a:pt x="320" y="297"/>
                    <a:pt x="322" y="297"/>
                  </a:cubicBezTo>
                  <a:cubicBezTo>
                    <a:pt x="323" y="297"/>
                    <a:pt x="324" y="296"/>
                    <a:pt x="325" y="297"/>
                  </a:cubicBezTo>
                  <a:cubicBezTo>
                    <a:pt x="326" y="298"/>
                    <a:pt x="335" y="299"/>
                    <a:pt x="335" y="299"/>
                  </a:cubicBezTo>
                  <a:cubicBezTo>
                    <a:pt x="335" y="299"/>
                    <a:pt x="332" y="305"/>
                    <a:pt x="336" y="308"/>
                  </a:cubicBezTo>
                  <a:cubicBezTo>
                    <a:pt x="340" y="311"/>
                    <a:pt x="341" y="316"/>
                    <a:pt x="341" y="316"/>
                  </a:cubicBezTo>
                  <a:cubicBezTo>
                    <a:pt x="341" y="316"/>
                    <a:pt x="336" y="323"/>
                    <a:pt x="339" y="323"/>
                  </a:cubicBezTo>
                  <a:cubicBezTo>
                    <a:pt x="341" y="323"/>
                    <a:pt x="344" y="318"/>
                    <a:pt x="347" y="319"/>
                  </a:cubicBezTo>
                  <a:cubicBezTo>
                    <a:pt x="350" y="320"/>
                    <a:pt x="351" y="325"/>
                    <a:pt x="351" y="327"/>
                  </a:cubicBezTo>
                  <a:cubicBezTo>
                    <a:pt x="351" y="329"/>
                    <a:pt x="352" y="332"/>
                    <a:pt x="352" y="332"/>
                  </a:cubicBezTo>
                  <a:cubicBezTo>
                    <a:pt x="352" y="332"/>
                    <a:pt x="353" y="333"/>
                    <a:pt x="354" y="333"/>
                  </a:cubicBezTo>
                  <a:cubicBezTo>
                    <a:pt x="354" y="333"/>
                    <a:pt x="357" y="334"/>
                    <a:pt x="357" y="334"/>
                  </a:cubicBezTo>
                  <a:cubicBezTo>
                    <a:pt x="357" y="334"/>
                    <a:pt x="359" y="329"/>
                    <a:pt x="362" y="329"/>
                  </a:cubicBezTo>
                  <a:cubicBezTo>
                    <a:pt x="362" y="329"/>
                    <a:pt x="359" y="319"/>
                    <a:pt x="354" y="316"/>
                  </a:cubicBezTo>
                  <a:cubicBezTo>
                    <a:pt x="350" y="312"/>
                    <a:pt x="348" y="312"/>
                    <a:pt x="348" y="307"/>
                  </a:cubicBezTo>
                  <a:cubicBezTo>
                    <a:pt x="348" y="302"/>
                    <a:pt x="347" y="296"/>
                    <a:pt x="339" y="296"/>
                  </a:cubicBezTo>
                  <a:cubicBezTo>
                    <a:pt x="330" y="296"/>
                    <a:pt x="330" y="290"/>
                    <a:pt x="328" y="285"/>
                  </a:cubicBezTo>
                  <a:cubicBezTo>
                    <a:pt x="326" y="279"/>
                    <a:pt x="324" y="275"/>
                    <a:pt x="319" y="270"/>
                  </a:cubicBezTo>
                  <a:cubicBezTo>
                    <a:pt x="314" y="266"/>
                    <a:pt x="313" y="263"/>
                    <a:pt x="310" y="259"/>
                  </a:cubicBezTo>
                  <a:cubicBezTo>
                    <a:pt x="308" y="255"/>
                    <a:pt x="303" y="250"/>
                    <a:pt x="296" y="250"/>
                  </a:cubicBezTo>
                  <a:cubicBezTo>
                    <a:pt x="289" y="250"/>
                    <a:pt x="290" y="251"/>
                    <a:pt x="288" y="256"/>
                  </a:cubicBezTo>
                  <a:cubicBezTo>
                    <a:pt x="286" y="261"/>
                    <a:pt x="284" y="266"/>
                    <a:pt x="282" y="261"/>
                  </a:cubicBezTo>
                  <a:cubicBezTo>
                    <a:pt x="272" y="252"/>
                    <a:pt x="272" y="252"/>
                    <a:pt x="272" y="252"/>
                  </a:cubicBezTo>
                  <a:cubicBezTo>
                    <a:pt x="272" y="252"/>
                    <a:pt x="273" y="250"/>
                    <a:pt x="271" y="247"/>
                  </a:cubicBezTo>
                  <a:cubicBezTo>
                    <a:pt x="270" y="244"/>
                    <a:pt x="270" y="244"/>
                    <a:pt x="270" y="242"/>
                  </a:cubicBezTo>
                  <a:cubicBezTo>
                    <a:pt x="270" y="240"/>
                    <a:pt x="266" y="239"/>
                    <a:pt x="264" y="240"/>
                  </a:cubicBezTo>
                  <a:cubicBezTo>
                    <a:pt x="262" y="240"/>
                    <a:pt x="258" y="240"/>
                    <a:pt x="255" y="238"/>
                  </a:cubicBezTo>
                  <a:cubicBezTo>
                    <a:pt x="253" y="237"/>
                    <a:pt x="252" y="238"/>
                    <a:pt x="251" y="238"/>
                  </a:cubicBezTo>
                  <a:cubicBezTo>
                    <a:pt x="249" y="239"/>
                    <a:pt x="245" y="235"/>
                    <a:pt x="244" y="23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56CD462D-4D95-47F9-9668-F88AB7FC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6978" y="9185250"/>
              <a:ext cx="71438" cy="82550"/>
            </a:xfrm>
            <a:custGeom>
              <a:avLst/>
              <a:gdLst>
                <a:gd name="T0" fmla="*/ 18 w 19"/>
                <a:gd name="T1" fmla="*/ 19 h 22"/>
                <a:gd name="T2" fmla="*/ 17 w 19"/>
                <a:gd name="T3" fmla="*/ 21 h 22"/>
                <a:gd name="T4" fmla="*/ 13 w 19"/>
                <a:gd name="T5" fmla="*/ 15 h 22"/>
                <a:gd name="T6" fmla="*/ 9 w 19"/>
                <a:gd name="T7" fmla="*/ 11 h 22"/>
                <a:gd name="T8" fmla="*/ 2 w 19"/>
                <a:gd name="T9" fmla="*/ 8 h 22"/>
                <a:gd name="T10" fmla="*/ 7 w 19"/>
                <a:gd name="T11" fmla="*/ 1 h 22"/>
                <a:gd name="T12" fmla="*/ 13 w 19"/>
                <a:gd name="T13" fmla="*/ 2 h 22"/>
                <a:gd name="T14" fmla="*/ 15 w 19"/>
                <a:gd name="T15" fmla="*/ 7 h 22"/>
                <a:gd name="T16" fmla="*/ 18 w 19"/>
                <a:gd name="T17" fmla="*/ 13 h 22"/>
                <a:gd name="T18" fmla="*/ 19 w 19"/>
                <a:gd name="T19" fmla="*/ 19 h 22"/>
                <a:gd name="T20" fmla="*/ 18 w 19"/>
                <a:gd name="T2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2">
                  <a:moveTo>
                    <a:pt x="18" y="19"/>
                  </a:moveTo>
                  <a:cubicBezTo>
                    <a:pt x="18" y="19"/>
                    <a:pt x="19" y="22"/>
                    <a:pt x="17" y="21"/>
                  </a:cubicBezTo>
                  <a:cubicBezTo>
                    <a:pt x="15" y="21"/>
                    <a:pt x="14" y="18"/>
                    <a:pt x="13" y="15"/>
                  </a:cubicBezTo>
                  <a:cubicBezTo>
                    <a:pt x="11" y="12"/>
                    <a:pt x="12" y="11"/>
                    <a:pt x="9" y="11"/>
                  </a:cubicBezTo>
                  <a:cubicBezTo>
                    <a:pt x="6" y="11"/>
                    <a:pt x="0" y="12"/>
                    <a:pt x="2" y="8"/>
                  </a:cubicBezTo>
                  <a:cubicBezTo>
                    <a:pt x="5" y="3"/>
                    <a:pt x="4" y="1"/>
                    <a:pt x="7" y="1"/>
                  </a:cubicBezTo>
                  <a:cubicBezTo>
                    <a:pt x="11" y="1"/>
                    <a:pt x="12" y="0"/>
                    <a:pt x="13" y="2"/>
                  </a:cubicBezTo>
                  <a:cubicBezTo>
                    <a:pt x="14" y="4"/>
                    <a:pt x="13" y="6"/>
                    <a:pt x="15" y="7"/>
                  </a:cubicBezTo>
                  <a:cubicBezTo>
                    <a:pt x="16" y="7"/>
                    <a:pt x="18" y="11"/>
                    <a:pt x="18" y="13"/>
                  </a:cubicBezTo>
                  <a:cubicBezTo>
                    <a:pt x="18" y="16"/>
                    <a:pt x="19" y="19"/>
                    <a:pt x="19" y="19"/>
                  </a:cubicBezTo>
                  <a:lnTo>
                    <a:pt x="18" y="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2D162186-EAC0-438A-8AFB-1AB3DC68C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590" y="9204300"/>
              <a:ext cx="55563" cy="60325"/>
            </a:xfrm>
            <a:custGeom>
              <a:avLst/>
              <a:gdLst>
                <a:gd name="T0" fmla="*/ 5 w 15"/>
                <a:gd name="T1" fmla="*/ 10 h 16"/>
                <a:gd name="T2" fmla="*/ 1 w 15"/>
                <a:gd name="T3" fmla="*/ 11 h 16"/>
                <a:gd name="T4" fmla="*/ 0 w 15"/>
                <a:gd name="T5" fmla="*/ 4 h 16"/>
                <a:gd name="T6" fmla="*/ 0 w 15"/>
                <a:gd name="T7" fmla="*/ 3 h 16"/>
                <a:gd name="T8" fmla="*/ 5 w 15"/>
                <a:gd name="T9" fmla="*/ 2 h 16"/>
                <a:gd name="T10" fmla="*/ 8 w 15"/>
                <a:gd name="T11" fmla="*/ 0 h 16"/>
                <a:gd name="T12" fmla="*/ 15 w 15"/>
                <a:gd name="T13" fmla="*/ 2 h 16"/>
                <a:gd name="T14" fmla="*/ 10 w 15"/>
                <a:gd name="T15" fmla="*/ 4 h 16"/>
                <a:gd name="T16" fmla="*/ 8 w 15"/>
                <a:gd name="T17" fmla="*/ 1 h 16"/>
                <a:gd name="T18" fmla="*/ 8 w 15"/>
                <a:gd name="T19" fmla="*/ 5 h 16"/>
                <a:gd name="T20" fmla="*/ 5 w 15"/>
                <a:gd name="T21" fmla="*/ 3 h 16"/>
                <a:gd name="T22" fmla="*/ 6 w 15"/>
                <a:gd name="T23" fmla="*/ 7 h 16"/>
                <a:gd name="T24" fmla="*/ 0 w 15"/>
                <a:gd name="T25" fmla="*/ 4 h 16"/>
                <a:gd name="T26" fmla="*/ 5 w 15"/>
                <a:gd name="T2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5" y="10"/>
                  </a:moveTo>
                  <a:cubicBezTo>
                    <a:pt x="5" y="10"/>
                    <a:pt x="1" y="16"/>
                    <a:pt x="1" y="11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2" y="1"/>
                    <a:pt x="5" y="2"/>
                    <a:pt x="5" y="2"/>
                  </a:cubicBezTo>
                  <a:cubicBezTo>
                    <a:pt x="5" y="2"/>
                    <a:pt x="7" y="0"/>
                    <a:pt x="8" y="0"/>
                  </a:cubicBezTo>
                  <a:cubicBezTo>
                    <a:pt x="9" y="0"/>
                    <a:pt x="15" y="0"/>
                    <a:pt x="15" y="2"/>
                  </a:cubicBezTo>
                  <a:cubicBezTo>
                    <a:pt x="15" y="5"/>
                    <a:pt x="11" y="6"/>
                    <a:pt x="10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5"/>
                    <a:pt x="8" y="5"/>
                  </a:cubicBezTo>
                  <a:cubicBezTo>
                    <a:pt x="7" y="5"/>
                    <a:pt x="5" y="3"/>
                    <a:pt x="5" y="3"/>
                  </a:cubicBezTo>
                  <a:cubicBezTo>
                    <a:pt x="5" y="3"/>
                    <a:pt x="8" y="7"/>
                    <a:pt x="6" y="7"/>
                  </a:cubicBezTo>
                  <a:cubicBezTo>
                    <a:pt x="4" y="8"/>
                    <a:pt x="0" y="4"/>
                    <a:pt x="0" y="4"/>
                  </a:cubicBezTo>
                  <a:cubicBezTo>
                    <a:pt x="0" y="4"/>
                    <a:pt x="6" y="9"/>
                    <a:pt x="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785DDB79-59C6-4491-9CB4-41012B96F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7465" y="9218588"/>
              <a:ext cx="33338" cy="38100"/>
            </a:xfrm>
            <a:custGeom>
              <a:avLst/>
              <a:gdLst>
                <a:gd name="T0" fmla="*/ 2 w 9"/>
                <a:gd name="T1" fmla="*/ 7 h 10"/>
                <a:gd name="T2" fmla="*/ 8 w 9"/>
                <a:gd name="T3" fmla="*/ 6 h 10"/>
                <a:gd name="T4" fmla="*/ 5 w 9"/>
                <a:gd name="T5" fmla="*/ 1 h 10"/>
                <a:gd name="T6" fmla="*/ 2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2" y="7"/>
                    <a:pt x="6" y="10"/>
                    <a:pt x="8" y="6"/>
                  </a:cubicBezTo>
                  <a:cubicBezTo>
                    <a:pt x="9" y="3"/>
                    <a:pt x="7" y="2"/>
                    <a:pt x="5" y="1"/>
                  </a:cubicBezTo>
                  <a:cubicBezTo>
                    <a:pt x="3" y="0"/>
                    <a:pt x="0" y="4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4E2283C-5F6B-4949-B8DE-C986183F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753" y="9245575"/>
              <a:ext cx="90488" cy="130175"/>
            </a:xfrm>
            <a:custGeom>
              <a:avLst/>
              <a:gdLst>
                <a:gd name="T0" fmla="*/ 0 w 24"/>
                <a:gd name="T1" fmla="*/ 5 h 35"/>
                <a:gd name="T2" fmla="*/ 3 w 24"/>
                <a:gd name="T3" fmla="*/ 14 h 35"/>
                <a:gd name="T4" fmla="*/ 4 w 24"/>
                <a:gd name="T5" fmla="*/ 20 h 35"/>
                <a:gd name="T6" fmla="*/ 7 w 24"/>
                <a:gd name="T7" fmla="*/ 22 h 35"/>
                <a:gd name="T8" fmla="*/ 8 w 24"/>
                <a:gd name="T9" fmla="*/ 24 h 35"/>
                <a:gd name="T10" fmla="*/ 3 w 24"/>
                <a:gd name="T11" fmla="*/ 26 h 35"/>
                <a:gd name="T12" fmla="*/ 6 w 24"/>
                <a:gd name="T13" fmla="*/ 28 h 35"/>
                <a:gd name="T14" fmla="*/ 12 w 24"/>
                <a:gd name="T15" fmla="*/ 33 h 35"/>
                <a:gd name="T16" fmla="*/ 12 w 24"/>
                <a:gd name="T17" fmla="*/ 29 h 35"/>
                <a:gd name="T18" fmla="*/ 10 w 24"/>
                <a:gd name="T19" fmla="*/ 25 h 35"/>
                <a:gd name="T20" fmla="*/ 14 w 24"/>
                <a:gd name="T21" fmla="*/ 28 h 35"/>
                <a:gd name="T22" fmla="*/ 20 w 24"/>
                <a:gd name="T23" fmla="*/ 34 h 35"/>
                <a:gd name="T24" fmla="*/ 20 w 24"/>
                <a:gd name="T25" fmla="*/ 28 h 35"/>
                <a:gd name="T26" fmla="*/ 21 w 24"/>
                <a:gd name="T27" fmla="*/ 24 h 35"/>
                <a:gd name="T28" fmla="*/ 17 w 24"/>
                <a:gd name="T29" fmla="*/ 21 h 35"/>
                <a:gd name="T30" fmla="*/ 21 w 24"/>
                <a:gd name="T31" fmla="*/ 15 h 35"/>
                <a:gd name="T32" fmla="*/ 16 w 24"/>
                <a:gd name="T33" fmla="*/ 18 h 35"/>
                <a:gd name="T34" fmla="*/ 17 w 24"/>
                <a:gd name="T35" fmla="*/ 19 h 35"/>
                <a:gd name="T36" fmla="*/ 14 w 24"/>
                <a:gd name="T37" fmla="*/ 18 h 35"/>
                <a:gd name="T38" fmla="*/ 12 w 24"/>
                <a:gd name="T39" fmla="*/ 15 h 35"/>
                <a:gd name="T40" fmla="*/ 11 w 24"/>
                <a:gd name="T41" fmla="*/ 9 h 35"/>
                <a:gd name="T42" fmla="*/ 9 w 24"/>
                <a:gd name="T43" fmla="*/ 9 h 35"/>
                <a:gd name="T44" fmla="*/ 0 w 24"/>
                <a:gd name="T4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5">
                  <a:moveTo>
                    <a:pt x="0" y="5"/>
                  </a:moveTo>
                  <a:cubicBezTo>
                    <a:pt x="0" y="5"/>
                    <a:pt x="2" y="12"/>
                    <a:pt x="3" y="14"/>
                  </a:cubicBezTo>
                  <a:cubicBezTo>
                    <a:pt x="4" y="17"/>
                    <a:pt x="4" y="19"/>
                    <a:pt x="4" y="20"/>
                  </a:cubicBezTo>
                  <a:cubicBezTo>
                    <a:pt x="4" y="21"/>
                    <a:pt x="7" y="22"/>
                    <a:pt x="7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4" y="24"/>
                    <a:pt x="3" y="26"/>
                  </a:cubicBezTo>
                  <a:cubicBezTo>
                    <a:pt x="3" y="27"/>
                    <a:pt x="4" y="26"/>
                    <a:pt x="6" y="28"/>
                  </a:cubicBezTo>
                  <a:cubicBezTo>
                    <a:pt x="8" y="30"/>
                    <a:pt x="10" y="35"/>
                    <a:pt x="12" y="33"/>
                  </a:cubicBezTo>
                  <a:cubicBezTo>
                    <a:pt x="14" y="32"/>
                    <a:pt x="13" y="31"/>
                    <a:pt x="12" y="29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5"/>
                    <a:pt x="13" y="26"/>
                    <a:pt x="14" y="28"/>
                  </a:cubicBezTo>
                  <a:cubicBezTo>
                    <a:pt x="16" y="30"/>
                    <a:pt x="19" y="34"/>
                    <a:pt x="20" y="34"/>
                  </a:cubicBezTo>
                  <a:cubicBezTo>
                    <a:pt x="22" y="33"/>
                    <a:pt x="22" y="29"/>
                    <a:pt x="20" y="28"/>
                  </a:cubicBezTo>
                  <a:cubicBezTo>
                    <a:pt x="18" y="26"/>
                    <a:pt x="22" y="25"/>
                    <a:pt x="21" y="24"/>
                  </a:cubicBezTo>
                  <a:cubicBezTo>
                    <a:pt x="19" y="22"/>
                    <a:pt x="17" y="23"/>
                    <a:pt x="17" y="21"/>
                  </a:cubicBezTo>
                  <a:cubicBezTo>
                    <a:pt x="17" y="19"/>
                    <a:pt x="24" y="18"/>
                    <a:pt x="21" y="15"/>
                  </a:cubicBezTo>
                  <a:cubicBezTo>
                    <a:pt x="18" y="13"/>
                    <a:pt x="13" y="15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5" y="19"/>
                    <a:pt x="14" y="18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2"/>
                    <a:pt x="11" y="9"/>
                    <a:pt x="11" y="9"/>
                  </a:cubicBezTo>
                  <a:cubicBezTo>
                    <a:pt x="11" y="9"/>
                    <a:pt x="11" y="9"/>
                    <a:pt x="9" y="9"/>
                  </a:cubicBezTo>
                  <a:cubicBezTo>
                    <a:pt x="7" y="9"/>
                    <a:pt x="2" y="0"/>
                    <a:pt x="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14950239-D860-40D7-90A5-DAD946FF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2865" y="9237638"/>
              <a:ext cx="55563" cy="44450"/>
            </a:xfrm>
            <a:custGeom>
              <a:avLst/>
              <a:gdLst>
                <a:gd name="T0" fmla="*/ 7 w 15"/>
                <a:gd name="T1" fmla="*/ 7 h 12"/>
                <a:gd name="T2" fmla="*/ 3 w 15"/>
                <a:gd name="T3" fmla="*/ 2 h 12"/>
                <a:gd name="T4" fmla="*/ 9 w 15"/>
                <a:gd name="T5" fmla="*/ 3 h 12"/>
                <a:gd name="T6" fmla="*/ 13 w 15"/>
                <a:gd name="T7" fmla="*/ 10 h 12"/>
                <a:gd name="T8" fmla="*/ 7 w 15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7" y="7"/>
                  </a:moveTo>
                  <a:cubicBezTo>
                    <a:pt x="7" y="7"/>
                    <a:pt x="0" y="4"/>
                    <a:pt x="3" y="2"/>
                  </a:cubicBezTo>
                  <a:cubicBezTo>
                    <a:pt x="5" y="0"/>
                    <a:pt x="8" y="2"/>
                    <a:pt x="9" y="3"/>
                  </a:cubicBezTo>
                  <a:cubicBezTo>
                    <a:pt x="11" y="4"/>
                    <a:pt x="15" y="8"/>
                    <a:pt x="13" y="10"/>
                  </a:cubicBezTo>
                  <a:cubicBezTo>
                    <a:pt x="11" y="12"/>
                    <a:pt x="7" y="7"/>
                    <a:pt x="7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A7F420D1-C3B1-4AA4-8EF9-548C54E0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303" y="9278913"/>
              <a:ext cx="30163" cy="66675"/>
            </a:xfrm>
            <a:custGeom>
              <a:avLst/>
              <a:gdLst>
                <a:gd name="T0" fmla="*/ 1 w 8"/>
                <a:gd name="T1" fmla="*/ 3 h 18"/>
                <a:gd name="T2" fmla="*/ 1 w 8"/>
                <a:gd name="T3" fmla="*/ 16 h 18"/>
                <a:gd name="T4" fmla="*/ 3 w 8"/>
                <a:gd name="T5" fmla="*/ 18 h 18"/>
                <a:gd name="T6" fmla="*/ 7 w 8"/>
                <a:gd name="T7" fmla="*/ 14 h 18"/>
                <a:gd name="T8" fmla="*/ 7 w 8"/>
                <a:gd name="T9" fmla="*/ 8 h 18"/>
                <a:gd name="T10" fmla="*/ 4 w 8"/>
                <a:gd name="T11" fmla="*/ 3 h 18"/>
                <a:gd name="T12" fmla="*/ 1 w 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1" y="3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8"/>
                    <a:pt x="3" y="18"/>
                  </a:cubicBezTo>
                  <a:cubicBezTo>
                    <a:pt x="7" y="18"/>
                    <a:pt x="8" y="17"/>
                    <a:pt x="7" y="14"/>
                  </a:cubicBezTo>
                  <a:cubicBezTo>
                    <a:pt x="6" y="11"/>
                    <a:pt x="5" y="10"/>
                    <a:pt x="7" y="8"/>
                  </a:cubicBezTo>
                  <a:cubicBezTo>
                    <a:pt x="8" y="6"/>
                    <a:pt x="4" y="4"/>
                    <a:pt x="4" y="3"/>
                  </a:cubicBezTo>
                  <a:cubicBezTo>
                    <a:pt x="4" y="2"/>
                    <a:pt x="2" y="0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9022B42-F674-45E4-8E57-3E0A1B4C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1928" y="9334475"/>
              <a:ext cx="15875" cy="26987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5 h 7"/>
                <a:gd name="T4" fmla="*/ 3 w 4"/>
                <a:gd name="T5" fmla="*/ 5 h 7"/>
                <a:gd name="T6" fmla="*/ 4 w 4"/>
                <a:gd name="T7" fmla="*/ 1 h 7"/>
                <a:gd name="T8" fmla="*/ 0 w 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4" y="1"/>
                    <a:pt x="1" y="0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CC42248-B817-4FAC-B072-A914FBBF6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2690" y="9121750"/>
              <a:ext cx="63500" cy="60325"/>
            </a:xfrm>
            <a:custGeom>
              <a:avLst/>
              <a:gdLst>
                <a:gd name="T0" fmla="*/ 1 w 17"/>
                <a:gd name="T1" fmla="*/ 6 h 16"/>
                <a:gd name="T2" fmla="*/ 5 w 17"/>
                <a:gd name="T3" fmla="*/ 9 h 16"/>
                <a:gd name="T4" fmla="*/ 9 w 17"/>
                <a:gd name="T5" fmla="*/ 16 h 16"/>
                <a:gd name="T6" fmla="*/ 13 w 17"/>
                <a:gd name="T7" fmla="*/ 14 h 16"/>
                <a:gd name="T8" fmla="*/ 15 w 17"/>
                <a:gd name="T9" fmla="*/ 11 h 16"/>
                <a:gd name="T10" fmla="*/ 11 w 17"/>
                <a:gd name="T11" fmla="*/ 7 h 16"/>
                <a:gd name="T12" fmla="*/ 9 w 17"/>
                <a:gd name="T13" fmla="*/ 1 h 16"/>
                <a:gd name="T14" fmla="*/ 5 w 17"/>
                <a:gd name="T15" fmla="*/ 2 h 16"/>
                <a:gd name="T16" fmla="*/ 0 w 17"/>
                <a:gd name="T17" fmla="*/ 6 h 16"/>
                <a:gd name="T18" fmla="*/ 1 w 17"/>
                <a:gd name="T1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1" y="13"/>
                    <a:pt x="13" y="14"/>
                  </a:cubicBezTo>
                  <a:cubicBezTo>
                    <a:pt x="15" y="16"/>
                    <a:pt x="17" y="12"/>
                    <a:pt x="15" y="11"/>
                  </a:cubicBezTo>
                  <a:cubicBezTo>
                    <a:pt x="14" y="9"/>
                    <a:pt x="12" y="9"/>
                    <a:pt x="11" y="7"/>
                  </a:cubicBezTo>
                  <a:cubicBezTo>
                    <a:pt x="10" y="5"/>
                    <a:pt x="9" y="1"/>
                    <a:pt x="9" y="1"/>
                  </a:cubicBezTo>
                  <a:cubicBezTo>
                    <a:pt x="9" y="0"/>
                    <a:pt x="5" y="0"/>
                    <a:pt x="5" y="2"/>
                  </a:cubicBezTo>
                  <a:cubicBezTo>
                    <a:pt x="5" y="4"/>
                    <a:pt x="0" y="3"/>
                    <a:pt x="0" y="6"/>
                  </a:cubicBezTo>
                  <a:cubicBezTo>
                    <a:pt x="1" y="8"/>
                    <a:pt x="1" y="6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E3418FFE-7B08-4D6E-A115-3587474E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9365" y="9124925"/>
              <a:ext cx="44450" cy="82550"/>
            </a:xfrm>
            <a:custGeom>
              <a:avLst/>
              <a:gdLst>
                <a:gd name="T0" fmla="*/ 0 w 12"/>
                <a:gd name="T1" fmla="*/ 0 h 22"/>
                <a:gd name="T2" fmla="*/ 3 w 12"/>
                <a:gd name="T3" fmla="*/ 19 h 22"/>
                <a:gd name="T4" fmla="*/ 5 w 12"/>
                <a:gd name="T5" fmla="*/ 22 h 22"/>
                <a:gd name="T6" fmla="*/ 6 w 12"/>
                <a:gd name="T7" fmla="*/ 19 h 22"/>
                <a:gd name="T8" fmla="*/ 7 w 12"/>
                <a:gd name="T9" fmla="*/ 15 h 22"/>
                <a:gd name="T10" fmla="*/ 11 w 12"/>
                <a:gd name="T11" fmla="*/ 10 h 22"/>
                <a:gd name="T12" fmla="*/ 0 w 1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22"/>
                    <a:pt x="5" y="22"/>
                  </a:cubicBezTo>
                  <a:cubicBezTo>
                    <a:pt x="5" y="22"/>
                    <a:pt x="6" y="19"/>
                    <a:pt x="6" y="1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12" y="14"/>
                    <a:pt x="11" y="10"/>
                  </a:cubicBezTo>
                  <a:cubicBezTo>
                    <a:pt x="10" y="5"/>
                    <a:pt x="4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214F82AE-CA3F-4E98-95C6-5FB270C9A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6565" y="9050313"/>
              <a:ext cx="127000" cy="93662"/>
            </a:xfrm>
            <a:custGeom>
              <a:avLst/>
              <a:gdLst>
                <a:gd name="T0" fmla="*/ 8 w 34"/>
                <a:gd name="T1" fmla="*/ 18 h 25"/>
                <a:gd name="T2" fmla="*/ 3 w 34"/>
                <a:gd name="T3" fmla="*/ 20 h 25"/>
                <a:gd name="T4" fmla="*/ 6 w 34"/>
                <a:gd name="T5" fmla="*/ 16 h 25"/>
                <a:gd name="T6" fmla="*/ 7 w 34"/>
                <a:gd name="T7" fmla="*/ 17 h 25"/>
                <a:gd name="T8" fmla="*/ 3 w 34"/>
                <a:gd name="T9" fmla="*/ 13 h 25"/>
                <a:gd name="T10" fmla="*/ 3 w 34"/>
                <a:gd name="T11" fmla="*/ 11 h 25"/>
                <a:gd name="T12" fmla="*/ 8 w 34"/>
                <a:gd name="T13" fmla="*/ 7 h 25"/>
                <a:gd name="T14" fmla="*/ 14 w 34"/>
                <a:gd name="T15" fmla="*/ 7 h 25"/>
                <a:gd name="T16" fmla="*/ 16 w 34"/>
                <a:gd name="T17" fmla="*/ 11 h 25"/>
                <a:gd name="T18" fmla="*/ 18 w 34"/>
                <a:gd name="T19" fmla="*/ 7 h 25"/>
                <a:gd name="T20" fmla="*/ 14 w 34"/>
                <a:gd name="T21" fmla="*/ 2 h 25"/>
                <a:gd name="T22" fmla="*/ 19 w 34"/>
                <a:gd name="T23" fmla="*/ 3 h 25"/>
                <a:gd name="T24" fmla="*/ 22 w 34"/>
                <a:gd name="T25" fmla="*/ 5 h 25"/>
                <a:gd name="T26" fmla="*/ 27 w 34"/>
                <a:gd name="T27" fmla="*/ 5 h 25"/>
                <a:gd name="T28" fmla="*/ 28 w 34"/>
                <a:gd name="T29" fmla="*/ 9 h 25"/>
                <a:gd name="T30" fmla="*/ 34 w 34"/>
                <a:gd name="T31" fmla="*/ 11 h 25"/>
                <a:gd name="T32" fmla="*/ 29 w 34"/>
                <a:gd name="T33" fmla="*/ 12 h 25"/>
                <a:gd name="T34" fmla="*/ 31 w 34"/>
                <a:gd name="T35" fmla="*/ 16 h 25"/>
                <a:gd name="T36" fmla="*/ 26 w 34"/>
                <a:gd name="T37" fmla="*/ 14 h 25"/>
                <a:gd name="T38" fmla="*/ 23 w 34"/>
                <a:gd name="T39" fmla="*/ 15 h 25"/>
                <a:gd name="T40" fmla="*/ 23 w 34"/>
                <a:gd name="T41" fmla="*/ 19 h 25"/>
                <a:gd name="T42" fmla="*/ 16 w 34"/>
                <a:gd name="T43" fmla="*/ 22 h 25"/>
                <a:gd name="T44" fmla="*/ 16 w 34"/>
                <a:gd name="T45" fmla="*/ 19 h 25"/>
                <a:gd name="T46" fmla="*/ 13 w 34"/>
                <a:gd name="T47" fmla="*/ 21 h 25"/>
                <a:gd name="T48" fmla="*/ 7 w 34"/>
                <a:gd name="T49" fmla="*/ 24 h 25"/>
                <a:gd name="T50" fmla="*/ 9 w 34"/>
                <a:gd name="T51" fmla="*/ 19 h 25"/>
                <a:gd name="T52" fmla="*/ 8 w 34"/>
                <a:gd name="T5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25">
                  <a:moveTo>
                    <a:pt x="8" y="18"/>
                  </a:moveTo>
                  <a:cubicBezTo>
                    <a:pt x="8" y="18"/>
                    <a:pt x="6" y="25"/>
                    <a:pt x="3" y="20"/>
                  </a:cubicBezTo>
                  <a:cubicBezTo>
                    <a:pt x="0" y="16"/>
                    <a:pt x="3" y="15"/>
                    <a:pt x="6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0" y="13"/>
                    <a:pt x="3" y="11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6"/>
                    <a:pt x="13" y="5"/>
                    <a:pt x="14" y="7"/>
                  </a:cubicBezTo>
                  <a:cubicBezTo>
                    <a:pt x="14" y="10"/>
                    <a:pt x="12" y="12"/>
                    <a:pt x="16" y="11"/>
                  </a:cubicBezTo>
                  <a:cubicBezTo>
                    <a:pt x="19" y="10"/>
                    <a:pt x="19" y="9"/>
                    <a:pt x="18" y="7"/>
                  </a:cubicBezTo>
                  <a:cubicBezTo>
                    <a:pt x="16" y="6"/>
                    <a:pt x="12" y="4"/>
                    <a:pt x="14" y="2"/>
                  </a:cubicBezTo>
                  <a:cubicBezTo>
                    <a:pt x="16" y="1"/>
                    <a:pt x="19" y="0"/>
                    <a:pt x="19" y="3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3" y="5"/>
                    <a:pt x="26" y="3"/>
                    <a:pt x="27" y="5"/>
                  </a:cubicBezTo>
                  <a:cubicBezTo>
                    <a:pt x="29" y="7"/>
                    <a:pt x="28" y="9"/>
                    <a:pt x="28" y="9"/>
                  </a:cubicBezTo>
                  <a:cubicBezTo>
                    <a:pt x="28" y="9"/>
                    <a:pt x="34" y="7"/>
                    <a:pt x="34" y="11"/>
                  </a:cubicBezTo>
                  <a:cubicBezTo>
                    <a:pt x="34" y="14"/>
                    <a:pt x="29" y="12"/>
                    <a:pt x="29" y="12"/>
                  </a:cubicBezTo>
                  <a:cubicBezTo>
                    <a:pt x="29" y="12"/>
                    <a:pt x="33" y="14"/>
                    <a:pt x="31" y="16"/>
                  </a:cubicBezTo>
                  <a:cubicBezTo>
                    <a:pt x="29" y="17"/>
                    <a:pt x="26" y="14"/>
                    <a:pt x="26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5" y="19"/>
                    <a:pt x="23" y="19"/>
                  </a:cubicBezTo>
                  <a:cubicBezTo>
                    <a:pt x="21" y="20"/>
                    <a:pt x="17" y="24"/>
                    <a:pt x="16" y="22"/>
                  </a:cubicBezTo>
                  <a:cubicBezTo>
                    <a:pt x="15" y="21"/>
                    <a:pt x="18" y="19"/>
                    <a:pt x="16" y="19"/>
                  </a:cubicBezTo>
                  <a:cubicBezTo>
                    <a:pt x="14" y="18"/>
                    <a:pt x="14" y="19"/>
                    <a:pt x="13" y="21"/>
                  </a:cubicBezTo>
                  <a:cubicBezTo>
                    <a:pt x="11" y="23"/>
                    <a:pt x="7" y="25"/>
                    <a:pt x="7" y="24"/>
                  </a:cubicBezTo>
                  <a:cubicBezTo>
                    <a:pt x="6" y="24"/>
                    <a:pt x="10" y="21"/>
                    <a:pt x="9" y="19"/>
                  </a:cubicBezTo>
                  <a:cubicBezTo>
                    <a:pt x="7" y="17"/>
                    <a:pt x="8" y="18"/>
                    <a:pt x="8" y="1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94E3B52-AB92-4E0B-9B4C-BDC08691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6403" y="9140800"/>
              <a:ext cx="46038" cy="22225"/>
            </a:xfrm>
            <a:custGeom>
              <a:avLst/>
              <a:gdLst>
                <a:gd name="T0" fmla="*/ 8 w 12"/>
                <a:gd name="T1" fmla="*/ 0 h 6"/>
                <a:gd name="T2" fmla="*/ 5 w 12"/>
                <a:gd name="T3" fmla="*/ 5 h 6"/>
                <a:gd name="T4" fmla="*/ 12 w 12"/>
                <a:gd name="T5" fmla="*/ 1 h 6"/>
                <a:gd name="T6" fmla="*/ 8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8" y="0"/>
                  </a:moveTo>
                  <a:cubicBezTo>
                    <a:pt x="8" y="0"/>
                    <a:pt x="0" y="4"/>
                    <a:pt x="5" y="5"/>
                  </a:cubicBezTo>
                  <a:cubicBezTo>
                    <a:pt x="10" y="6"/>
                    <a:pt x="12" y="3"/>
                    <a:pt x="12" y="1"/>
                  </a:cubicBezTo>
                  <a:cubicBezTo>
                    <a:pt x="12" y="0"/>
                    <a:pt x="8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863AD46A-417B-4864-B0BD-C18B0DF6E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4015" y="9177313"/>
              <a:ext cx="41275" cy="38100"/>
            </a:xfrm>
            <a:custGeom>
              <a:avLst/>
              <a:gdLst>
                <a:gd name="T0" fmla="*/ 11 w 11"/>
                <a:gd name="T1" fmla="*/ 0 h 10"/>
                <a:gd name="T2" fmla="*/ 6 w 11"/>
                <a:gd name="T3" fmla="*/ 3 h 10"/>
                <a:gd name="T4" fmla="*/ 4 w 11"/>
                <a:gd name="T5" fmla="*/ 7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8" y="2"/>
                    <a:pt x="6" y="3"/>
                  </a:cubicBezTo>
                  <a:cubicBezTo>
                    <a:pt x="3" y="4"/>
                    <a:pt x="0" y="6"/>
                    <a:pt x="4" y="7"/>
                  </a:cubicBezTo>
                  <a:cubicBezTo>
                    <a:pt x="8" y="8"/>
                    <a:pt x="10" y="10"/>
                    <a:pt x="1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797CBCDB-5767-496F-BA82-E6A22E721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9115" y="9024913"/>
              <a:ext cx="57150" cy="33337"/>
            </a:xfrm>
            <a:custGeom>
              <a:avLst/>
              <a:gdLst>
                <a:gd name="T0" fmla="*/ 5 w 15"/>
                <a:gd name="T1" fmla="*/ 1 h 9"/>
                <a:gd name="T2" fmla="*/ 2 w 15"/>
                <a:gd name="T3" fmla="*/ 5 h 9"/>
                <a:gd name="T4" fmla="*/ 4 w 15"/>
                <a:gd name="T5" fmla="*/ 9 h 9"/>
                <a:gd name="T6" fmla="*/ 12 w 15"/>
                <a:gd name="T7" fmla="*/ 7 h 9"/>
                <a:gd name="T8" fmla="*/ 5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5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9"/>
                    <a:pt x="4" y="9"/>
                  </a:cubicBezTo>
                  <a:cubicBezTo>
                    <a:pt x="9" y="8"/>
                    <a:pt x="11" y="6"/>
                    <a:pt x="12" y="7"/>
                  </a:cubicBezTo>
                  <a:cubicBezTo>
                    <a:pt x="14" y="8"/>
                    <a:pt x="1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DBCF9502-5E83-4568-A05F-9CEA2BAA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5565" y="9124925"/>
              <a:ext cx="44450" cy="38100"/>
            </a:xfrm>
            <a:custGeom>
              <a:avLst/>
              <a:gdLst>
                <a:gd name="T0" fmla="*/ 9 w 12"/>
                <a:gd name="T1" fmla="*/ 2 h 10"/>
                <a:gd name="T2" fmla="*/ 4 w 12"/>
                <a:gd name="T3" fmla="*/ 2 h 10"/>
                <a:gd name="T4" fmla="*/ 1 w 12"/>
                <a:gd name="T5" fmla="*/ 3 h 10"/>
                <a:gd name="T6" fmla="*/ 3 w 12"/>
                <a:gd name="T7" fmla="*/ 7 h 10"/>
                <a:gd name="T8" fmla="*/ 7 w 12"/>
                <a:gd name="T9" fmla="*/ 10 h 10"/>
                <a:gd name="T10" fmla="*/ 8 w 12"/>
                <a:gd name="T11" fmla="*/ 7 h 10"/>
                <a:gd name="T12" fmla="*/ 10 w 12"/>
                <a:gd name="T13" fmla="*/ 2 h 10"/>
                <a:gd name="T14" fmla="*/ 9 w 1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8" y="2"/>
                    <a:pt x="7" y="3"/>
                    <a:pt x="4" y="2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3" y="8"/>
                    <a:pt x="5" y="10"/>
                    <a:pt x="7" y="10"/>
                  </a:cubicBezTo>
                  <a:cubicBezTo>
                    <a:pt x="8" y="9"/>
                    <a:pt x="6" y="7"/>
                    <a:pt x="8" y="7"/>
                  </a:cubicBezTo>
                  <a:cubicBezTo>
                    <a:pt x="11" y="7"/>
                    <a:pt x="12" y="3"/>
                    <a:pt x="10" y="2"/>
                  </a:cubicBezTo>
                  <a:cubicBezTo>
                    <a:pt x="7" y="1"/>
                    <a:pt x="9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78DF3D9D-FB74-4539-A9E1-483B3E9BF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2065" y="9129688"/>
              <a:ext cx="63500" cy="41275"/>
            </a:xfrm>
            <a:custGeom>
              <a:avLst/>
              <a:gdLst>
                <a:gd name="T0" fmla="*/ 16 w 17"/>
                <a:gd name="T1" fmla="*/ 0 h 11"/>
                <a:gd name="T2" fmla="*/ 9 w 17"/>
                <a:gd name="T3" fmla="*/ 1 h 11"/>
                <a:gd name="T4" fmla="*/ 2 w 17"/>
                <a:gd name="T5" fmla="*/ 1 h 11"/>
                <a:gd name="T6" fmla="*/ 3 w 17"/>
                <a:gd name="T7" fmla="*/ 5 h 11"/>
                <a:gd name="T8" fmla="*/ 6 w 17"/>
                <a:gd name="T9" fmla="*/ 5 h 11"/>
                <a:gd name="T10" fmla="*/ 13 w 17"/>
                <a:gd name="T11" fmla="*/ 11 h 11"/>
                <a:gd name="T12" fmla="*/ 14 w 17"/>
                <a:gd name="T13" fmla="*/ 10 h 11"/>
                <a:gd name="T14" fmla="*/ 16 w 17"/>
                <a:gd name="T15" fmla="*/ 6 h 11"/>
                <a:gd name="T16" fmla="*/ 16 w 1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16" y="0"/>
                    <a:pt x="12" y="1"/>
                    <a:pt x="9" y="1"/>
                  </a:cubicBezTo>
                  <a:cubicBezTo>
                    <a:pt x="6" y="1"/>
                    <a:pt x="2" y="1"/>
                    <a:pt x="2" y="1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8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6"/>
                    <a:pt x="16" y="6"/>
                  </a:cubicBezTo>
                  <a:cubicBezTo>
                    <a:pt x="17" y="5"/>
                    <a:pt x="16" y="0"/>
                    <a:pt x="1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C13268B-387A-4689-90E8-A9CBCC3F1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903" y="9132863"/>
              <a:ext cx="52388" cy="49212"/>
            </a:xfrm>
            <a:custGeom>
              <a:avLst/>
              <a:gdLst>
                <a:gd name="T0" fmla="*/ 10 w 14"/>
                <a:gd name="T1" fmla="*/ 5 h 13"/>
                <a:gd name="T2" fmla="*/ 6 w 14"/>
                <a:gd name="T3" fmla="*/ 2 h 13"/>
                <a:gd name="T4" fmla="*/ 3 w 14"/>
                <a:gd name="T5" fmla="*/ 7 h 13"/>
                <a:gd name="T6" fmla="*/ 5 w 14"/>
                <a:gd name="T7" fmla="*/ 10 h 13"/>
                <a:gd name="T8" fmla="*/ 9 w 14"/>
                <a:gd name="T9" fmla="*/ 11 h 13"/>
                <a:gd name="T10" fmla="*/ 10 w 14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0" y="5"/>
                  </a:moveTo>
                  <a:cubicBezTo>
                    <a:pt x="10" y="5"/>
                    <a:pt x="8" y="4"/>
                    <a:pt x="6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1"/>
                    <a:pt x="5" y="13"/>
                    <a:pt x="9" y="11"/>
                  </a:cubicBezTo>
                  <a:cubicBezTo>
                    <a:pt x="13" y="10"/>
                    <a:pt x="14" y="5"/>
                    <a:pt x="1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1EC54D8B-BCF0-4A42-9E27-867309A2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3803" y="9159850"/>
              <a:ext cx="22225" cy="14287"/>
            </a:xfrm>
            <a:custGeom>
              <a:avLst/>
              <a:gdLst>
                <a:gd name="T0" fmla="*/ 3 w 6"/>
                <a:gd name="T1" fmla="*/ 0 h 4"/>
                <a:gd name="T2" fmla="*/ 6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6" y="0"/>
                    <a:pt x="6" y="2"/>
                  </a:cubicBezTo>
                  <a:cubicBezTo>
                    <a:pt x="6" y="4"/>
                    <a:pt x="6" y="4"/>
                    <a:pt x="3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5B611F0-B557-4797-934F-75A31B2F1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8403" y="9159850"/>
              <a:ext cx="25400" cy="17462"/>
            </a:xfrm>
            <a:custGeom>
              <a:avLst/>
              <a:gdLst>
                <a:gd name="T0" fmla="*/ 5 w 7"/>
                <a:gd name="T1" fmla="*/ 0 h 5"/>
                <a:gd name="T2" fmla="*/ 2 w 7"/>
                <a:gd name="T3" fmla="*/ 2 h 5"/>
                <a:gd name="T4" fmla="*/ 4 w 7"/>
                <a:gd name="T5" fmla="*/ 5 h 5"/>
                <a:gd name="T6" fmla="*/ 6 w 7"/>
                <a:gd name="T7" fmla="*/ 0 h 5"/>
                <a:gd name="T8" fmla="*/ 5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cubicBezTo>
                    <a:pt x="1" y="0"/>
                    <a:pt x="2" y="2"/>
                    <a:pt x="2" y="2"/>
                  </a:cubicBezTo>
                  <a:cubicBezTo>
                    <a:pt x="2" y="2"/>
                    <a:pt x="0" y="5"/>
                    <a:pt x="4" y="5"/>
                  </a:cubicBezTo>
                  <a:cubicBezTo>
                    <a:pt x="7" y="5"/>
                    <a:pt x="7" y="3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F471F39F-80FD-4A76-BE2C-B4CA08D2D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3790" y="9151913"/>
              <a:ext cx="74613" cy="52387"/>
            </a:xfrm>
            <a:custGeom>
              <a:avLst/>
              <a:gdLst>
                <a:gd name="T0" fmla="*/ 19 w 20"/>
                <a:gd name="T1" fmla="*/ 7 h 14"/>
                <a:gd name="T2" fmla="*/ 16 w 20"/>
                <a:gd name="T3" fmla="*/ 10 h 14"/>
                <a:gd name="T4" fmla="*/ 11 w 20"/>
                <a:gd name="T5" fmla="*/ 13 h 14"/>
                <a:gd name="T6" fmla="*/ 8 w 20"/>
                <a:gd name="T7" fmla="*/ 14 h 14"/>
                <a:gd name="T8" fmla="*/ 4 w 20"/>
                <a:gd name="T9" fmla="*/ 14 h 14"/>
                <a:gd name="T10" fmla="*/ 1 w 20"/>
                <a:gd name="T11" fmla="*/ 11 h 14"/>
                <a:gd name="T12" fmla="*/ 7 w 20"/>
                <a:gd name="T13" fmla="*/ 10 h 14"/>
                <a:gd name="T14" fmla="*/ 8 w 20"/>
                <a:gd name="T15" fmla="*/ 13 h 14"/>
                <a:gd name="T16" fmla="*/ 9 w 20"/>
                <a:gd name="T17" fmla="*/ 10 h 14"/>
                <a:gd name="T18" fmla="*/ 9 w 20"/>
                <a:gd name="T19" fmla="*/ 6 h 14"/>
                <a:gd name="T20" fmla="*/ 11 w 20"/>
                <a:gd name="T21" fmla="*/ 5 h 14"/>
                <a:gd name="T22" fmla="*/ 10 w 20"/>
                <a:gd name="T23" fmla="*/ 3 h 14"/>
                <a:gd name="T24" fmla="*/ 16 w 20"/>
                <a:gd name="T25" fmla="*/ 2 h 14"/>
                <a:gd name="T26" fmla="*/ 17 w 20"/>
                <a:gd name="T27" fmla="*/ 5 h 14"/>
                <a:gd name="T28" fmla="*/ 19 w 20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19" y="7"/>
                    <a:pt x="16" y="9"/>
                    <a:pt x="16" y="10"/>
                  </a:cubicBezTo>
                  <a:cubicBezTo>
                    <a:pt x="16" y="11"/>
                    <a:pt x="12" y="12"/>
                    <a:pt x="11" y="13"/>
                  </a:cubicBezTo>
                  <a:cubicBezTo>
                    <a:pt x="10" y="13"/>
                    <a:pt x="10" y="14"/>
                    <a:pt x="8" y="14"/>
                  </a:cubicBezTo>
                  <a:cubicBezTo>
                    <a:pt x="7" y="14"/>
                    <a:pt x="5" y="14"/>
                    <a:pt x="4" y="14"/>
                  </a:cubicBezTo>
                  <a:cubicBezTo>
                    <a:pt x="2" y="13"/>
                    <a:pt x="0" y="12"/>
                    <a:pt x="1" y="11"/>
                  </a:cubicBezTo>
                  <a:cubicBezTo>
                    <a:pt x="3" y="10"/>
                    <a:pt x="6" y="9"/>
                    <a:pt x="7" y="10"/>
                  </a:cubicBezTo>
                  <a:cubicBezTo>
                    <a:pt x="8" y="11"/>
                    <a:pt x="8" y="13"/>
                    <a:pt x="8" y="13"/>
                  </a:cubicBezTo>
                  <a:cubicBezTo>
                    <a:pt x="8" y="13"/>
                    <a:pt x="10" y="11"/>
                    <a:pt x="9" y="10"/>
                  </a:cubicBezTo>
                  <a:cubicBezTo>
                    <a:pt x="9" y="8"/>
                    <a:pt x="7" y="6"/>
                    <a:pt x="9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7" y="4"/>
                    <a:pt x="10" y="3"/>
                  </a:cubicBezTo>
                  <a:cubicBezTo>
                    <a:pt x="13" y="1"/>
                    <a:pt x="16" y="0"/>
                    <a:pt x="16" y="2"/>
                  </a:cubicBezTo>
                  <a:cubicBezTo>
                    <a:pt x="16" y="4"/>
                    <a:pt x="17" y="5"/>
                    <a:pt x="17" y="5"/>
                  </a:cubicBezTo>
                  <a:cubicBezTo>
                    <a:pt x="17" y="5"/>
                    <a:pt x="20" y="3"/>
                    <a:pt x="19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0D3FD0D6-7F5C-40BF-A415-28D1AE4F3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6478" y="9166200"/>
              <a:ext cx="98425" cy="41275"/>
            </a:xfrm>
            <a:custGeom>
              <a:avLst/>
              <a:gdLst>
                <a:gd name="T0" fmla="*/ 23 w 26"/>
                <a:gd name="T1" fmla="*/ 4 h 11"/>
                <a:gd name="T2" fmla="*/ 19 w 26"/>
                <a:gd name="T3" fmla="*/ 6 h 11"/>
                <a:gd name="T4" fmla="*/ 13 w 26"/>
                <a:gd name="T5" fmla="*/ 9 h 11"/>
                <a:gd name="T6" fmla="*/ 6 w 26"/>
                <a:gd name="T7" fmla="*/ 11 h 11"/>
                <a:gd name="T8" fmla="*/ 5 w 26"/>
                <a:gd name="T9" fmla="*/ 9 h 11"/>
                <a:gd name="T10" fmla="*/ 12 w 26"/>
                <a:gd name="T11" fmla="*/ 5 h 11"/>
                <a:gd name="T12" fmla="*/ 18 w 26"/>
                <a:gd name="T13" fmla="*/ 3 h 11"/>
                <a:gd name="T14" fmla="*/ 22 w 26"/>
                <a:gd name="T15" fmla="*/ 1 h 11"/>
                <a:gd name="T16" fmla="*/ 23 w 26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3" y="4"/>
                  </a:moveTo>
                  <a:cubicBezTo>
                    <a:pt x="23" y="4"/>
                    <a:pt x="22" y="6"/>
                    <a:pt x="19" y="6"/>
                  </a:cubicBezTo>
                  <a:cubicBezTo>
                    <a:pt x="15" y="6"/>
                    <a:pt x="15" y="7"/>
                    <a:pt x="13" y="9"/>
                  </a:cubicBezTo>
                  <a:cubicBezTo>
                    <a:pt x="12" y="10"/>
                    <a:pt x="9" y="11"/>
                    <a:pt x="6" y="11"/>
                  </a:cubicBezTo>
                  <a:cubicBezTo>
                    <a:pt x="3" y="11"/>
                    <a:pt x="0" y="9"/>
                    <a:pt x="5" y="9"/>
                  </a:cubicBezTo>
                  <a:cubicBezTo>
                    <a:pt x="10" y="8"/>
                    <a:pt x="10" y="6"/>
                    <a:pt x="12" y="5"/>
                  </a:cubicBezTo>
                  <a:cubicBezTo>
                    <a:pt x="15" y="4"/>
                    <a:pt x="15" y="3"/>
                    <a:pt x="18" y="3"/>
                  </a:cubicBezTo>
                  <a:cubicBezTo>
                    <a:pt x="21" y="3"/>
                    <a:pt x="20" y="1"/>
                    <a:pt x="22" y="1"/>
                  </a:cubicBezTo>
                  <a:cubicBezTo>
                    <a:pt x="23" y="0"/>
                    <a:pt x="26" y="1"/>
                    <a:pt x="23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AC781FBE-80C8-47C0-8BEB-4766E01B2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9965" y="9201125"/>
              <a:ext cx="22225" cy="11112"/>
            </a:xfrm>
            <a:custGeom>
              <a:avLst/>
              <a:gdLst>
                <a:gd name="T0" fmla="*/ 0 w 6"/>
                <a:gd name="T1" fmla="*/ 2 h 3"/>
                <a:gd name="T2" fmla="*/ 3 w 6"/>
                <a:gd name="T3" fmla="*/ 0 h 3"/>
                <a:gd name="T4" fmla="*/ 6 w 6"/>
                <a:gd name="T5" fmla="*/ 1 h 3"/>
                <a:gd name="T6" fmla="*/ 5 w 6"/>
                <a:gd name="T7" fmla="*/ 3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9D29F9B4-8824-4E28-B0F9-227CA542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928" y="9193188"/>
              <a:ext cx="34925" cy="14287"/>
            </a:xfrm>
            <a:custGeom>
              <a:avLst/>
              <a:gdLst>
                <a:gd name="T0" fmla="*/ 9 w 9"/>
                <a:gd name="T1" fmla="*/ 2 h 4"/>
                <a:gd name="T2" fmla="*/ 4 w 9"/>
                <a:gd name="T3" fmla="*/ 4 h 4"/>
                <a:gd name="T4" fmla="*/ 2 w 9"/>
                <a:gd name="T5" fmla="*/ 2 h 4"/>
                <a:gd name="T6" fmla="*/ 9 w 9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8" y="4"/>
                    <a:pt x="4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6" y="0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DB63BE64-A174-4D0F-A8BD-97D651AD3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6140" y="9177313"/>
              <a:ext cx="22225" cy="15875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2 h 4"/>
                <a:gd name="T4" fmla="*/ 4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4" y="0"/>
                    <a:pt x="0" y="1"/>
                    <a:pt x="2" y="2"/>
                  </a:cubicBezTo>
                  <a:cubicBezTo>
                    <a:pt x="3" y="4"/>
                    <a:pt x="6" y="2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077EEE1F-F28F-477E-997E-37C1775C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578" y="9163025"/>
              <a:ext cx="47625" cy="33337"/>
            </a:xfrm>
            <a:custGeom>
              <a:avLst/>
              <a:gdLst>
                <a:gd name="T0" fmla="*/ 5 w 13"/>
                <a:gd name="T1" fmla="*/ 1 h 9"/>
                <a:gd name="T2" fmla="*/ 9 w 13"/>
                <a:gd name="T3" fmla="*/ 6 h 9"/>
                <a:gd name="T4" fmla="*/ 1 w 13"/>
                <a:gd name="T5" fmla="*/ 0 h 9"/>
                <a:gd name="T6" fmla="*/ 5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5" y="1"/>
                  </a:moveTo>
                  <a:cubicBezTo>
                    <a:pt x="5" y="1"/>
                    <a:pt x="13" y="9"/>
                    <a:pt x="9" y="6"/>
                  </a:cubicBezTo>
                  <a:cubicBezTo>
                    <a:pt x="5" y="4"/>
                    <a:pt x="1" y="1"/>
                    <a:pt x="1" y="0"/>
                  </a:cubicBezTo>
                  <a:cubicBezTo>
                    <a:pt x="0" y="0"/>
                    <a:pt x="5" y="1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35F7402-99A8-4E14-A0AE-36B2F543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5490" y="9124925"/>
              <a:ext cx="76200" cy="30162"/>
            </a:xfrm>
            <a:custGeom>
              <a:avLst/>
              <a:gdLst>
                <a:gd name="T0" fmla="*/ 1 w 20"/>
                <a:gd name="T1" fmla="*/ 2 h 8"/>
                <a:gd name="T2" fmla="*/ 9 w 20"/>
                <a:gd name="T3" fmla="*/ 7 h 8"/>
                <a:gd name="T4" fmla="*/ 12 w 20"/>
                <a:gd name="T5" fmla="*/ 6 h 8"/>
                <a:gd name="T6" fmla="*/ 16 w 20"/>
                <a:gd name="T7" fmla="*/ 8 h 8"/>
                <a:gd name="T8" fmla="*/ 18 w 20"/>
                <a:gd name="T9" fmla="*/ 7 h 8"/>
                <a:gd name="T10" fmla="*/ 20 w 20"/>
                <a:gd name="T11" fmla="*/ 6 h 8"/>
                <a:gd name="T12" fmla="*/ 16 w 20"/>
                <a:gd name="T13" fmla="*/ 2 h 8"/>
                <a:gd name="T14" fmla="*/ 15 w 20"/>
                <a:gd name="T15" fmla="*/ 4 h 8"/>
                <a:gd name="T16" fmla="*/ 12 w 20"/>
                <a:gd name="T17" fmla="*/ 4 h 8"/>
                <a:gd name="T18" fmla="*/ 5 w 20"/>
                <a:gd name="T19" fmla="*/ 1 h 8"/>
                <a:gd name="T20" fmla="*/ 1 w 20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">
                  <a:moveTo>
                    <a:pt x="1" y="2"/>
                  </a:moveTo>
                  <a:cubicBezTo>
                    <a:pt x="2" y="3"/>
                    <a:pt x="9" y="7"/>
                    <a:pt x="9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8" y="1"/>
                    <a:pt x="16" y="2"/>
                  </a:cubicBezTo>
                  <a:cubicBezTo>
                    <a:pt x="13" y="3"/>
                    <a:pt x="15" y="4"/>
                    <a:pt x="15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0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FC756886-202C-472B-8F2F-3D91C2FE5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3265" y="9099525"/>
              <a:ext cx="15875" cy="14287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3 h 4"/>
                <a:gd name="T4" fmla="*/ 2 w 4"/>
                <a:gd name="T5" fmla="*/ 4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A3AF3B04-FEFF-4ED8-B644-12783BD6B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5640" y="9096350"/>
              <a:ext cx="33338" cy="22225"/>
            </a:xfrm>
            <a:custGeom>
              <a:avLst/>
              <a:gdLst>
                <a:gd name="T0" fmla="*/ 8 w 9"/>
                <a:gd name="T1" fmla="*/ 1 h 6"/>
                <a:gd name="T2" fmla="*/ 8 w 9"/>
                <a:gd name="T3" fmla="*/ 6 h 6"/>
                <a:gd name="T4" fmla="*/ 0 w 9"/>
                <a:gd name="T5" fmla="*/ 5 h 6"/>
                <a:gd name="T6" fmla="*/ 5 w 9"/>
                <a:gd name="T7" fmla="*/ 1 h 6"/>
                <a:gd name="T8" fmla="*/ 8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" y="2"/>
                    <a:pt x="5" y="1"/>
                  </a:cubicBezTo>
                  <a:cubicBezTo>
                    <a:pt x="6" y="1"/>
                    <a:pt x="9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4BA09C9E-541E-418C-AA14-2BE0F0868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703" y="9083650"/>
              <a:ext cx="19050" cy="15875"/>
            </a:xfrm>
            <a:custGeom>
              <a:avLst/>
              <a:gdLst>
                <a:gd name="T0" fmla="*/ 5 w 12"/>
                <a:gd name="T1" fmla="*/ 3 h 10"/>
                <a:gd name="T2" fmla="*/ 0 w 12"/>
                <a:gd name="T3" fmla="*/ 5 h 10"/>
                <a:gd name="T4" fmla="*/ 5 w 12"/>
                <a:gd name="T5" fmla="*/ 10 h 10"/>
                <a:gd name="T6" fmla="*/ 12 w 12"/>
                <a:gd name="T7" fmla="*/ 5 h 10"/>
                <a:gd name="T8" fmla="*/ 7 w 12"/>
                <a:gd name="T9" fmla="*/ 3 h 10"/>
                <a:gd name="T10" fmla="*/ 5 w 12"/>
                <a:gd name="T11" fmla="*/ 0 h 10"/>
                <a:gd name="T12" fmla="*/ 5 w 12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5" y="3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2A6159DA-7E03-4C55-856A-5C410B03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9603" y="9058250"/>
              <a:ext cx="26988" cy="33337"/>
            </a:xfrm>
            <a:custGeom>
              <a:avLst/>
              <a:gdLst>
                <a:gd name="T0" fmla="*/ 7 w 7"/>
                <a:gd name="T1" fmla="*/ 4 h 9"/>
                <a:gd name="T2" fmla="*/ 2 w 7"/>
                <a:gd name="T3" fmla="*/ 0 h 9"/>
                <a:gd name="T4" fmla="*/ 3 w 7"/>
                <a:gd name="T5" fmla="*/ 4 h 9"/>
                <a:gd name="T6" fmla="*/ 0 w 7"/>
                <a:gd name="T7" fmla="*/ 5 h 9"/>
                <a:gd name="T8" fmla="*/ 6 w 7"/>
                <a:gd name="T9" fmla="*/ 8 h 9"/>
                <a:gd name="T10" fmla="*/ 7 w 7"/>
                <a:gd name="T11" fmla="*/ 9 h 9"/>
                <a:gd name="T12" fmla="*/ 7 w 7"/>
                <a:gd name="T13" fmla="*/ 6 h 9"/>
                <a:gd name="T14" fmla="*/ 7 w 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1" y="5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2D0252A5-B018-4BC6-A716-C68FB7E49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9753" y="8989988"/>
              <a:ext cx="22225" cy="19050"/>
            </a:xfrm>
            <a:custGeom>
              <a:avLst/>
              <a:gdLst>
                <a:gd name="T0" fmla="*/ 0 w 6"/>
                <a:gd name="T1" fmla="*/ 3 h 5"/>
                <a:gd name="T2" fmla="*/ 4 w 6"/>
                <a:gd name="T3" fmla="*/ 5 h 5"/>
                <a:gd name="T4" fmla="*/ 6 w 6"/>
                <a:gd name="T5" fmla="*/ 2 h 5"/>
                <a:gd name="T6" fmla="*/ 2 w 6"/>
                <a:gd name="T7" fmla="*/ 0 h 5"/>
                <a:gd name="T8" fmla="*/ 0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3"/>
                    <a:pt x="4" y="5"/>
                    <a:pt x="4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70E3482C-70C7-49D4-B776-07CFF0969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3715" y="8983638"/>
              <a:ext cx="19050" cy="41275"/>
            </a:xfrm>
            <a:custGeom>
              <a:avLst/>
              <a:gdLst>
                <a:gd name="T0" fmla="*/ 0 w 12"/>
                <a:gd name="T1" fmla="*/ 0 h 26"/>
                <a:gd name="T2" fmla="*/ 12 w 12"/>
                <a:gd name="T3" fmla="*/ 26 h 26"/>
                <a:gd name="T4" fmla="*/ 5 w 12"/>
                <a:gd name="T5" fmla="*/ 26 h 26"/>
                <a:gd name="T6" fmla="*/ 0 w 12"/>
                <a:gd name="T7" fmla="*/ 2 h 26"/>
                <a:gd name="T8" fmla="*/ 0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lnTo>
                    <a:pt x="12" y="26"/>
                  </a:lnTo>
                  <a:lnTo>
                    <a:pt x="5" y="2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C0F9DD63-A808-49B5-B8DE-E0FB1151D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6090" y="8931250"/>
              <a:ext cx="41275" cy="11112"/>
            </a:xfrm>
            <a:custGeom>
              <a:avLst/>
              <a:gdLst>
                <a:gd name="T0" fmla="*/ 2 w 11"/>
                <a:gd name="T1" fmla="*/ 2 h 3"/>
                <a:gd name="T2" fmla="*/ 6 w 11"/>
                <a:gd name="T3" fmla="*/ 3 h 3"/>
                <a:gd name="T4" fmla="*/ 9 w 11"/>
                <a:gd name="T5" fmla="*/ 3 h 3"/>
                <a:gd name="T6" fmla="*/ 11 w 11"/>
                <a:gd name="T7" fmla="*/ 2 h 3"/>
                <a:gd name="T8" fmla="*/ 11 w 11"/>
                <a:gd name="T9" fmla="*/ 0 h 3"/>
                <a:gd name="T10" fmla="*/ 0 w 11"/>
                <a:gd name="T11" fmla="*/ 0 h 3"/>
                <a:gd name="T12" fmla="*/ 2 w 1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2" y="2"/>
                  </a:moveTo>
                  <a:cubicBezTo>
                    <a:pt x="2" y="2"/>
                    <a:pt x="6" y="3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098F44-E050-4E25-8AF5-CFA1323C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5340" y="8997925"/>
              <a:ext cx="242888" cy="288925"/>
            </a:xfrm>
            <a:custGeom>
              <a:avLst/>
              <a:gdLst>
                <a:gd name="T0" fmla="*/ 8 w 65"/>
                <a:gd name="T1" fmla="*/ 8 h 77"/>
                <a:gd name="T2" fmla="*/ 9 w 65"/>
                <a:gd name="T3" fmla="*/ 12 h 77"/>
                <a:gd name="T4" fmla="*/ 9 w 65"/>
                <a:gd name="T5" fmla="*/ 19 h 77"/>
                <a:gd name="T6" fmla="*/ 6 w 65"/>
                <a:gd name="T7" fmla="*/ 24 h 77"/>
                <a:gd name="T8" fmla="*/ 1 w 65"/>
                <a:gd name="T9" fmla="*/ 27 h 77"/>
                <a:gd name="T10" fmla="*/ 1 w 65"/>
                <a:gd name="T11" fmla="*/ 35 h 77"/>
                <a:gd name="T12" fmla="*/ 5 w 65"/>
                <a:gd name="T13" fmla="*/ 41 h 77"/>
                <a:gd name="T14" fmla="*/ 7 w 65"/>
                <a:gd name="T15" fmla="*/ 47 h 77"/>
                <a:gd name="T16" fmla="*/ 7 w 65"/>
                <a:gd name="T17" fmla="*/ 56 h 77"/>
                <a:gd name="T18" fmla="*/ 10 w 65"/>
                <a:gd name="T19" fmla="*/ 68 h 77"/>
                <a:gd name="T20" fmla="*/ 17 w 65"/>
                <a:gd name="T21" fmla="*/ 74 h 77"/>
                <a:gd name="T22" fmla="*/ 23 w 65"/>
                <a:gd name="T23" fmla="*/ 72 h 77"/>
                <a:gd name="T24" fmla="*/ 39 w 65"/>
                <a:gd name="T25" fmla="*/ 58 h 77"/>
                <a:gd name="T26" fmla="*/ 54 w 65"/>
                <a:gd name="T27" fmla="*/ 54 h 77"/>
                <a:gd name="T28" fmla="*/ 64 w 65"/>
                <a:gd name="T29" fmla="*/ 45 h 77"/>
                <a:gd name="T30" fmla="*/ 60 w 65"/>
                <a:gd name="T31" fmla="*/ 43 h 77"/>
                <a:gd name="T32" fmla="*/ 52 w 65"/>
                <a:gd name="T33" fmla="*/ 32 h 77"/>
                <a:gd name="T34" fmla="*/ 50 w 65"/>
                <a:gd name="T35" fmla="*/ 27 h 77"/>
                <a:gd name="T36" fmla="*/ 41 w 65"/>
                <a:gd name="T37" fmla="*/ 19 h 77"/>
                <a:gd name="T38" fmla="*/ 33 w 65"/>
                <a:gd name="T39" fmla="*/ 13 h 77"/>
                <a:gd name="T40" fmla="*/ 28 w 65"/>
                <a:gd name="T41" fmla="*/ 9 h 77"/>
                <a:gd name="T42" fmla="*/ 24 w 65"/>
                <a:gd name="T43" fmla="*/ 9 h 77"/>
                <a:gd name="T44" fmla="*/ 18 w 65"/>
                <a:gd name="T45" fmla="*/ 5 h 77"/>
                <a:gd name="T46" fmla="*/ 8 w 65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7">
                  <a:moveTo>
                    <a:pt x="8" y="8"/>
                  </a:moveTo>
                  <a:cubicBezTo>
                    <a:pt x="8" y="8"/>
                    <a:pt x="9" y="9"/>
                    <a:pt x="9" y="12"/>
                  </a:cubicBezTo>
                  <a:cubicBezTo>
                    <a:pt x="9" y="15"/>
                    <a:pt x="11" y="17"/>
                    <a:pt x="9" y="19"/>
                  </a:cubicBezTo>
                  <a:cubicBezTo>
                    <a:pt x="7" y="21"/>
                    <a:pt x="5" y="21"/>
                    <a:pt x="6" y="24"/>
                  </a:cubicBezTo>
                  <a:cubicBezTo>
                    <a:pt x="6" y="27"/>
                    <a:pt x="2" y="24"/>
                    <a:pt x="1" y="27"/>
                  </a:cubicBezTo>
                  <a:cubicBezTo>
                    <a:pt x="0" y="30"/>
                    <a:pt x="0" y="34"/>
                    <a:pt x="1" y="35"/>
                  </a:cubicBezTo>
                  <a:cubicBezTo>
                    <a:pt x="3" y="37"/>
                    <a:pt x="5" y="39"/>
                    <a:pt x="5" y="41"/>
                  </a:cubicBezTo>
                  <a:cubicBezTo>
                    <a:pt x="5" y="42"/>
                    <a:pt x="5" y="44"/>
                    <a:pt x="7" y="47"/>
                  </a:cubicBezTo>
                  <a:cubicBezTo>
                    <a:pt x="9" y="49"/>
                    <a:pt x="8" y="52"/>
                    <a:pt x="7" y="56"/>
                  </a:cubicBezTo>
                  <a:cubicBezTo>
                    <a:pt x="6" y="59"/>
                    <a:pt x="7" y="68"/>
                    <a:pt x="10" y="68"/>
                  </a:cubicBezTo>
                  <a:cubicBezTo>
                    <a:pt x="13" y="68"/>
                    <a:pt x="16" y="71"/>
                    <a:pt x="17" y="74"/>
                  </a:cubicBezTo>
                  <a:cubicBezTo>
                    <a:pt x="18" y="76"/>
                    <a:pt x="22" y="77"/>
                    <a:pt x="23" y="72"/>
                  </a:cubicBezTo>
                  <a:cubicBezTo>
                    <a:pt x="24" y="68"/>
                    <a:pt x="35" y="58"/>
                    <a:pt x="39" y="58"/>
                  </a:cubicBezTo>
                  <a:cubicBezTo>
                    <a:pt x="44" y="58"/>
                    <a:pt x="49" y="56"/>
                    <a:pt x="54" y="54"/>
                  </a:cubicBezTo>
                  <a:cubicBezTo>
                    <a:pt x="58" y="52"/>
                    <a:pt x="64" y="48"/>
                    <a:pt x="64" y="45"/>
                  </a:cubicBezTo>
                  <a:cubicBezTo>
                    <a:pt x="65" y="43"/>
                    <a:pt x="63" y="44"/>
                    <a:pt x="60" y="43"/>
                  </a:cubicBezTo>
                  <a:cubicBezTo>
                    <a:pt x="58" y="42"/>
                    <a:pt x="55" y="35"/>
                    <a:pt x="52" y="32"/>
                  </a:cubicBezTo>
                  <a:cubicBezTo>
                    <a:pt x="50" y="30"/>
                    <a:pt x="51" y="28"/>
                    <a:pt x="50" y="27"/>
                  </a:cubicBezTo>
                  <a:cubicBezTo>
                    <a:pt x="48" y="26"/>
                    <a:pt x="42" y="21"/>
                    <a:pt x="41" y="19"/>
                  </a:cubicBezTo>
                  <a:cubicBezTo>
                    <a:pt x="39" y="17"/>
                    <a:pt x="35" y="13"/>
                    <a:pt x="33" y="13"/>
                  </a:cubicBezTo>
                  <a:cubicBezTo>
                    <a:pt x="32" y="13"/>
                    <a:pt x="28" y="10"/>
                    <a:pt x="28" y="9"/>
                  </a:cubicBezTo>
                  <a:cubicBezTo>
                    <a:pt x="27" y="9"/>
                    <a:pt x="25" y="9"/>
                    <a:pt x="24" y="9"/>
                  </a:cubicBezTo>
                  <a:cubicBezTo>
                    <a:pt x="22" y="9"/>
                    <a:pt x="22" y="8"/>
                    <a:pt x="18" y="5"/>
                  </a:cubicBezTo>
                  <a:cubicBezTo>
                    <a:pt x="14" y="2"/>
                    <a:pt x="7" y="0"/>
                    <a:pt x="8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B832A103-FD2B-4226-9218-FA65344C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1515" y="8848700"/>
              <a:ext cx="131763" cy="93662"/>
            </a:xfrm>
            <a:custGeom>
              <a:avLst/>
              <a:gdLst>
                <a:gd name="T0" fmla="*/ 13 w 35"/>
                <a:gd name="T1" fmla="*/ 16 h 25"/>
                <a:gd name="T2" fmla="*/ 17 w 35"/>
                <a:gd name="T3" fmla="*/ 24 h 25"/>
                <a:gd name="T4" fmla="*/ 26 w 35"/>
                <a:gd name="T5" fmla="*/ 23 h 25"/>
                <a:gd name="T6" fmla="*/ 34 w 35"/>
                <a:gd name="T7" fmla="*/ 19 h 25"/>
                <a:gd name="T8" fmla="*/ 30 w 35"/>
                <a:gd name="T9" fmla="*/ 11 h 25"/>
                <a:gd name="T10" fmla="*/ 22 w 35"/>
                <a:gd name="T11" fmla="*/ 7 h 25"/>
                <a:gd name="T12" fmla="*/ 16 w 35"/>
                <a:gd name="T13" fmla="*/ 7 h 25"/>
                <a:gd name="T14" fmla="*/ 9 w 35"/>
                <a:gd name="T15" fmla="*/ 4 h 25"/>
                <a:gd name="T16" fmla="*/ 5 w 35"/>
                <a:gd name="T17" fmla="*/ 2 h 25"/>
                <a:gd name="T18" fmla="*/ 3 w 35"/>
                <a:gd name="T19" fmla="*/ 10 h 25"/>
                <a:gd name="T20" fmla="*/ 11 w 35"/>
                <a:gd name="T21" fmla="*/ 13 h 25"/>
                <a:gd name="T22" fmla="*/ 13 w 35"/>
                <a:gd name="T2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5">
                  <a:moveTo>
                    <a:pt x="13" y="16"/>
                  </a:moveTo>
                  <a:cubicBezTo>
                    <a:pt x="13" y="16"/>
                    <a:pt x="12" y="24"/>
                    <a:pt x="17" y="24"/>
                  </a:cubicBezTo>
                  <a:cubicBezTo>
                    <a:pt x="22" y="25"/>
                    <a:pt x="23" y="23"/>
                    <a:pt x="26" y="23"/>
                  </a:cubicBezTo>
                  <a:cubicBezTo>
                    <a:pt x="29" y="23"/>
                    <a:pt x="34" y="22"/>
                    <a:pt x="34" y="19"/>
                  </a:cubicBezTo>
                  <a:cubicBezTo>
                    <a:pt x="35" y="15"/>
                    <a:pt x="34" y="14"/>
                    <a:pt x="30" y="11"/>
                  </a:cubicBezTo>
                  <a:cubicBezTo>
                    <a:pt x="26" y="9"/>
                    <a:pt x="24" y="7"/>
                    <a:pt x="22" y="7"/>
                  </a:cubicBezTo>
                  <a:cubicBezTo>
                    <a:pt x="21" y="6"/>
                    <a:pt x="19" y="7"/>
                    <a:pt x="16" y="7"/>
                  </a:cubicBezTo>
                  <a:cubicBezTo>
                    <a:pt x="13" y="7"/>
                    <a:pt x="11" y="5"/>
                    <a:pt x="9" y="4"/>
                  </a:cubicBezTo>
                  <a:cubicBezTo>
                    <a:pt x="8" y="2"/>
                    <a:pt x="7" y="0"/>
                    <a:pt x="5" y="2"/>
                  </a:cubicBezTo>
                  <a:cubicBezTo>
                    <a:pt x="2" y="4"/>
                    <a:pt x="0" y="9"/>
                    <a:pt x="3" y="10"/>
                  </a:cubicBezTo>
                  <a:cubicBezTo>
                    <a:pt x="7" y="12"/>
                    <a:pt x="8" y="13"/>
                    <a:pt x="11" y="13"/>
                  </a:cubicBezTo>
                  <a:cubicBezTo>
                    <a:pt x="14" y="14"/>
                    <a:pt x="13" y="16"/>
                    <a:pt x="13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7219066D-C129-47AC-9F3C-710CF38DB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3728" y="8862988"/>
              <a:ext cx="66675" cy="57150"/>
            </a:xfrm>
            <a:custGeom>
              <a:avLst/>
              <a:gdLst>
                <a:gd name="T0" fmla="*/ 5 w 18"/>
                <a:gd name="T1" fmla="*/ 5 h 15"/>
                <a:gd name="T2" fmla="*/ 7 w 18"/>
                <a:gd name="T3" fmla="*/ 9 h 15"/>
                <a:gd name="T4" fmla="*/ 12 w 18"/>
                <a:gd name="T5" fmla="*/ 13 h 15"/>
                <a:gd name="T6" fmla="*/ 16 w 18"/>
                <a:gd name="T7" fmla="*/ 8 h 15"/>
                <a:gd name="T8" fmla="*/ 13 w 18"/>
                <a:gd name="T9" fmla="*/ 3 h 15"/>
                <a:gd name="T10" fmla="*/ 5 w 18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5" y="5"/>
                  </a:moveTo>
                  <a:cubicBezTo>
                    <a:pt x="5" y="5"/>
                    <a:pt x="7" y="7"/>
                    <a:pt x="7" y="9"/>
                  </a:cubicBezTo>
                  <a:cubicBezTo>
                    <a:pt x="7" y="11"/>
                    <a:pt x="10" y="15"/>
                    <a:pt x="12" y="13"/>
                  </a:cubicBezTo>
                  <a:cubicBezTo>
                    <a:pt x="15" y="12"/>
                    <a:pt x="18" y="11"/>
                    <a:pt x="16" y="8"/>
                  </a:cubicBezTo>
                  <a:cubicBezTo>
                    <a:pt x="14" y="6"/>
                    <a:pt x="18" y="3"/>
                    <a:pt x="13" y="3"/>
                  </a:cubicBezTo>
                  <a:cubicBezTo>
                    <a:pt x="8" y="2"/>
                    <a:pt x="0" y="0"/>
                    <a:pt x="5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0D8DB981-C053-4280-A6D0-03D52A8AE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515" y="8807425"/>
              <a:ext cx="134938" cy="41275"/>
            </a:xfrm>
            <a:custGeom>
              <a:avLst/>
              <a:gdLst>
                <a:gd name="T0" fmla="*/ 0 w 36"/>
                <a:gd name="T1" fmla="*/ 9 h 11"/>
                <a:gd name="T2" fmla="*/ 7 w 36"/>
                <a:gd name="T3" fmla="*/ 9 h 11"/>
                <a:gd name="T4" fmla="*/ 14 w 36"/>
                <a:gd name="T5" fmla="*/ 9 h 11"/>
                <a:gd name="T6" fmla="*/ 21 w 36"/>
                <a:gd name="T7" fmla="*/ 10 h 11"/>
                <a:gd name="T8" fmla="*/ 29 w 36"/>
                <a:gd name="T9" fmla="*/ 9 h 11"/>
                <a:gd name="T10" fmla="*/ 33 w 36"/>
                <a:gd name="T11" fmla="*/ 8 h 11"/>
                <a:gd name="T12" fmla="*/ 31 w 36"/>
                <a:gd name="T13" fmla="*/ 4 h 11"/>
                <a:gd name="T14" fmla="*/ 22 w 36"/>
                <a:gd name="T15" fmla="*/ 4 h 11"/>
                <a:gd name="T16" fmla="*/ 16 w 36"/>
                <a:gd name="T17" fmla="*/ 4 h 11"/>
                <a:gd name="T18" fmla="*/ 11 w 36"/>
                <a:gd name="T19" fmla="*/ 5 h 11"/>
                <a:gd name="T20" fmla="*/ 5 w 36"/>
                <a:gd name="T21" fmla="*/ 3 h 11"/>
                <a:gd name="T22" fmla="*/ 2 w 36"/>
                <a:gd name="T23" fmla="*/ 2 h 11"/>
                <a:gd name="T24" fmla="*/ 0 w 36"/>
                <a:gd name="T2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1">
                  <a:moveTo>
                    <a:pt x="0" y="9"/>
                  </a:moveTo>
                  <a:cubicBezTo>
                    <a:pt x="2" y="9"/>
                    <a:pt x="4" y="9"/>
                    <a:pt x="7" y="9"/>
                  </a:cubicBezTo>
                  <a:cubicBezTo>
                    <a:pt x="10" y="10"/>
                    <a:pt x="13" y="10"/>
                    <a:pt x="14" y="9"/>
                  </a:cubicBezTo>
                  <a:cubicBezTo>
                    <a:pt x="15" y="8"/>
                    <a:pt x="18" y="11"/>
                    <a:pt x="21" y="10"/>
                  </a:cubicBezTo>
                  <a:cubicBezTo>
                    <a:pt x="25" y="10"/>
                    <a:pt x="28" y="10"/>
                    <a:pt x="29" y="9"/>
                  </a:cubicBezTo>
                  <a:cubicBezTo>
                    <a:pt x="29" y="9"/>
                    <a:pt x="31" y="9"/>
                    <a:pt x="33" y="8"/>
                  </a:cubicBezTo>
                  <a:cubicBezTo>
                    <a:pt x="36" y="6"/>
                    <a:pt x="34" y="4"/>
                    <a:pt x="31" y="4"/>
                  </a:cubicBezTo>
                  <a:cubicBezTo>
                    <a:pt x="28" y="4"/>
                    <a:pt x="25" y="6"/>
                    <a:pt x="22" y="4"/>
                  </a:cubicBezTo>
                  <a:cubicBezTo>
                    <a:pt x="20" y="2"/>
                    <a:pt x="18" y="4"/>
                    <a:pt x="16" y="4"/>
                  </a:cubicBezTo>
                  <a:cubicBezTo>
                    <a:pt x="15" y="4"/>
                    <a:pt x="13" y="6"/>
                    <a:pt x="11" y="5"/>
                  </a:cubicBezTo>
                  <a:cubicBezTo>
                    <a:pt x="9" y="4"/>
                    <a:pt x="6" y="3"/>
                    <a:pt x="5" y="3"/>
                  </a:cubicBezTo>
                  <a:cubicBezTo>
                    <a:pt x="5" y="3"/>
                    <a:pt x="3" y="0"/>
                    <a:pt x="2" y="2"/>
                  </a:cubicBezTo>
                  <a:cubicBezTo>
                    <a:pt x="1" y="4"/>
                    <a:pt x="0" y="9"/>
                    <a:pt x="0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4D462FDB-06EE-4B64-B1E5-C1498267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8303" y="8710588"/>
              <a:ext cx="123825" cy="96837"/>
            </a:xfrm>
            <a:custGeom>
              <a:avLst/>
              <a:gdLst>
                <a:gd name="T0" fmla="*/ 26 w 33"/>
                <a:gd name="T1" fmla="*/ 17 h 26"/>
                <a:gd name="T2" fmla="*/ 29 w 33"/>
                <a:gd name="T3" fmla="*/ 17 h 26"/>
                <a:gd name="T4" fmla="*/ 32 w 33"/>
                <a:gd name="T5" fmla="*/ 22 h 26"/>
                <a:gd name="T6" fmla="*/ 28 w 33"/>
                <a:gd name="T7" fmla="*/ 24 h 26"/>
                <a:gd name="T8" fmla="*/ 21 w 33"/>
                <a:gd name="T9" fmla="*/ 23 h 26"/>
                <a:gd name="T10" fmla="*/ 18 w 33"/>
                <a:gd name="T11" fmla="*/ 19 h 26"/>
                <a:gd name="T12" fmla="*/ 14 w 33"/>
                <a:gd name="T13" fmla="*/ 22 h 26"/>
                <a:gd name="T14" fmla="*/ 9 w 33"/>
                <a:gd name="T15" fmla="*/ 20 h 26"/>
                <a:gd name="T16" fmla="*/ 7 w 33"/>
                <a:gd name="T17" fmla="*/ 16 h 26"/>
                <a:gd name="T18" fmla="*/ 3 w 33"/>
                <a:gd name="T19" fmla="*/ 13 h 26"/>
                <a:gd name="T20" fmla="*/ 3 w 33"/>
                <a:gd name="T21" fmla="*/ 8 h 26"/>
                <a:gd name="T22" fmla="*/ 8 w 33"/>
                <a:gd name="T23" fmla="*/ 6 h 26"/>
                <a:gd name="T24" fmla="*/ 16 w 33"/>
                <a:gd name="T25" fmla="*/ 0 h 26"/>
                <a:gd name="T26" fmla="*/ 20 w 33"/>
                <a:gd name="T27" fmla="*/ 5 h 26"/>
                <a:gd name="T28" fmla="*/ 22 w 33"/>
                <a:gd name="T29" fmla="*/ 11 h 26"/>
                <a:gd name="T30" fmla="*/ 26 w 33"/>
                <a:gd name="T3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26">
                  <a:moveTo>
                    <a:pt x="26" y="17"/>
                  </a:moveTo>
                  <a:cubicBezTo>
                    <a:pt x="26" y="17"/>
                    <a:pt x="29" y="14"/>
                    <a:pt x="29" y="17"/>
                  </a:cubicBezTo>
                  <a:cubicBezTo>
                    <a:pt x="30" y="20"/>
                    <a:pt x="32" y="21"/>
                    <a:pt x="32" y="22"/>
                  </a:cubicBezTo>
                  <a:cubicBezTo>
                    <a:pt x="33" y="23"/>
                    <a:pt x="30" y="24"/>
                    <a:pt x="28" y="24"/>
                  </a:cubicBezTo>
                  <a:cubicBezTo>
                    <a:pt x="26" y="24"/>
                    <a:pt x="23" y="26"/>
                    <a:pt x="21" y="23"/>
                  </a:cubicBezTo>
                  <a:cubicBezTo>
                    <a:pt x="20" y="21"/>
                    <a:pt x="19" y="19"/>
                    <a:pt x="18" y="19"/>
                  </a:cubicBezTo>
                  <a:cubicBezTo>
                    <a:pt x="17" y="19"/>
                    <a:pt x="15" y="21"/>
                    <a:pt x="14" y="22"/>
                  </a:cubicBezTo>
                  <a:cubicBezTo>
                    <a:pt x="12" y="24"/>
                    <a:pt x="10" y="22"/>
                    <a:pt x="9" y="20"/>
                  </a:cubicBezTo>
                  <a:cubicBezTo>
                    <a:pt x="8" y="18"/>
                    <a:pt x="8" y="16"/>
                    <a:pt x="7" y="16"/>
                  </a:cubicBezTo>
                  <a:cubicBezTo>
                    <a:pt x="6" y="15"/>
                    <a:pt x="3" y="13"/>
                    <a:pt x="3" y="13"/>
                  </a:cubicBezTo>
                  <a:cubicBezTo>
                    <a:pt x="3" y="12"/>
                    <a:pt x="0" y="11"/>
                    <a:pt x="3" y="8"/>
                  </a:cubicBezTo>
                  <a:cubicBezTo>
                    <a:pt x="5" y="6"/>
                    <a:pt x="6" y="6"/>
                    <a:pt x="8" y="6"/>
                  </a:cubicBezTo>
                  <a:cubicBezTo>
                    <a:pt x="11" y="6"/>
                    <a:pt x="13" y="0"/>
                    <a:pt x="16" y="0"/>
                  </a:cubicBezTo>
                  <a:cubicBezTo>
                    <a:pt x="19" y="1"/>
                    <a:pt x="19" y="3"/>
                    <a:pt x="20" y="5"/>
                  </a:cubicBezTo>
                  <a:cubicBezTo>
                    <a:pt x="20" y="7"/>
                    <a:pt x="22" y="8"/>
                    <a:pt x="22" y="11"/>
                  </a:cubicBezTo>
                  <a:cubicBezTo>
                    <a:pt x="23" y="14"/>
                    <a:pt x="25" y="17"/>
                    <a:pt x="26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C77D06D7-50B2-4017-9BDC-50539A102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3028" y="8605813"/>
              <a:ext cx="115888" cy="69850"/>
            </a:xfrm>
            <a:custGeom>
              <a:avLst/>
              <a:gdLst>
                <a:gd name="T0" fmla="*/ 26 w 31"/>
                <a:gd name="T1" fmla="*/ 13 h 19"/>
                <a:gd name="T2" fmla="*/ 23 w 31"/>
                <a:gd name="T3" fmla="*/ 19 h 19"/>
                <a:gd name="T4" fmla="*/ 14 w 31"/>
                <a:gd name="T5" fmla="*/ 19 h 19"/>
                <a:gd name="T6" fmla="*/ 10 w 31"/>
                <a:gd name="T7" fmla="*/ 16 h 19"/>
                <a:gd name="T8" fmla="*/ 5 w 31"/>
                <a:gd name="T9" fmla="*/ 12 h 19"/>
                <a:gd name="T10" fmla="*/ 5 w 31"/>
                <a:gd name="T11" fmla="*/ 8 h 19"/>
                <a:gd name="T12" fmla="*/ 9 w 31"/>
                <a:gd name="T13" fmla="*/ 3 h 19"/>
                <a:gd name="T14" fmla="*/ 15 w 31"/>
                <a:gd name="T15" fmla="*/ 1 h 19"/>
                <a:gd name="T16" fmla="*/ 24 w 31"/>
                <a:gd name="T17" fmla="*/ 1 h 19"/>
                <a:gd name="T18" fmla="*/ 29 w 31"/>
                <a:gd name="T19" fmla="*/ 2 h 19"/>
                <a:gd name="T20" fmla="*/ 26 w 31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9">
                  <a:moveTo>
                    <a:pt x="26" y="13"/>
                  </a:moveTo>
                  <a:cubicBezTo>
                    <a:pt x="26" y="13"/>
                    <a:pt x="29" y="19"/>
                    <a:pt x="23" y="19"/>
                  </a:cubicBezTo>
                  <a:cubicBezTo>
                    <a:pt x="18" y="19"/>
                    <a:pt x="15" y="19"/>
                    <a:pt x="14" y="19"/>
                  </a:cubicBezTo>
                  <a:cubicBezTo>
                    <a:pt x="13" y="19"/>
                    <a:pt x="13" y="19"/>
                    <a:pt x="10" y="16"/>
                  </a:cubicBezTo>
                  <a:cubicBezTo>
                    <a:pt x="8" y="13"/>
                    <a:pt x="9" y="12"/>
                    <a:pt x="5" y="12"/>
                  </a:cubicBezTo>
                  <a:cubicBezTo>
                    <a:pt x="0" y="12"/>
                    <a:pt x="2" y="10"/>
                    <a:pt x="5" y="8"/>
                  </a:cubicBezTo>
                  <a:cubicBezTo>
                    <a:pt x="7" y="5"/>
                    <a:pt x="9" y="5"/>
                    <a:pt x="9" y="3"/>
                  </a:cubicBezTo>
                  <a:cubicBezTo>
                    <a:pt x="10" y="1"/>
                    <a:pt x="11" y="1"/>
                    <a:pt x="15" y="1"/>
                  </a:cubicBezTo>
                  <a:cubicBezTo>
                    <a:pt x="20" y="1"/>
                    <a:pt x="21" y="0"/>
                    <a:pt x="24" y="1"/>
                  </a:cubicBezTo>
                  <a:cubicBezTo>
                    <a:pt x="27" y="2"/>
                    <a:pt x="29" y="1"/>
                    <a:pt x="29" y="2"/>
                  </a:cubicBezTo>
                  <a:cubicBezTo>
                    <a:pt x="29" y="3"/>
                    <a:pt x="31" y="8"/>
                    <a:pt x="26" y="1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ABEB431C-5DB3-434D-85F3-0383773CC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3653" y="8631213"/>
              <a:ext cx="52388" cy="63500"/>
            </a:xfrm>
            <a:custGeom>
              <a:avLst/>
              <a:gdLst>
                <a:gd name="T0" fmla="*/ 12 w 14"/>
                <a:gd name="T1" fmla="*/ 8 h 17"/>
                <a:gd name="T2" fmla="*/ 8 w 14"/>
                <a:gd name="T3" fmla="*/ 13 h 17"/>
                <a:gd name="T4" fmla="*/ 6 w 14"/>
                <a:gd name="T5" fmla="*/ 17 h 17"/>
                <a:gd name="T6" fmla="*/ 2 w 14"/>
                <a:gd name="T7" fmla="*/ 10 h 17"/>
                <a:gd name="T8" fmla="*/ 8 w 14"/>
                <a:gd name="T9" fmla="*/ 6 h 17"/>
                <a:gd name="T10" fmla="*/ 12 w 14"/>
                <a:gd name="T11" fmla="*/ 2 h 17"/>
                <a:gd name="T12" fmla="*/ 12 w 14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12" y="8"/>
                  </a:moveTo>
                  <a:cubicBezTo>
                    <a:pt x="12" y="8"/>
                    <a:pt x="10" y="13"/>
                    <a:pt x="8" y="13"/>
                  </a:cubicBezTo>
                  <a:cubicBezTo>
                    <a:pt x="5" y="13"/>
                    <a:pt x="10" y="17"/>
                    <a:pt x="6" y="17"/>
                  </a:cubicBezTo>
                  <a:cubicBezTo>
                    <a:pt x="3" y="17"/>
                    <a:pt x="0" y="15"/>
                    <a:pt x="2" y="10"/>
                  </a:cubicBezTo>
                  <a:cubicBezTo>
                    <a:pt x="4" y="5"/>
                    <a:pt x="8" y="6"/>
                    <a:pt x="8" y="6"/>
                  </a:cubicBezTo>
                  <a:cubicBezTo>
                    <a:pt x="8" y="6"/>
                    <a:pt x="10" y="0"/>
                    <a:pt x="12" y="2"/>
                  </a:cubicBezTo>
                  <a:cubicBezTo>
                    <a:pt x="14" y="4"/>
                    <a:pt x="12" y="8"/>
                    <a:pt x="1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1B5B9A9A-D2DA-4E2E-899A-FC382EAE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9190" y="8920138"/>
              <a:ext cx="38100" cy="25400"/>
            </a:xfrm>
            <a:custGeom>
              <a:avLst/>
              <a:gdLst>
                <a:gd name="T0" fmla="*/ 7 w 10"/>
                <a:gd name="T1" fmla="*/ 2 h 7"/>
                <a:gd name="T2" fmla="*/ 7 w 10"/>
                <a:gd name="T3" fmla="*/ 2 h 7"/>
                <a:gd name="T4" fmla="*/ 3 w 10"/>
                <a:gd name="T5" fmla="*/ 1 h 7"/>
                <a:gd name="T6" fmla="*/ 3 w 10"/>
                <a:gd name="T7" fmla="*/ 4 h 7"/>
                <a:gd name="T8" fmla="*/ 8 w 10"/>
                <a:gd name="T9" fmla="*/ 6 h 7"/>
                <a:gd name="T10" fmla="*/ 7 w 10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2" y="2"/>
                    <a:pt x="0" y="3"/>
                    <a:pt x="3" y="4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8" y="6"/>
                    <a:pt x="10" y="4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710B07CF-8079-4ECF-97A0-3999D878A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140" y="8837588"/>
              <a:ext cx="63500" cy="36512"/>
            </a:xfrm>
            <a:custGeom>
              <a:avLst/>
              <a:gdLst>
                <a:gd name="T0" fmla="*/ 5 w 17"/>
                <a:gd name="T1" fmla="*/ 7 h 10"/>
                <a:gd name="T2" fmla="*/ 8 w 17"/>
                <a:gd name="T3" fmla="*/ 9 h 10"/>
                <a:gd name="T4" fmla="*/ 14 w 17"/>
                <a:gd name="T5" fmla="*/ 6 h 10"/>
                <a:gd name="T6" fmla="*/ 15 w 17"/>
                <a:gd name="T7" fmla="*/ 2 h 10"/>
                <a:gd name="T8" fmla="*/ 10 w 17"/>
                <a:gd name="T9" fmla="*/ 1 h 10"/>
                <a:gd name="T10" fmla="*/ 3 w 17"/>
                <a:gd name="T11" fmla="*/ 3 h 10"/>
                <a:gd name="T12" fmla="*/ 5 w 17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5" y="7"/>
                  </a:moveTo>
                  <a:cubicBezTo>
                    <a:pt x="5" y="7"/>
                    <a:pt x="6" y="10"/>
                    <a:pt x="8" y="9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5"/>
                    <a:pt x="17" y="3"/>
                    <a:pt x="15" y="2"/>
                  </a:cubicBezTo>
                  <a:cubicBezTo>
                    <a:pt x="13" y="1"/>
                    <a:pt x="12" y="0"/>
                    <a:pt x="10" y="1"/>
                  </a:cubicBez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3" y="6"/>
                    <a:pt x="5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37536B8F-E3FB-4101-9ABC-880549FD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6678" y="8724875"/>
              <a:ext cx="77788" cy="55562"/>
            </a:xfrm>
            <a:custGeom>
              <a:avLst/>
              <a:gdLst>
                <a:gd name="T0" fmla="*/ 17 w 21"/>
                <a:gd name="T1" fmla="*/ 9 h 15"/>
                <a:gd name="T2" fmla="*/ 16 w 21"/>
                <a:gd name="T3" fmla="*/ 4 h 15"/>
                <a:gd name="T4" fmla="*/ 11 w 21"/>
                <a:gd name="T5" fmla="*/ 0 h 15"/>
                <a:gd name="T6" fmla="*/ 7 w 21"/>
                <a:gd name="T7" fmla="*/ 2 h 15"/>
                <a:gd name="T8" fmla="*/ 0 w 21"/>
                <a:gd name="T9" fmla="*/ 3 h 15"/>
                <a:gd name="T10" fmla="*/ 4 w 21"/>
                <a:gd name="T11" fmla="*/ 5 h 15"/>
                <a:gd name="T12" fmla="*/ 6 w 21"/>
                <a:gd name="T13" fmla="*/ 7 h 15"/>
                <a:gd name="T14" fmla="*/ 4 w 21"/>
                <a:gd name="T15" fmla="*/ 10 h 15"/>
                <a:gd name="T16" fmla="*/ 8 w 21"/>
                <a:gd name="T17" fmla="*/ 14 h 15"/>
                <a:gd name="T18" fmla="*/ 12 w 21"/>
                <a:gd name="T19" fmla="*/ 11 h 15"/>
                <a:gd name="T20" fmla="*/ 17 w 21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17" y="9"/>
                  </a:moveTo>
                  <a:cubicBezTo>
                    <a:pt x="17" y="8"/>
                    <a:pt x="16" y="7"/>
                    <a:pt x="16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9" y="1"/>
                    <a:pt x="10" y="2"/>
                    <a:pt x="7" y="2"/>
                  </a:cubicBezTo>
                  <a:cubicBezTo>
                    <a:pt x="4" y="2"/>
                    <a:pt x="0" y="1"/>
                    <a:pt x="0" y="3"/>
                  </a:cubicBezTo>
                  <a:cubicBezTo>
                    <a:pt x="0" y="4"/>
                    <a:pt x="3" y="5"/>
                    <a:pt x="4" y="5"/>
                  </a:cubicBezTo>
                  <a:cubicBezTo>
                    <a:pt x="5" y="5"/>
                    <a:pt x="7" y="5"/>
                    <a:pt x="6" y="7"/>
                  </a:cubicBezTo>
                  <a:cubicBezTo>
                    <a:pt x="5" y="8"/>
                    <a:pt x="2" y="8"/>
                    <a:pt x="4" y="10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9" y="11"/>
                    <a:pt x="12" y="11"/>
                  </a:cubicBezTo>
                  <a:cubicBezTo>
                    <a:pt x="15" y="11"/>
                    <a:pt x="21" y="13"/>
                    <a:pt x="17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C781E9CF-38EB-4691-A2FE-2B6DBDE7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0465" y="8564538"/>
              <a:ext cx="41275" cy="77787"/>
            </a:xfrm>
            <a:custGeom>
              <a:avLst/>
              <a:gdLst>
                <a:gd name="T0" fmla="*/ 2 w 11"/>
                <a:gd name="T1" fmla="*/ 1 h 21"/>
                <a:gd name="T2" fmla="*/ 3 w 11"/>
                <a:gd name="T3" fmla="*/ 6 h 21"/>
                <a:gd name="T4" fmla="*/ 2 w 11"/>
                <a:gd name="T5" fmla="*/ 13 h 21"/>
                <a:gd name="T6" fmla="*/ 6 w 11"/>
                <a:gd name="T7" fmla="*/ 18 h 21"/>
                <a:gd name="T8" fmla="*/ 10 w 11"/>
                <a:gd name="T9" fmla="*/ 19 h 21"/>
                <a:gd name="T10" fmla="*/ 9 w 11"/>
                <a:gd name="T11" fmla="*/ 13 h 21"/>
                <a:gd name="T12" fmla="*/ 5 w 11"/>
                <a:gd name="T13" fmla="*/ 7 h 21"/>
                <a:gd name="T14" fmla="*/ 4 w 11"/>
                <a:gd name="T15" fmla="*/ 1 h 21"/>
                <a:gd name="T16" fmla="*/ 2 w 11"/>
                <a:gd name="T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2" y="1"/>
                  </a:moveTo>
                  <a:cubicBezTo>
                    <a:pt x="4" y="3"/>
                    <a:pt x="5" y="4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4" y="15"/>
                    <a:pt x="7" y="16"/>
                    <a:pt x="6" y="18"/>
                  </a:cubicBezTo>
                  <a:cubicBezTo>
                    <a:pt x="5" y="20"/>
                    <a:pt x="8" y="21"/>
                    <a:pt x="10" y="19"/>
                  </a:cubicBezTo>
                  <a:cubicBezTo>
                    <a:pt x="11" y="17"/>
                    <a:pt x="11" y="15"/>
                    <a:pt x="9" y="13"/>
                  </a:cubicBezTo>
                  <a:cubicBezTo>
                    <a:pt x="7" y="11"/>
                    <a:pt x="3" y="10"/>
                    <a:pt x="5" y="7"/>
                  </a:cubicBezTo>
                  <a:cubicBezTo>
                    <a:pt x="7" y="5"/>
                    <a:pt x="5" y="2"/>
                    <a:pt x="4" y="1"/>
                  </a:cubicBezTo>
                  <a:cubicBezTo>
                    <a:pt x="3" y="0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Line 49">
              <a:extLst>
                <a:ext uri="{FF2B5EF4-FFF2-40B4-BE49-F238E27FC236}">
                  <a16:creationId xmlns:a16="http://schemas.microsoft.com/office/drawing/2014/main" id="{6544F187-8ED8-472E-83F2-52171D09A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0965" y="8732813"/>
              <a:ext cx="0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50">
              <a:extLst>
                <a:ext uri="{FF2B5EF4-FFF2-40B4-BE49-F238E27FC236}">
                  <a16:creationId xmlns:a16="http://schemas.microsoft.com/office/drawing/2014/main" id="{6D061DD9-F23C-4842-8DF6-50FB7DBE4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0965" y="8732813"/>
              <a:ext cx="0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FDF148FA-4526-428D-8090-BE691A9F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9690" y="8410550"/>
              <a:ext cx="104775" cy="104775"/>
            </a:xfrm>
            <a:custGeom>
              <a:avLst/>
              <a:gdLst>
                <a:gd name="T0" fmla="*/ 10 w 28"/>
                <a:gd name="T1" fmla="*/ 0 h 28"/>
                <a:gd name="T2" fmla="*/ 3 w 28"/>
                <a:gd name="T3" fmla="*/ 6 h 28"/>
                <a:gd name="T4" fmla="*/ 1 w 28"/>
                <a:gd name="T5" fmla="*/ 11 h 28"/>
                <a:gd name="T6" fmla="*/ 4 w 28"/>
                <a:gd name="T7" fmla="*/ 12 h 28"/>
                <a:gd name="T8" fmla="*/ 9 w 28"/>
                <a:gd name="T9" fmla="*/ 12 h 28"/>
                <a:gd name="T10" fmla="*/ 14 w 28"/>
                <a:gd name="T11" fmla="*/ 19 h 28"/>
                <a:gd name="T12" fmla="*/ 16 w 28"/>
                <a:gd name="T13" fmla="*/ 26 h 28"/>
                <a:gd name="T14" fmla="*/ 18 w 28"/>
                <a:gd name="T15" fmla="*/ 23 h 28"/>
                <a:gd name="T16" fmla="*/ 20 w 28"/>
                <a:gd name="T17" fmla="*/ 25 h 28"/>
                <a:gd name="T18" fmla="*/ 26 w 28"/>
                <a:gd name="T19" fmla="*/ 25 h 28"/>
                <a:gd name="T20" fmla="*/ 24 w 28"/>
                <a:gd name="T21" fmla="*/ 19 h 28"/>
                <a:gd name="T22" fmla="*/ 22 w 28"/>
                <a:gd name="T23" fmla="*/ 18 h 28"/>
                <a:gd name="T24" fmla="*/ 20 w 28"/>
                <a:gd name="T25" fmla="*/ 15 h 28"/>
                <a:gd name="T26" fmla="*/ 19 w 28"/>
                <a:gd name="T27" fmla="*/ 14 h 28"/>
                <a:gd name="T28" fmla="*/ 20 w 28"/>
                <a:gd name="T29" fmla="*/ 12 h 28"/>
                <a:gd name="T30" fmla="*/ 19 w 28"/>
                <a:gd name="T31" fmla="*/ 8 h 28"/>
                <a:gd name="T32" fmla="*/ 16 w 28"/>
                <a:gd name="T33" fmla="*/ 7 h 28"/>
                <a:gd name="T34" fmla="*/ 11 w 28"/>
                <a:gd name="T35" fmla="*/ 7 h 28"/>
                <a:gd name="T36" fmla="*/ 11 w 28"/>
                <a:gd name="T37" fmla="*/ 3 h 28"/>
                <a:gd name="T38" fmla="*/ 10 w 28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cubicBezTo>
                    <a:pt x="10" y="0"/>
                    <a:pt x="4" y="2"/>
                    <a:pt x="3" y="6"/>
                  </a:cubicBezTo>
                  <a:cubicBezTo>
                    <a:pt x="1" y="9"/>
                    <a:pt x="2" y="11"/>
                    <a:pt x="1" y="11"/>
                  </a:cubicBezTo>
                  <a:cubicBezTo>
                    <a:pt x="0" y="11"/>
                    <a:pt x="1" y="13"/>
                    <a:pt x="4" y="12"/>
                  </a:cubicBezTo>
                  <a:cubicBezTo>
                    <a:pt x="6" y="12"/>
                    <a:pt x="7" y="9"/>
                    <a:pt x="9" y="12"/>
                  </a:cubicBezTo>
                  <a:cubicBezTo>
                    <a:pt x="11" y="15"/>
                    <a:pt x="14" y="16"/>
                    <a:pt x="14" y="19"/>
                  </a:cubicBezTo>
                  <a:cubicBezTo>
                    <a:pt x="15" y="23"/>
                    <a:pt x="15" y="28"/>
                    <a:pt x="16" y="26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20" y="23"/>
                    <a:pt x="18" y="24"/>
                    <a:pt x="20" y="25"/>
                  </a:cubicBezTo>
                  <a:cubicBezTo>
                    <a:pt x="22" y="27"/>
                    <a:pt x="28" y="27"/>
                    <a:pt x="26" y="25"/>
                  </a:cubicBezTo>
                  <a:cubicBezTo>
                    <a:pt x="24" y="22"/>
                    <a:pt x="24" y="19"/>
                    <a:pt x="24" y="19"/>
                  </a:cubicBezTo>
                  <a:cubicBezTo>
                    <a:pt x="24" y="19"/>
                    <a:pt x="23" y="20"/>
                    <a:pt x="22" y="18"/>
                  </a:cubicBezTo>
                  <a:cubicBezTo>
                    <a:pt x="20" y="17"/>
                    <a:pt x="21" y="16"/>
                    <a:pt x="20" y="15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9" y="14"/>
                    <a:pt x="20" y="14"/>
                    <a:pt x="20" y="12"/>
                  </a:cubicBezTo>
                  <a:cubicBezTo>
                    <a:pt x="20" y="10"/>
                    <a:pt x="19" y="8"/>
                    <a:pt x="19" y="8"/>
                  </a:cubicBezTo>
                  <a:cubicBezTo>
                    <a:pt x="18" y="7"/>
                    <a:pt x="17" y="6"/>
                    <a:pt x="16" y="7"/>
                  </a:cubicBezTo>
                  <a:cubicBezTo>
                    <a:pt x="14" y="8"/>
                    <a:pt x="12" y="10"/>
                    <a:pt x="11" y="7"/>
                  </a:cubicBezTo>
                  <a:cubicBezTo>
                    <a:pt x="10" y="5"/>
                    <a:pt x="10" y="4"/>
                    <a:pt x="11" y="3"/>
                  </a:cubicBezTo>
                  <a:cubicBezTo>
                    <a:pt x="11" y="2"/>
                    <a:pt x="10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813C28C6-1648-44D0-8EF5-408EC4A2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7928" y="5072038"/>
              <a:ext cx="523875" cy="804862"/>
            </a:xfrm>
            <a:custGeom>
              <a:avLst/>
              <a:gdLst>
                <a:gd name="T0" fmla="*/ 134 w 140"/>
                <a:gd name="T1" fmla="*/ 94 h 215"/>
                <a:gd name="T2" fmla="*/ 132 w 140"/>
                <a:gd name="T3" fmla="*/ 89 h 215"/>
                <a:gd name="T4" fmla="*/ 131 w 140"/>
                <a:gd name="T5" fmla="*/ 84 h 215"/>
                <a:gd name="T6" fmla="*/ 119 w 140"/>
                <a:gd name="T7" fmla="*/ 73 h 215"/>
                <a:gd name="T8" fmla="*/ 111 w 140"/>
                <a:gd name="T9" fmla="*/ 71 h 215"/>
                <a:gd name="T10" fmla="*/ 101 w 140"/>
                <a:gd name="T11" fmla="*/ 70 h 215"/>
                <a:gd name="T12" fmla="*/ 90 w 140"/>
                <a:gd name="T13" fmla="*/ 47 h 215"/>
                <a:gd name="T14" fmla="*/ 76 w 140"/>
                <a:gd name="T15" fmla="*/ 10 h 215"/>
                <a:gd name="T16" fmla="*/ 69 w 140"/>
                <a:gd name="T17" fmla="*/ 6 h 215"/>
                <a:gd name="T18" fmla="*/ 59 w 140"/>
                <a:gd name="T19" fmla="*/ 3 h 215"/>
                <a:gd name="T20" fmla="*/ 49 w 140"/>
                <a:gd name="T21" fmla="*/ 2 h 215"/>
                <a:gd name="T22" fmla="*/ 41 w 140"/>
                <a:gd name="T23" fmla="*/ 6 h 215"/>
                <a:gd name="T24" fmla="*/ 30 w 140"/>
                <a:gd name="T25" fmla="*/ 5 h 215"/>
                <a:gd name="T26" fmla="*/ 10 w 140"/>
                <a:gd name="T27" fmla="*/ 42 h 215"/>
                <a:gd name="T28" fmla="*/ 15 w 140"/>
                <a:gd name="T29" fmla="*/ 80 h 215"/>
                <a:gd name="T30" fmla="*/ 11 w 140"/>
                <a:gd name="T31" fmla="*/ 95 h 215"/>
                <a:gd name="T32" fmla="*/ 3 w 140"/>
                <a:gd name="T33" fmla="*/ 111 h 215"/>
                <a:gd name="T34" fmla="*/ 35 w 140"/>
                <a:gd name="T35" fmla="*/ 206 h 215"/>
                <a:gd name="T36" fmla="*/ 49 w 140"/>
                <a:gd name="T37" fmla="*/ 207 h 215"/>
                <a:gd name="T38" fmla="*/ 57 w 140"/>
                <a:gd name="T39" fmla="*/ 189 h 215"/>
                <a:gd name="T40" fmla="*/ 54 w 140"/>
                <a:gd name="T41" fmla="*/ 185 h 215"/>
                <a:gd name="T42" fmla="*/ 57 w 140"/>
                <a:gd name="T43" fmla="*/ 175 h 215"/>
                <a:gd name="T44" fmla="*/ 60 w 140"/>
                <a:gd name="T45" fmla="*/ 168 h 215"/>
                <a:gd name="T46" fmla="*/ 70 w 140"/>
                <a:gd name="T47" fmla="*/ 176 h 215"/>
                <a:gd name="T48" fmla="*/ 69 w 140"/>
                <a:gd name="T49" fmla="*/ 163 h 215"/>
                <a:gd name="T50" fmla="*/ 75 w 140"/>
                <a:gd name="T51" fmla="*/ 152 h 215"/>
                <a:gd name="T52" fmla="*/ 82 w 140"/>
                <a:gd name="T53" fmla="*/ 157 h 215"/>
                <a:gd name="T54" fmla="*/ 83 w 140"/>
                <a:gd name="T55" fmla="*/ 146 h 215"/>
                <a:gd name="T56" fmla="*/ 83 w 140"/>
                <a:gd name="T57" fmla="*/ 123 h 215"/>
                <a:gd name="T58" fmla="*/ 90 w 140"/>
                <a:gd name="T59" fmla="*/ 135 h 215"/>
                <a:gd name="T60" fmla="*/ 96 w 140"/>
                <a:gd name="T61" fmla="*/ 127 h 215"/>
                <a:gd name="T62" fmla="*/ 106 w 140"/>
                <a:gd name="T63" fmla="*/ 132 h 215"/>
                <a:gd name="T64" fmla="*/ 105 w 140"/>
                <a:gd name="T65" fmla="*/ 123 h 215"/>
                <a:gd name="T66" fmla="*/ 114 w 140"/>
                <a:gd name="T67" fmla="*/ 128 h 215"/>
                <a:gd name="T68" fmla="*/ 116 w 140"/>
                <a:gd name="T69" fmla="*/ 122 h 215"/>
                <a:gd name="T70" fmla="*/ 118 w 140"/>
                <a:gd name="T71" fmla="*/ 119 h 215"/>
                <a:gd name="T72" fmla="*/ 119 w 140"/>
                <a:gd name="T73" fmla="*/ 115 h 215"/>
                <a:gd name="T74" fmla="*/ 126 w 140"/>
                <a:gd name="T75" fmla="*/ 110 h 215"/>
                <a:gd name="T76" fmla="*/ 140 w 140"/>
                <a:gd name="T77" fmla="*/ 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215">
                  <a:moveTo>
                    <a:pt x="136" y="97"/>
                  </a:moveTo>
                  <a:cubicBezTo>
                    <a:pt x="136" y="97"/>
                    <a:pt x="135" y="94"/>
                    <a:pt x="134" y="94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6"/>
                    <a:pt x="132" y="84"/>
                    <a:pt x="131" y="84"/>
                  </a:cubicBezTo>
                  <a:cubicBezTo>
                    <a:pt x="130" y="83"/>
                    <a:pt x="126" y="79"/>
                    <a:pt x="125" y="77"/>
                  </a:cubicBezTo>
                  <a:cubicBezTo>
                    <a:pt x="124" y="74"/>
                    <a:pt x="122" y="73"/>
                    <a:pt x="119" y="73"/>
                  </a:cubicBezTo>
                  <a:cubicBezTo>
                    <a:pt x="117" y="73"/>
                    <a:pt x="114" y="73"/>
                    <a:pt x="114" y="73"/>
                  </a:cubicBezTo>
                  <a:cubicBezTo>
                    <a:pt x="114" y="73"/>
                    <a:pt x="112" y="72"/>
                    <a:pt x="111" y="71"/>
                  </a:cubicBezTo>
                  <a:cubicBezTo>
                    <a:pt x="110" y="70"/>
                    <a:pt x="108" y="70"/>
                    <a:pt x="106" y="70"/>
                  </a:cubicBezTo>
                  <a:cubicBezTo>
                    <a:pt x="104" y="70"/>
                    <a:pt x="101" y="70"/>
                    <a:pt x="101" y="70"/>
                  </a:cubicBezTo>
                  <a:cubicBezTo>
                    <a:pt x="101" y="70"/>
                    <a:pt x="99" y="70"/>
                    <a:pt x="98" y="68"/>
                  </a:cubicBezTo>
                  <a:cubicBezTo>
                    <a:pt x="97" y="65"/>
                    <a:pt x="90" y="47"/>
                    <a:pt x="90" y="47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4" y="7"/>
                    <a:pt x="73" y="6"/>
                  </a:cubicBezTo>
                  <a:cubicBezTo>
                    <a:pt x="72" y="6"/>
                    <a:pt x="71" y="6"/>
                    <a:pt x="69" y="6"/>
                  </a:cubicBezTo>
                  <a:cubicBezTo>
                    <a:pt x="68" y="6"/>
                    <a:pt x="66" y="6"/>
                    <a:pt x="64" y="4"/>
                  </a:cubicBezTo>
                  <a:cubicBezTo>
                    <a:pt x="61" y="3"/>
                    <a:pt x="60" y="3"/>
                    <a:pt x="59" y="3"/>
                  </a:cubicBezTo>
                  <a:cubicBezTo>
                    <a:pt x="57" y="3"/>
                    <a:pt x="56" y="4"/>
                    <a:pt x="55" y="4"/>
                  </a:cubicBezTo>
                  <a:cubicBezTo>
                    <a:pt x="53" y="3"/>
                    <a:pt x="51" y="3"/>
                    <a:pt x="49" y="2"/>
                  </a:cubicBezTo>
                  <a:cubicBezTo>
                    <a:pt x="47" y="1"/>
                    <a:pt x="45" y="0"/>
                    <a:pt x="45" y="0"/>
                  </a:cubicBezTo>
                  <a:cubicBezTo>
                    <a:pt x="45" y="0"/>
                    <a:pt x="44" y="4"/>
                    <a:pt x="41" y="6"/>
                  </a:cubicBezTo>
                  <a:cubicBezTo>
                    <a:pt x="38" y="7"/>
                    <a:pt x="34" y="8"/>
                    <a:pt x="34" y="8"/>
                  </a:cubicBezTo>
                  <a:cubicBezTo>
                    <a:pt x="33" y="8"/>
                    <a:pt x="32" y="7"/>
                    <a:pt x="30" y="5"/>
                  </a:cubicBezTo>
                  <a:cubicBezTo>
                    <a:pt x="29" y="3"/>
                    <a:pt x="27" y="0"/>
                    <a:pt x="26" y="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6" y="50"/>
                    <a:pt x="11" y="62"/>
                  </a:cubicBezTo>
                  <a:cubicBezTo>
                    <a:pt x="15" y="73"/>
                    <a:pt x="17" y="77"/>
                    <a:pt x="15" y="80"/>
                  </a:cubicBezTo>
                  <a:cubicBezTo>
                    <a:pt x="13" y="83"/>
                    <a:pt x="13" y="86"/>
                    <a:pt x="14" y="89"/>
                  </a:cubicBezTo>
                  <a:cubicBezTo>
                    <a:pt x="16" y="91"/>
                    <a:pt x="13" y="94"/>
                    <a:pt x="11" y="95"/>
                  </a:cubicBezTo>
                  <a:cubicBezTo>
                    <a:pt x="9" y="96"/>
                    <a:pt x="8" y="96"/>
                    <a:pt x="9" y="100"/>
                  </a:cubicBezTo>
                  <a:cubicBezTo>
                    <a:pt x="10" y="103"/>
                    <a:pt x="9" y="111"/>
                    <a:pt x="3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8" y="215"/>
                    <a:pt x="43" y="214"/>
                  </a:cubicBezTo>
                  <a:cubicBezTo>
                    <a:pt x="43" y="214"/>
                    <a:pt x="48" y="210"/>
                    <a:pt x="49" y="207"/>
                  </a:cubicBezTo>
                  <a:cubicBezTo>
                    <a:pt x="50" y="204"/>
                    <a:pt x="51" y="199"/>
                    <a:pt x="49" y="197"/>
                  </a:cubicBezTo>
                  <a:cubicBezTo>
                    <a:pt x="49" y="197"/>
                    <a:pt x="57" y="195"/>
                    <a:pt x="57" y="189"/>
                  </a:cubicBezTo>
                  <a:cubicBezTo>
                    <a:pt x="57" y="189"/>
                    <a:pt x="54" y="191"/>
                    <a:pt x="53" y="189"/>
                  </a:cubicBezTo>
                  <a:cubicBezTo>
                    <a:pt x="51" y="188"/>
                    <a:pt x="52" y="187"/>
                    <a:pt x="54" y="185"/>
                  </a:cubicBezTo>
                  <a:cubicBezTo>
                    <a:pt x="57" y="184"/>
                    <a:pt x="60" y="182"/>
                    <a:pt x="60" y="180"/>
                  </a:cubicBezTo>
                  <a:cubicBezTo>
                    <a:pt x="60" y="178"/>
                    <a:pt x="58" y="176"/>
                    <a:pt x="57" y="175"/>
                  </a:cubicBezTo>
                  <a:cubicBezTo>
                    <a:pt x="55" y="174"/>
                    <a:pt x="55" y="171"/>
                    <a:pt x="57" y="170"/>
                  </a:cubicBezTo>
                  <a:cubicBezTo>
                    <a:pt x="59" y="168"/>
                    <a:pt x="60" y="168"/>
                    <a:pt x="60" y="168"/>
                  </a:cubicBezTo>
                  <a:cubicBezTo>
                    <a:pt x="60" y="168"/>
                    <a:pt x="63" y="166"/>
                    <a:pt x="64" y="169"/>
                  </a:cubicBezTo>
                  <a:cubicBezTo>
                    <a:pt x="65" y="171"/>
                    <a:pt x="67" y="178"/>
                    <a:pt x="70" y="176"/>
                  </a:cubicBezTo>
                  <a:cubicBezTo>
                    <a:pt x="74" y="173"/>
                    <a:pt x="72" y="172"/>
                    <a:pt x="71" y="171"/>
                  </a:cubicBezTo>
                  <a:cubicBezTo>
                    <a:pt x="70" y="170"/>
                    <a:pt x="67" y="166"/>
                    <a:pt x="69" y="163"/>
                  </a:cubicBezTo>
                  <a:cubicBezTo>
                    <a:pt x="71" y="160"/>
                    <a:pt x="73" y="159"/>
                    <a:pt x="73" y="157"/>
                  </a:cubicBezTo>
                  <a:cubicBezTo>
                    <a:pt x="73" y="154"/>
                    <a:pt x="73" y="153"/>
                    <a:pt x="75" y="152"/>
                  </a:cubicBezTo>
                  <a:cubicBezTo>
                    <a:pt x="77" y="152"/>
                    <a:pt x="79" y="153"/>
                    <a:pt x="79" y="154"/>
                  </a:cubicBezTo>
                  <a:cubicBezTo>
                    <a:pt x="79" y="156"/>
                    <a:pt x="79" y="158"/>
                    <a:pt x="82" y="157"/>
                  </a:cubicBezTo>
                  <a:cubicBezTo>
                    <a:pt x="84" y="157"/>
                    <a:pt x="85" y="156"/>
                    <a:pt x="83" y="154"/>
                  </a:cubicBezTo>
                  <a:cubicBezTo>
                    <a:pt x="82" y="152"/>
                    <a:pt x="82" y="149"/>
                    <a:pt x="83" y="146"/>
                  </a:cubicBezTo>
                  <a:cubicBezTo>
                    <a:pt x="84" y="144"/>
                    <a:pt x="83" y="140"/>
                    <a:pt x="83" y="135"/>
                  </a:cubicBezTo>
                  <a:cubicBezTo>
                    <a:pt x="82" y="131"/>
                    <a:pt x="82" y="125"/>
                    <a:pt x="83" y="123"/>
                  </a:cubicBezTo>
                  <a:cubicBezTo>
                    <a:pt x="83" y="123"/>
                    <a:pt x="87" y="124"/>
                    <a:pt x="88" y="128"/>
                  </a:cubicBezTo>
                  <a:cubicBezTo>
                    <a:pt x="88" y="133"/>
                    <a:pt x="88" y="135"/>
                    <a:pt x="90" y="135"/>
                  </a:cubicBezTo>
                  <a:cubicBezTo>
                    <a:pt x="91" y="134"/>
                    <a:pt x="93" y="134"/>
                    <a:pt x="93" y="131"/>
                  </a:cubicBezTo>
                  <a:cubicBezTo>
                    <a:pt x="93" y="129"/>
                    <a:pt x="93" y="127"/>
                    <a:pt x="96" y="127"/>
                  </a:cubicBezTo>
                  <a:cubicBezTo>
                    <a:pt x="98" y="127"/>
                    <a:pt x="102" y="131"/>
                    <a:pt x="102" y="131"/>
                  </a:cubicBezTo>
                  <a:cubicBezTo>
                    <a:pt x="102" y="131"/>
                    <a:pt x="105" y="133"/>
                    <a:pt x="106" y="132"/>
                  </a:cubicBezTo>
                  <a:cubicBezTo>
                    <a:pt x="108" y="130"/>
                    <a:pt x="107" y="129"/>
                    <a:pt x="106" y="128"/>
                  </a:cubicBezTo>
                  <a:cubicBezTo>
                    <a:pt x="105" y="127"/>
                    <a:pt x="104" y="125"/>
                    <a:pt x="105" y="123"/>
                  </a:cubicBezTo>
                  <a:cubicBezTo>
                    <a:pt x="105" y="122"/>
                    <a:pt x="106" y="123"/>
                    <a:pt x="108" y="124"/>
                  </a:cubicBezTo>
                  <a:cubicBezTo>
                    <a:pt x="109" y="126"/>
                    <a:pt x="113" y="128"/>
                    <a:pt x="114" y="128"/>
                  </a:cubicBezTo>
                  <a:cubicBezTo>
                    <a:pt x="114" y="128"/>
                    <a:pt x="113" y="124"/>
                    <a:pt x="113" y="124"/>
                  </a:cubicBezTo>
                  <a:cubicBezTo>
                    <a:pt x="112" y="123"/>
                    <a:pt x="114" y="120"/>
                    <a:pt x="116" y="122"/>
                  </a:cubicBezTo>
                  <a:cubicBezTo>
                    <a:pt x="118" y="124"/>
                    <a:pt x="119" y="124"/>
                    <a:pt x="120" y="123"/>
                  </a:cubicBezTo>
                  <a:cubicBezTo>
                    <a:pt x="121" y="121"/>
                    <a:pt x="119" y="120"/>
                    <a:pt x="118" y="119"/>
                  </a:cubicBezTo>
                  <a:cubicBezTo>
                    <a:pt x="117" y="119"/>
                    <a:pt x="115" y="117"/>
                    <a:pt x="116" y="116"/>
                  </a:cubicBezTo>
                  <a:cubicBezTo>
                    <a:pt x="117" y="114"/>
                    <a:pt x="118" y="114"/>
                    <a:pt x="119" y="115"/>
                  </a:cubicBezTo>
                  <a:cubicBezTo>
                    <a:pt x="120" y="116"/>
                    <a:pt x="122" y="118"/>
                    <a:pt x="124" y="115"/>
                  </a:cubicBezTo>
                  <a:cubicBezTo>
                    <a:pt x="126" y="113"/>
                    <a:pt x="127" y="110"/>
                    <a:pt x="126" y="110"/>
                  </a:cubicBezTo>
                  <a:cubicBezTo>
                    <a:pt x="126" y="110"/>
                    <a:pt x="130" y="110"/>
                    <a:pt x="134" y="107"/>
                  </a:cubicBezTo>
                  <a:cubicBezTo>
                    <a:pt x="137" y="104"/>
                    <a:pt x="138" y="101"/>
                    <a:pt x="140" y="99"/>
                  </a:cubicBezTo>
                  <a:cubicBezTo>
                    <a:pt x="140" y="99"/>
                    <a:pt x="138" y="97"/>
                    <a:pt x="136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8466D0A1-1C52-45F6-AA0A-BEF5C667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6690" y="6445225"/>
              <a:ext cx="1011238" cy="793750"/>
            </a:xfrm>
            <a:custGeom>
              <a:avLst/>
              <a:gdLst>
                <a:gd name="T0" fmla="*/ 266 w 270"/>
                <a:gd name="T1" fmla="*/ 72 h 212"/>
                <a:gd name="T2" fmla="*/ 270 w 270"/>
                <a:gd name="T3" fmla="*/ 30 h 212"/>
                <a:gd name="T4" fmla="*/ 199 w 270"/>
                <a:gd name="T5" fmla="*/ 21 h 212"/>
                <a:gd name="T6" fmla="*/ 29 w 270"/>
                <a:gd name="T7" fmla="*/ 0 h 212"/>
                <a:gd name="T8" fmla="*/ 27 w 270"/>
                <a:gd name="T9" fmla="*/ 0 h 212"/>
                <a:gd name="T10" fmla="*/ 0 w 270"/>
                <a:gd name="T11" fmla="*/ 180 h 212"/>
                <a:gd name="T12" fmla="*/ 252 w 270"/>
                <a:gd name="T13" fmla="*/ 212 h 212"/>
                <a:gd name="T14" fmla="*/ 252 w 270"/>
                <a:gd name="T15" fmla="*/ 211 h 212"/>
                <a:gd name="T16" fmla="*/ 252 w 270"/>
                <a:gd name="T17" fmla="*/ 211 h 212"/>
                <a:gd name="T18" fmla="*/ 252 w 270"/>
                <a:gd name="T19" fmla="*/ 211 h 212"/>
                <a:gd name="T20" fmla="*/ 266 w 270"/>
                <a:gd name="T21" fmla="*/ 72 h 212"/>
                <a:gd name="T22" fmla="*/ 266 w 270"/>
                <a:gd name="T23" fmla="*/ 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212">
                  <a:moveTo>
                    <a:pt x="266" y="72"/>
                  </a:moveTo>
                  <a:cubicBezTo>
                    <a:pt x="270" y="30"/>
                    <a:pt x="270" y="30"/>
                    <a:pt x="270" y="30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2" y="182"/>
                    <a:pt x="171" y="206"/>
                    <a:pt x="252" y="212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66" y="72"/>
                    <a:pt x="266" y="72"/>
                    <a:pt x="266" y="72"/>
                  </a:cubicBezTo>
                  <a:cubicBezTo>
                    <a:pt x="266" y="72"/>
                    <a:pt x="266" y="72"/>
                    <a:pt x="266" y="7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7ACB9B60-3665-41F3-9E6B-FE28AA20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9778" y="6153125"/>
              <a:ext cx="798513" cy="966787"/>
            </a:xfrm>
            <a:custGeom>
              <a:avLst/>
              <a:gdLst>
                <a:gd name="T0" fmla="*/ 144 w 213"/>
                <a:gd name="T1" fmla="*/ 65 h 258"/>
                <a:gd name="T2" fmla="*/ 153 w 213"/>
                <a:gd name="T3" fmla="*/ 20 h 258"/>
                <a:gd name="T4" fmla="*/ 51 w 213"/>
                <a:gd name="T5" fmla="*/ 0 h 258"/>
                <a:gd name="T6" fmla="*/ 0 w 213"/>
                <a:gd name="T7" fmla="*/ 225 h 258"/>
                <a:gd name="T8" fmla="*/ 185 w 213"/>
                <a:gd name="T9" fmla="*/ 258 h 258"/>
                <a:gd name="T10" fmla="*/ 185 w 213"/>
                <a:gd name="T11" fmla="*/ 258 h 258"/>
                <a:gd name="T12" fmla="*/ 186 w 213"/>
                <a:gd name="T13" fmla="*/ 258 h 258"/>
                <a:gd name="T14" fmla="*/ 213 w 213"/>
                <a:gd name="T15" fmla="*/ 78 h 258"/>
                <a:gd name="T16" fmla="*/ 144 w 213"/>
                <a:gd name="T17" fmla="*/ 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8">
                  <a:moveTo>
                    <a:pt x="144" y="65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85" y="258"/>
                    <a:pt x="185" y="258"/>
                    <a:pt x="186" y="258"/>
                  </a:cubicBezTo>
                  <a:cubicBezTo>
                    <a:pt x="213" y="78"/>
                    <a:pt x="213" y="78"/>
                    <a:pt x="213" y="78"/>
                  </a:cubicBezTo>
                  <a:lnTo>
                    <a:pt x="144" y="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5F695561-C55B-465E-8E4F-06B6AE8F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5315" y="5700688"/>
              <a:ext cx="576263" cy="714375"/>
            </a:xfrm>
            <a:custGeom>
              <a:avLst/>
              <a:gdLst>
                <a:gd name="T0" fmla="*/ 133 w 154"/>
                <a:gd name="T1" fmla="*/ 185 h 191"/>
                <a:gd name="T2" fmla="*/ 140 w 154"/>
                <a:gd name="T3" fmla="*/ 170 h 191"/>
                <a:gd name="T4" fmla="*/ 145 w 154"/>
                <a:gd name="T5" fmla="*/ 153 h 191"/>
                <a:gd name="T6" fmla="*/ 147 w 154"/>
                <a:gd name="T7" fmla="*/ 143 h 191"/>
                <a:gd name="T8" fmla="*/ 153 w 154"/>
                <a:gd name="T9" fmla="*/ 131 h 191"/>
                <a:gd name="T10" fmla="*/ 149 w 154"/>
                <a:gd name="T11" fmla="*/ 115 h 191"/>
                <a:gd name="T12" fmla="*/ 139 w 154"/>
                <a:gd name="T13" fmla="*/ 82 h 191"/>
                <a:gd name="T14" fmla="*/ 119 w 154"/>
                <a:gd name="T15" fmla="*/ 80 h 191"/>
                <a:gd name="T16" fmla="*/ 113 w 154"/>
                <a:gd name="T17" fmla="*/ 84 h 191"/>
                <a:gd name="T18" fmla="*/ 109 w 154"/>
                <a:gd name="T19" fmla="*/ 93 h 191"/>
                <a:gd name="T20" fmla="*/ 101 w 154"/>
                <a:gd name="T21" fmla="*/ 98 h 191"/>
                <a:gd name="T22" fmla="*/ 99 w 154"/>
                <a:gd name="T23" fmla="*/ 79 h 191"/>
                <a:gd name="T24" fmla="*/ 105 w 154"/>
                <a:gd name="T25" fmla="*/ 76 h 191"/>
                <a:gd name="T26" fmla="*/ 110 w 154"/>
                <a:gd name="T27" fmla="*/ 57 h 191"/>
                <a:gd name="T28" fmla="*/ 104 w 154"/>
                <a:gd name="T29" fmla="*/ 35 h 191"/>
                <a:gd name="T30" fmla="*/ 108 w 154"/>
                <a:gd name="T31" fmla="*/ 29 h 191"/>
                <a:gd name="T32" fmla="*/ 103 w 154"/>
                <a:gd name="T33" fmla="*/ 18 h 191"/>
                <a:gd name="T34" fmla="*/ 96 w 154"/>
                <a:gd name="T35" fmla="*/ 14 h 191"/>
                <a:gd name="T36" fmla="*/ 82 w 154"/>
                <a:gd name="T37" fmla="*/ 11 h 191"/>
                <a:gd name="T38" fmla="*/ 73 w 154"/>
                <a:gd name="T39" fmla="*/ 9 h 191"/>
                <a:gd name="T40" fmla="*/ 60 w 154"/>
                <a:gd name="T41" fmla="*/ 0 h 191"/>
                <a:gd name="T42" fmla="*/ 51 w 154"/>
                <a:gd name="T43" fmla="*/ 1 h 191"/>
                <a:gd name="T44" fmla="*/ 49 w 154"/>
                <a:gd name="T45" fmla="*/ 13 h 191"/>
                <a:gd name="T46" fmla="*/ 40 w 154"/>
                <a:gd name="T47" fmla="*/ 32 h 191"/>
                <a:gd name="T48" fmla="*/ 36 w 154"/>
                <a:gd name="T49" fmla="*/ 46 h 191"/>
                <a:gd name="T50" fmla="*/ 34 w 154"/>
                <a:gd name="T51" fmla="*/ 30 h 191"/>
                <a:gd name="T52" fmla="*/ 23 w 154"/>
                <a:gd name="T53" fmla="*/ 43 h 191"/>
                <a:gd name="T54" fmla="*/ 8 w 154"/>
                <a:gd name="T55" fmla="*/ 66 h 191"/>
                <a:gd name="T56" fmla="*/ 6 w 154"/>
                <a:gd name="T57" fmla="*/ 96 h 191"/>
                <a:gd name="T58" fmla="*/ 10 w 154"/>
                <a:gd name="T59" fmla="*/ 113 h 191"/>
                <a:gd name="T60" fmla="*/ 19 w 154"/>
                <a:gd name="T61" fmla="*/ 136 h 191"/>
                <a:gd name="T62" fmla="*/ 11 w 154"/>
                <a:gd name="T63" fmla="*/ 180 h 191"/>
                <a:gd name="T64" fmla="*/ 73 w 154"/>
                <a:gd name="T65" fmla="*/ 18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" h="191">
                  <a:moveTo>
                    <a:pt x="74" y="190"/>
                  </a:moveTo>
                  <a:cubicBezTo>
                    <a:pt x="133" y="185"/>
                    <a:pt x="133" y="185"/>
                    <a:pt x="133" y="185"/>
                  </a:cubicBezTo>
                  <a:cubicBezTo>
                    <a:pt x="133" y="183"/>
                    <a:pt x="135" y="179"/>
                    <a:pt x="137" y="177"/>
                  </a:cubicBezTo>
                  <a:cubicBezTo>
                    <a:pt x="138" y="175"/>
                    <a:pt x="140" y="173"/>
                    <a:pt x="140" y="170"/>
                  </a:cubicBezTo>
                  <a:cubicBezTo>
                    <a:pt x="140" y="167"/>
                    <a:pt x="141" y="164"/>
                    <a:pt x="142" y="162"/>
                  </a:cubicBezTo>
                  <a:cubicBezTo>
                    <a:pt x="143" y="161"/>
                    <a:pt x="145" y="155"/>
                    <a:pt x="145" y="153"/>
                  </a:cubicBezTo>
                  <a:cubicBezTo>
                    <a:pt x="145" y="151"/>
                    <a:pt x="142" y="147"/>
                    <a:pt x="143" y="144"/>
                  </a:cubicBezTo>
                  <a:cubicBezTo>
                    <a:pt x="144" y="142"/>
                    <a:pt x="146" y="143"/>
                    <a:pt x="147" y="143"/>
                  </a:cubicBezTo>
                  <a:cubicBezTo>
                    <a:pt x="148" y="144"/>
                    <a:pt x="151" y="145"/>
                    <a:pt x="151" y="141"/>
                  </a:cubicBezTo>
                  <a:cubicBezTo>
                    <a:pt x="152" y="138"/>
                    <a:pt x="154" y="134"/>
                    <a:pt x="153" y="131"/>
                  </a:cubicBezTo>
                  <a:cubicBezTo>
                    <a:pt x="153" y="128"/>
                    <a:pt x="152" y="124"/>
                    <a:pt x="150" y="122"/>
                  </a:cubicBezTo>
                  <a:cubicBezTo>
                    <a:pt x="148" y="120"/>
                    <a:pt x="149" y="116"/>
                    <a:pt x="149" y="115"/>
                  </a:cubicBezTo>
                  <a:cubicBezTo>
                    <a:pt x="149" y="114"/>
                    <a:pt x="148" y="107"/>
                    <a:pt x="147" y="102"/>
                  </a:cubicBezTo>
                  <a:cubicBezTo>
                    <a:pt x="146" y="97"/>
                    <a:pt x="142" y="87"/>
                    <a:pt x="139" y="82"/>
                  </a:cubicBezTo>
                  <a:cubicBezTo>
                    <a:pt x="136" y="77"/>
                    <a:pt x="128" y="72"/>
                    <a:pt x="123" y="77"/>
                  </a:cubicBezTo>
                  <a:cubicBezTo>
                    <a:pt x="123" y="77"/>
                    <a:pt x="120" y="80"/>
                    <a:pt x="119" y="80"/>
                  </a:cubicBezTo>
                  <a:cubicBezTo>
                    <a:pt x="118" y="80"/>
                    <a:pt x="112" y="80"/>
                    <a:pt x="112" y="80"/>
                  </a:cubicBezTo>
                  <a:cubicBezTo>
                    <a:pt x="112" y="80"/>
                    <a:pt x="112" y="83"/>
                    <a:pt x="113" y="84"/>
                  </a:cubicBezTo>
                  <a:cubicBezTo>
                    <a:pt x="113" y="85"/>
                    <a:pt x="113" y="87"/>
                    <a:pt x="113" y="88"/>
                  </a:cubicBezTo>
                  <a:cubicBezTo>
                    <a:pt x="112" y="90"/>
                    <a:pt x="110" y="91"/>
                    <a:pt x="109" y="93"/>
                  </a:cubicBezTo>
                  <a:cubicBezTo>
                    <a:pt x="107" y="94"/>
                    <a:pt x="107" y="94"/>
                    <a:pt x="106" y="96"/>
                  </a:cubicBezTo>
                  <a:cubicBezTo>
                    <a:pt x="105" y="97"/>
                    <a:pt x="104" y="99"/>
                    <a:pt x="101" y="98"/>
                  </a:cubicBezTo>
                  <a:cubicBezTo>
                    <a:pt x="98" y="97"/>
                    <a:pt x="92" y="93"/>
                    <a:pt x="93" y="88"/>
                  </a:cubicBezTo>
                  <a:cubicBezTo>
                    <a:pt x="94" y="82"/>
                    <a:pt x="97" y="79"/>
                    <a:pt x="99" y="79"/>
                  </a:cubicBezTo>
                  <a:cubicBezTo>
                    <a:pt x="100" y="79"/>
                    <a:pt x="103" y="79"/>
                    <a:pt x="103" y="79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3"/>
                    <a:pt x="106" y="69"/>
                  </a:cubicBezTo>
                  <a:cubicBezTo>
                    <a:pt x="107" y="66"/>
                    <a:pt x="111" y="60"/>
                    <a:pt x="110" y="57"/>
                  </a:cubicBezTo>
                  <a:cubicBezTo>
                    <a:pt x="110" y="54"/>
                    <a:pt x="108" y="47"/>
                    <a:pt x="107" y="44"/>
                  </a:cubicBezTo>
                  <a:cubicBezTo>
                    <a:pt x="106" y="40"/>
                    <a:pt x="105" y="38"/>
                    <a:pt x="104" y="35"/>
                  </a:cubicBezTo>
                  <a:cubicBezTo>
                    <a:pt x="102" y="33"/>
                    <a:pt x="102" y="27"/>
                    <a:pt x="104" y="29"/>
                  </a:cubicBezTo>
                  <a:cubicBezTo>
                    <a:pt x="106" y="32"/>
                    <a:pt x="110" y="33"/>
                    <a:pt x="108" y="29"/>
                  </a:cubicBezTo>
                  <a:cubicBezTo>
                    <a:pt x="107" y="24"/>
                    <a:pt x="106" y="24"/>
                    <a:pt x="106" y="22"/>
                  </a:cubicBezTo>
                  <a:cubicBezTo>
                    <a:pt x="105" y="21"/>
                    <a:pt x="105" y="19"/>
                    <a:pt x="103" y="18"/>
                  </a:cubicBezTo>
                  <a:cubicBezTo>
                    <a:pt x="102" y="17"/>
                    <a:pt x="100" y="14"/>
                    <a:pt x="99" y="14"/>
                  </a:cubicBezTo>
                  <a:cubicBezTo>
                    <a:pt x="99" y="13"/>
                    <a:pt x="97" y="14"/>
                    <a:pt x="96" y="14"/>
                  </a:cubicBezTo>
                  <a:cubicBezTo>
                    <a:pt x="94" y="15"/>
                    <a:pt x="92" y="16"/>
                    <a:pt x="90" y="14"/>
                  </a:cubicBezTo>
                  <a:cubicBezTo>
                    <a:pt x="88" y="12"/>
                    <a:pt x="85" y="11"/>
                    <a:pt x="82" y="11"/>
                  </a:cubicBezTo>
                  <a:cubicBezTo>
                    <a:pt x="80" y="11"/>
                    <a:pt x="76" y="10"/>
                    <a:pt x="76" y="10"/>
                  </a:cubicBezTo>
                  <a:cubicBezTo>
                    <a:pt x="76" y="10"/>
                    <a:pt x="74" y="9"/>
                    <a:pt x="73" y="9"/>
                  </a:cubicBezTo>
                  <a:cubicBezTo>
                    <a:pt x="72" y="9"/>
                    <a:pt x="70" y="9"/>
                    <a:pt x="68" y="7"/>
                  </a:cubicBezTo>
                  <a:cubicBezTo>
                    <a:pt x="66" y="5"/>
                    <a:pt x="62" y="0"/>
                    <a:pt x="60" y="0"/>
                  </a:cubicBezTo>
                  <a:cubicBezTo>
                    <a:pt x="58" y="0"/>
                    <a:pt x="57" y="1"/>
                    <a:pt x="55" y="1"/>
                  </a:cubicBezTo>
                  <a:cubicBezTo>
                    <a:pt x="53" y="1"/>
                    <a:pt x="52" y="2"/>
                    <a:pt x="51" y="1"/>
                  </a:cubicBezTo>
                  <a:cubicBezTo>
                    <a:pt x="51" y="1"/>
                    <a:pt x="53" y="4"/>
                    <a:pt x="51" y="5"/>
                  </a:cubicBezTo>
                  <a:cubicBezTo>
                    <a:pt x="50" y="7"/>
                    <a:pt x="46" y="9"/>
                    <a:pt x="49" y="13"/>
                  </a:cubicBezTo>
                  <a:cubicBezTo>
                    <a:pt x="52" y="17"/>
                    <a:pt x="52" y="18"/>
                    <a:pt x="49" y="20"/>
                  </a:cubicBezTo>
                  <a:cubicBezTo>
                    <a:pt x="46" y="22"/>
                    <a:pt x="39" y="24"/>
                    <a:pt x="40" y="32"/>
                  </a:cubicBezTo>
                  <a:cubicBezTo>
                    <a:pt x="42" y="41"/>
                    <a:pt x="38" y="47"/>
                    <a:pt x="38" y="47"/>
                  </a:cubicBezTo>
                  <a:cubicBezTo>
                    <a:pt x="38" y="47"/>
                    <a:pt x="36" y="49"/>
                    <a:pt x="36" y="46"/>
                  </a:cubicBezTo>
                  <a:cubicBezTo>
                    <a:pt x="36" y="46"/>
                    <a:pt x="32" y="47"/>
                    <a:pt x="32" y="44"/>
                  </a:cubicBezTo>
                  <a:cubicBezTo>
                    <a:pt x="33" y="40"/>
                    <a:pt x="36" y="32"/>
                    <a:pt x="34" y="30"/>
                  </a:cubicBezTo>
                  <a:cubicBezTo>
                    <a:pt x="33" y="29"/>
                    <a:pt x="31" y="33"/>
                    <a:pt x="30" y="35"/>
                  </a:cubicBezTo>
                  <a:cubicBezTo>
                    <a:pt x="29" y="37"/>
                    <a:pt x="24" y="41"/>
                    <a:pt x="23" y="43"/>
                  </a:cubicBezTo>
                  <a:cubicBezTo>
                    <a:pt x="22" y="45"/>
                    <a:pt x="19" y="51"/>
                    <a:pt x="14" y="52"/>
                  </a:cubicBezTo>
                  <a:cubicBezTo>
                    <a:pt x="9" y="54"/>
                    <a:pt x="5" y="58"/>
                    <a:pt x="8" y="66"/>
                  </a:cubicBezTo>
                  <a:cubicBezTo>
                    <a:pt x="12" y="74"/>
                    <a:pt x="10" y="78"/>
                    <a:pt x="8" y="81"/>
                  </a:cubicBezTo>
                  <a:cubicBezTo>
                    <a:pt x="7" y="83"/>
                    <a:pt x="3" y="90"/>
                    <a:pt x="6" y="96"/>
                  </a:cubicBezTo>
                  <a:cubicBezTo>
                    <a:pt x="6" y="96"/>
                    <a:pt x="7" y="98"/>
                    <a:pt x="6" y="101"/>
                  </a:cubicBezTo>
                  <a:cubicBezTo>
                    <a:pt x="6" y="104"/>
                    <a:pt x="8" y="110"/>
                    <a:pt x="10" y="113"/>
                  </a:cubicBezTo>
                  <a:cubicBezTo>
                    <a:pt x="12" y="116"/>
                    <a:pt x="18" y="124"/>
                    <a:pt x="18" y="126"/>
                  </a:cubicBezTo>
                  <a:cubicBezTo>
                    <a:pt x="19" y="128"/>
                    <a:pt x="20" y="128"/>
                    <a:pt x="19" y="136"/>
                  </a:cubicBezTo>
                  <a:cubicBezTo>
                    <a:pt x="19" y="144"/>
                    <a:pt x="20" y="150"/>
                    <a:pt x="19" y="158"/>
                  </a:cubicBezTo>
                  <a:cubicBezTo>
                    <a:pt x="17" y="167"/>
                    <a:pt x="17" y="173"/>
                    <a:pt x="11" y="180"/>
                  </a:cubicBezTo>
                  <a:cubicBezTo>
                    <a:pt x="5" y="186"/>
                    <a:pt x="2" y="189"/>
                    <a:pt x="0" y="191"/>
                  </a:cubicBezTo>
                  <a:cubicBezTo>
                    <a:pt x="73" y="187"/>
                    <a:pt x="73" y="187"/>
                    <a:pt x="73" y="187"/>
                  </a:cubicBezTo>
                  <a:lnTo>
                    <a:pt x="74" y="1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29254EB5-5924-46EF-9D25-8D2A3186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4290" y="5954688"/>
              <a:ext cx="917575" cy="1358900"/>
            </a:xfrm>
            <a:custGeom>
              <a:avLst/>
              <a:gdLst>
                <a:gd name="T0" fmla="*/ 149 w 245"/>
                <a:gd name="T1" fmla="*/ 29 h 363"/>
                <a:gd name="T2" fmla="*/ 40 w 245"/>
                <a:gd name="T3" fmla="*/ 0 h 363"/>
                <a:gd name="T4" fmla="*/ 7 w 245"/>
                <a:gd name="T5" fmla="*/ 111 h 363"/>
                <a:gd name="T6" fmla="*/ 11 w 245"/>
                <a:gd name="T7" fmla="*/ 118 h 363"/>
                <a:gd name="T8" fmla="*/ 3 w 245"/>
                <a:gd name="T9" fmla="*/ 131 h 363"/>
                <a:gd name="T10" fmla="*/ 2 w 245"/>
                <a:gd name="T11" fmla="*/ 136 h 363"/>
                <a:gd name="T12" fmla="*/ 149 w 245"/>
                <a:gd name="T13" fmla="*/ 362 h 363"/>
                <a:gd name="T14" fmla="*/ 154 w 245"/>
                <a:gd name="T15" fmla="*/ 357 h 363"/>
                <a:gd name="T16" fmla="*/ 152 w 245"/>
                <a:gd name="T17" fmla="*/ 339 h 363"/>
                <a:gd name="T18" fmla="*/ 153 w 245"/>
                <a:gd name="T19" fmla="*/ 329 h 363"/>
                <a:gd name="T20" fmla="*/ 157 w 245"/>
                <a:gd name="T21" fmla="*/ 319 h 363"/>
                <a:gd name="T22" fmla="*/ 169 w 245"/>
                <a:gd name="T23" fmla="*/ 306 h 363"/>
                <a:gd name="T24" fmla="*/ 178 w 245"/>
                <a:gd name="T25" fmla="*/ 309 h 363"/>
                <a:gd name="T26" fmla="*/ 186 w 245"/>
                <a:gd name="T27" fmla="*/ 317 h 363"/>
                <a:gd name="T28" fmla="*/ 194 w 245"/>
                <a:gd name="T29" fmla="*/ 278 h 363"/>
                <a:gd name="T30" fmla="*/ 245 w 245"/>
                <a:gd name="T31" fmla="*/ 53 h 363"/>
                <a:gd name="T32" fmla="*/ 149 w 245"/>
                <a:gd name="T33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363">
                  <a:moveTo>
                    <a:pt x="149" y="29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6" y="118"/>
                    <a:pt x="11" y="118"/>
                  </a:cubicBezTo>
                  <a:cubicBezTo>
                    <a:pt x="11" y="118"/>
                    <a:pt x="4" y="129"/>
                    <a:pt x="3" y="131"/>
                  </a:cubicBezTo>
                  <a:cubicBezTo>
                    <a:pt x="2" y="133"/>
                    <a:pt x="3" y="135"/>
                    <a:pt x="2" y="136"/>
                  </a:cubicBezTo>
                  <a:cubicBezTo>
                    <a:pt x="0" y="138"/>
                    <a:pt x="149" y="362"/>
                    <a:pt x="149" y="362"/>
                  </a:cubicBezTo>
                  <a:cubicBezTo>
                    <a:pt x="149" y="362"/>
                    <a:pt x="154" y="363"/>
                    <a:pt x="154" y="357"/>
                  </a:cubicBezTo>
                  <a:cubicBezTo>
                    <a:pt x="154" y="350"/>
                    <a:pt x="154" y="343"/>
                    <a:pt x="152" y="339"/>
                  </a:cubicBezTo>
                  <a:cubicBezTo>
                    <a:pt x="151" y="336"/>
                    <a:pt x="152" y="331"/>
                    <a:pt x="153" y="329"/>
                  </a:cubicBezTo>
                  <a:cubicBezTo>
                    <a:pt x="154" y="326"/>
                    <a:pt x="157" y="323"/>
                    <a:pt x="157" y="319"/>
                  </a:cubicBezTo>
                  <a:cubicBezTo>
                    <a:pt x="157" y="314"/>
                    <a:pt x="160" y="305"/>
                    <a:pt x="169" y="306"/>
                  </a:cubicBezTo>
                  <a:cubicBezTo>
                    <a:pt x="177" y="306"/>
                    <a:pt x="177" y="305"/>
                    <a:pt x="178" y="309"/>
                  </a:cubicBezTo>
                  <a:cubicBezTo>
                    <a:pt x="180" y="313"/>
                    <a:pt x="186" y="317"/>
                    <a:pt x="186" y="317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245" y="53"/>
                    <a:pt x="245" y="53"/>
                    <a:pt x="245" y="53"/>
                  </a:cubicBezTo>
                  <a:lnTo>
                    <a:pt x="149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0FBD2D9E-E82F-40C9-8B4C-3EF16D99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9665" y="6715100"/>
              <a:ext cx="1033463" cy="561975"/>
            </a:xfrm>
            <a:custGeom>
              <a:avLst/>
              <a:gdLst>
                <a:gd name="T0" fmla="*/ 264 w 276"/>
                <a:gd name="T1" fmla="*/ 39 h 150"/>
                <a:gd name="T2" fmla="*/ 269 w 276"/>
                <a:gd name="T3" fmla="*/ 25 h 150"/>
                <a:gd name="T4" fmla="*/ 250 w 276"/>
                <a:gd name="T5" fmla="*/ 10 h 150"/>
                <a:gd name="T6" fmla="*/ 14 w 276"/>
                <a:gd name="T7" fmla="*/ 0 h 150"/>
                <a:gd name="T8" fmla="*/ 0 w 276"/>
                <a:gd name="T9" fmla="*/ 139 h 150"/>
                <a:gd name="T10" fmla="*/ 276 w 276"/>
                <a:gd name="T11" fmla="*/ 150 h 150"/>
                <a:gd name="T12" fmla="*/ 274 w 276"/>
                <a:gd name="T13" fmla="*/ 54 h 150"/>
                <a:gd name="T14" fmla="*/ 264 w 276"/>
                <a:gd name="T15" fmla="*/ 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50">
                  <a:moveTo>
                    <a:pt x="264" y="39"/>
                  </a:moveTo>
                  <a:cubicBezTo>
                    <a:pt x="264" y="29"/>
                    <a:pt x="269" y="30"/>
                    <a:pt x="269" y="25"/>
                  </a:cubicBezTo>
                  <a:cubicBezTo>
                    <a:pt x="269" y="20"/>
                    <a:pt x="250" y="10"/>
                    <a:pt x="250" y="10"/>
                  </a:cubicBezTo>
                  <a:cubicBezTo>
                    <a:pt x="195" y="13"/>
                    <a:pt x="15" y="0"/>
                    <a:pt x="14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4" y="54"/>
                    <a:pt x="274" y="54"/>
                    <a:pt x="274" y="54"/>
                  </a:cubicBezTo>
                  <a:cubicBezTo>
                    <a:pt x="274" y="54"/>
                    <a:pt x="264" y="50"/>
                    <a:pt x="264" y="3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1755D0B8-AECD-4FC5-B699-5278EF5E2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9528" y="5719738"/>
              <a:ext cx="976313" cy="804862"/>
            </a:xfrm>
            <a:custGeom>
              <a:avLst/>
              <a:gdLst>
                <a:gd name="T0" fmla="*/ 259 w 261"/>
                <a:gd name="T1" fmla="*/ 34 h 215"/>
                <a:gd name="T2" fmla="*/ 39 w 261"/>
                <a:gd name="T3" fmla="*/ 0 h 215"/>
                <a:gd name="T4" fmla="*/ 33 w 261"/>
                <a:gd name="T5" fmla="*/ 24 h 215"/>
                <a:gd name="T6" fmla="*/ 34 w 261"/>
                <a:gd name="T7" fmla="*/ 24 h 215"/>
                <a:gd name="T8" fmla="*/ 9 w 261"/>
                <a:gd name="T9" fmla="*/ 136 h 215"/>
                <a:gd name="T10" fmla="*/ 0 w 261"/>
                <a:gd name="T11" fmla="*/ 181 h 215"/>
                <a:gd name="T12" fmla="*/ 69 w 261"/>
                <a:gd name="T13" fmla="*/ 194 h 215"/>
                <a:gd name="T14" fmla="*/ 69 w 261"/>
                <a:gd name="T15" fmla="*/ 193 h 215"/>
                <a:gd name="T16" fmla="*/ 69 w 261"/>
                <a:gd name="T17" fmla="*/ 194 h 215"/>
                <a:gd name="T18" fmla="*/ 71 w 261"/>
                <a:gd name="T19" fmla="*/ 194 h 215"/>
                <a:gd name="T20" fmla="*/ 241 w 261"/>
                <a:gd name="T21" fmla="*/ 215 h 215"/>
                <a:gd name="T22" fmla="*/ 241 w 261"/>
                <a:gd name="T23" fmla="*/ 214 h 215"/>
                <a:gd name="T24" fmla="*/ 250 w 261"/>
                <a:gd name="T25" fmla="*/ 125 h 215"/>
                <a:gd name="T26" fmla="*/ 261 w 261"/>
                <a:gd name="T27" fmla="*/ 34 h 215"/>
                <a:gd name="T28" fmla="*/ 259 w 261"/>
                <a:gd name="T29" fmla="*/ 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15">
                  <a:moveTo>
                    <a:pt x="259" y="3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40" y="206"/>
                    <a:pt x="250" y="125"/>
                    <a:pt x="250" y="125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0" y="35"/>
                    <a:pt x="259" y="34"/>
                    <a:pt x="259" y="3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F34FC6C5-FA04-4A06-B605-A9157103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9303" y="6662713"/>
              <a:ext cx="901700" cy="752475"/>
            </a:xfrm>
            <a:custGeom>
              <a:avLst/>
              <a:gdLst>
                <a:gd name="T0" fmla="*/ 1 w 241"/>
                <a:gd name="T1" fmla="*/ 9 h 201"/>
                <a:gd name="T2" fmla="*/ 5 w 241"/>
                <a:gd name="T3" fmla="*/ 16 h 201"/>
                <a:gd name="T4" fmla="*/ 7 w 241"/>
                <a:gd name="T5" fmla="*/ 24 h 201"/>
                <a:gd name="T6" fmla="*/ 26 w 241"/>
                <a:gd name="T7" fmla="*/ 39 h 201"/>
                <a:gd name="T8" fmla="*/ 21 w 241"/>
                <a:gd name="T9" fmla="*/ 53 h 201"/>
                <a:gd name="T10" fmla="*/ 31 w 241"/>
                <a:gd name="T11" fmla="*/ 68 h 201"/>
                <a:gd name="T12" fmla="*/ 33 w 241"/>
                <a:gd name="T13" fmla="*/ 164 h 201"/>
                <a:gd name="T14" fmla="*/ 33 w 241"/>
                <a:gd name="T15" fmla="*/ 188 h 201"/>
                <a:gd name="T16" fmla="*/ 199 w 241"/>
                <a:gd name="T17" fmla="*/ 183 h 201"/>
                <a:gd name="T18" fmla="*/ 201 w 241"/>
                <a:gd name="T19" fmla="*/ 188 h 201"/>
                <a:gd name="T20" fmla="*/ 202 w 241"/>
                <a:gd name="T21" fmla="*/ 193 h 201"/>
                <a:gd name="T22" fmla="*/ 204 w 241"/>
                <a:gd name="T23" fmla="*/ 201 h 201"/>
                <a:gd name="T24" fmla="*/ 220 w 241"/>
                <a:gd name="T25" fmla="*/ 200 h 201"/>
                <a:gd name="T26" fmla="*/ 222 w 241"/>
                <a:gd name="T27" fmla="*/ 192 h 201"/>
                <a:gd name="T28" fmla="*/ 223 w 241"/>
                <a:gd name="T29" fmla="*/ 185 h 201"/>
                <a:gd name="T30" fmla="*/ 223 w 241"/>
                <a:gd name="T31" fmla="*/ 181 h 201"/>
                <a:gd name="T32" fmla="*/ 227 w 241"/>
                <a:gd name="T33" fmla="*/ 177 h 201"/>
                <a:gd name="T34" fmla="*/ 232 w 241"/>
                <a:gd name="T35" fmla="*/ 178 h 201"/>
                <a:gd name="T36" fmla="*/ 236 w 241"/>
                <a:gd name="T37" fmla="*/ 161 h 201"/>
                <a:gd name="T38" fmla="*/ 222 w 241"/>
                <a:gd name="T39" fmla="*/ 148 h 201"/>
                <a:gd name="T40" fmla="*/ 220 w 241"/>
                <a:gd name="T41" fmla="*/ 132 h 201"/>
                <a:gd name="T42" fmla="*/ 213 w 241"/>
                <a:gd name="T43" fmla="*/ 123 h 201"/>
                <a:gd name="T44" fmla="*/ 207 w 241"/>
                <a:gd name="T45" fmla="*/ 120 h 201"/>
                <a:gd name="T46" fmla="*/ 192 w 241"/>
                <a:gd name="T47" fmla="*/ 103 h 201"/>
                <a:gd name="T48" fmla="*/ 192 w 241"/>
                <a:gd name="T49" fmla="*/ 97 h 201"/>
                <a:gd name="T50" fmla="*/ 196 w 241"/>
                <a:gd name="T51" fmla="*/ 84 h 201"/>
                <a:gd name="T52" fmla="*/ 184 w 241"/>
                <a:gd name="T53" fmla="*/ 73 h 201"/>
                <a:gd name="T54" fmla="*/ 176 w 241"/>
                <a:gd name="T55" fmla="*/ 68 h 201"/>
                <a:gd name="T56" fmla="*/ 170 w 241"/>
                <a:gd name="T57" fmla="*/ 59 h 201"/>
                <a:gd name="T58" fmla="*/ 166 w 241"/>
                <a:gd name="T59" fmla="*/ 52 h 201"/>
                <a:gd name="T60" fmla="*/ 158 w 241"/>
                <a:gd name="T61" fmla="*/ 48 h 201"/>
                <a:gd name="T62" fmla="*/ 149 w 241"/>
                <a:gd name="T63" fmla="*/ 41 h 201"/>
                <a:gd name="T64" fmla="*/ 150 w 241"/>
                <a:gd name="T65" fmla="*/ 27 h 201"/>
                <a:gd name="T66" fmla="*/ 146 w 241"/>
                <a:gd name="T67" fmla="*/ 14 h 201"/>
                <a:gd name="T68" fmla="*/ 143 w 241"/>
                <a:gd name="T69" fmla="*/ 10 h 201"/>
                <a:gd name="T70" fmla="*/ 140 w 241"/>
                <a:gd name="T71" fmla="*/ 7 h 201"/>
                <a:gd name="T72" fmla="*/ 135 w 241"/>
                <a:gd name="T73" fmla="*/ 3 h 201"/>
                <a:gd name="T74" fmla="*/ 129 w 241"/>
                <a:gd name="T75" fmla="*/ 0 h 201"/>
                <a:gd name="T76" fmla="*/ 1 w 241"/>
                <a:gd name="T77" fmla="*/ 2 h 201"/>
                <a:gd name="T78" fmla="*/ 1 w 241"/>
                <a:gd name="T79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" h="201">
                  <a:moveTo>
                    <a:pt x="1" y="9"/>
                  </a:moveTo>
                  <a:cubicBezTo>
                    <a:pt x="0" y="12"/>
                    <a:pt x="2" y="13"/>
                    <a:pt x="5" y="16"/>
                  </a:cubicBezTo>
                  <a:cubicBezTo>
                    <a:pt x="7" y="19"/>
                    <a:pt x="7" y="24"/>
                    <a:pt x="7" y="24"/>
                  </a:cubicBezTo>
                  <a:cubicBezTo>
                    <a:pt x="7" y="24"/>
                    <a:pt x="26" y="34"/>
                    <a:pt x="26" y="39"/>
                  </a:cubicBezTo>
                  <a:cubicBezTo>
                    <a:pt x="26" y="44"/>
                    <a:pt x="21" y="43"/>
                    <a:pt x="21" y="53"/>
                  </a:cubicBezTo>
                  <a:cubicBezTo>
                    <a:pt x="21" y="64"/>
                    <a:pt x="31" y="68"/>
                    <a:pt x="31" y="68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9" y="183"/>
                    <a:pt x="199" y="186"/>
                    <a:pt x="201" y="188"/>
                  </a:cubicBezTo>
                  <a:cubicBezTo>
                    <a:pt x="202" y="190"/>
                    <a:pt x="203" y="191"/>
                    <a:pt x="202" y="193"/>
                  </a:cubicBezTo>
                  <a:cubicBezTo>
                    <a:pt x="200" y="195"/>
                    <a:pt x="200" y="201"/>
                    <a:pt x="204" y="201"/>
                  </a:cubicBezTo>
                  <a:cubicBezTo>
                    <a:pt x="207" y="201"/>
                    <a:pt x="220" y="200"/>
                    <a:pt x="220" y="200"/>
                  </a:cubicBezTo>
                  <a:cubicBezTo>
                    <a:pt x="220" y="200"/>
                    <a:pt x="222" y="196"/>
                    <a:pt x="222" y="192"/>
                  </a:cubicBezTo>
                  <a:cubicBezTo>
                    <a:pt x="222" y="188"/>
                    <a:pt x="223" y="185"/>
                    <a:pt x="223" y="185"/>
                  </a:cubicBezTo>
                  <a:cubicBezTo>
                    <a:pt x="223" y="185"/>
                    <a:pt x="223" y="185"/>
                    <a:pt x="223" y="181"/>
                  </a:cubicBezTo>
                  <a:cubicBezTo>
                    <a:pt x="223" y="176"/>
                    <a:pt x="227" y="177"/>
                    <a:pt x="227" y="177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41" y="176"/>
                    <a:pt x="239" y="163"/>
                    <a:pt x="236" y="161"/>
                  </a:cubicBezTo>
                  <a:cubicBezTo>
                    <a:pt x="233" y="159"/>
                    <a:pt x="224" y="153"/>
                    <a:pt x="222" y="148"/>
                  </a:cubicBezTo>
                  <a:cubicBezTo>
                    <a:pt x="220" y="144"/>
                    <a:pt x="221" y="136"/>
                    <a:pt x="220" y="132"/>
                  </a:cubicBezTo>
                  <a:cubicBezTo>
                    <a:pt x="219" y="127"/>
                    <a:pt x="216" y="123"/>
                    <a:pt x="213" y="123"/>
                  </a:cubicBezTo>
                  <a:cubicBezTo>
                    <a:pt x="210" y="123"/>
                    <a:pt x="207" y="120"/>
                    <a:pt x="207" y="120"/>
                  </a:cubicBezTo>
                  <a:cubicBezTo>
                    <a:pt x="207" y="120"/>
                    <a:pt x="197" y="108"/>
                    <a:pt x="192" y="103"/>
                  </a:cubicBezTo>
                  <a:cubicBezTo>
                    <a:pt x="187" y="98"/>
                    <a:pt x="192" y="97"/>
                    <a:pt x="192" y="97"/>
                  </a:cubicBezTo>
                  <a:cubicBezTo>
                    <a:pt x="192" y="97"/>
                    <a:pt x="198" y="93"/>
                    <a:pt x="196" y="84"/>
                  </a:cubicBezTo>
                  <a:cubicBezTo>
                    <a:pt x="194" y="74"/>
                    <a:pt x="188" y="73"/>
                    <a:pt x="184" y="73"/>
                  </a:cubicBezTo>
                  <a:cubicBezTo>
                    <a:pt x="180" y="74"/>
                    <a:pt x="176" y="72"/>
                    <a:pt x="176" y="68"/>
                  </a:cubicBezTo>
                  <a:cubicBezTo>
                    <a:pt x="175" y="65"/>
                    <a:pt x="174" y="61"/>
                    <a:pt x="170" y="59"/>
                  </a:cubicBezTo>
                  <a:cubicBezTo>
                    <a:pt x="166" y="57"/>
                    <a:pt x="166" y="52"/>
                    <a:pt x="166" y="52"/>
                  </a:cubicBezTo>
                  <a:cubicBezTo>
                    <a:pt x="166" y="52"/>
                    <a:pt x="160" y="49"/>
                    <a:pt x="158" y="48"/>
                  </a:cubicBezTo>
                  <a:cubicBezTo>
                    <a:pt x="155" y="47"/>
                    <a:pt x="153" y="44"/>
                    <a:pt x="149" y="41"/>
                  </a:cubicBezTo>
                  <a:cubicBezTo>
                    <a:pt x="146" y="38"/>
                    <a:pt x="150" y="31"/>
                    <a:pt x="150" y="27"/>
                  </a:cubicBezTo>
                  <a:cubicBezTo>
                    <a:pt x="149" y="23"/>
                    <a:pt x="146" y="14"/>
                    <a:pt x="146" y="14"/>
                  </a:cubicBezTo>
                  <a:cubicBezTo>
                    <a:pt x="145" y="14"/>
                    <a:pt x="144" y="12"/>
                    <a:pt x="143" y="10"/>
                  </a:cubicBezTo>
                  <a:cubicBezTo>
                    <a:pt x="142" y="8"/>
                    <a:pt x="142" y="7"/>
                    <a:pt x="140" y="7"/>
                  </a:cubicBezTo>
                  <a:cubicBezTo>
                    <a:pt x="137" y="7"/>
                    <a:pt x="137" y="6"/>
                    <a:pt x="135" y="3"/>
                  </a:cubicBezTo>
                  <a:cubicBezTo>
                    <a:pt x="133" y="0"/>
                    <a:pt x="129" y="0"/>
                    <a:pt x="129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4"/>
                    <a:pt x="2" y="6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879835D7-861E-4DD1-9229-C9C0832A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8053" y="6188050"/>
              <a:ext cx="1138238" cy="576262"/>
            </a:xfrm>
            <a:custGeom>
              <a:avLst/>
              <a:gdLst>
                <a:gd name="T0" fmla="*/ 1 w 304"/>
                <a:gd name="T1" fmla="*/ 89 h 154"/>
                <a:gd name="T2" fmla="*/ 1 w 304"/>
                <a:gd name="T3" fmla="*/ 90 h 154"/>
                <a:gd name="T4" fmla="*/ 72 w 304"/>
                <a:gd name="T5" fmla="*/ 99 h 154"/>
                <a:gd name="T6" fmla="*/ 68 w 304"/>
                <a:gd name="T7" fmla="*/ 141 h 154"/>
                <a:gd name="T8" fmla="*/ 68 w 304"/>
                <a:gd name="T9" fmla="*/ 141 h 154"/>
                <a:gd name="T10" fmla="*/ 68 w 304"/>
                <a:gd name="T11" fmla="*/ 140 h 154"/>
                <a:gd name="T12" fmla="*/ 68 w 304"/>
                <a:gd name="T13" fmla="*/ 141 h 154"/>
                <a:gd name="T14" fmla="*/ 304 w 304"/>
                <a:gd name="T15" fmla="*/ 151 h 154"/>
                <a:gd name="T16" fmla="*/ 302 w 304"/>
                <a:gd name="T17" fmla="*/ 143 h 154"/>
                <a:gd name="T18" fmla="*/ 298 w 304"/>
                <a:gd name="T19" fmla="*/ 136 h 154"/>
                <a:gd name="T20" fmla="*/ 298 w 304"/>
                <a:gd name="T21" fmla="*/ 129 h 154"/>
                <a:gd name="T22" fmla="*/ 298 w 304"/>
                <a:gd name="T23" fmla="*/ 129 h 154"/>
                <a:gd name="T24" fmla="*/ 298 w 304"/>
                <a:gd name="T25" fmla="*/ 129 h 154"/>
                <a:gd name="T26" fmla="*/ 298 w 304"/>
                <a:gd name="T27" fmla="*/ 128 h 154"/>
                <a:gd name="T28" fmla="*/ 289 w 304"/>
                <a:gd name="T29" fmla="*/ 111 h 154"/>
                <a:gd name="T30" fmla="*/ 285 w 304"/>
                <a:gd name="T31" fmla="*/ 88 h 154"/>
                <a:gd name="T32" fmla="*/ 281 w 304"/>
                <a:gd name="T33" fmla="*/ 70 h 154"/>
                <a:gd name="T34" fmla="*/ 277 w 304"/>
                <a:gd name="T35" fmla="*/ 64 h 154"/>
                <a:gd name="T36" fmla="*/ 276 w 304"/>
                <a:gd name="T37" fmla="*/ 58 h 154"/>
                <a:gd name="T38" fmla="*/ 270 w 304"/>
                <a:gd name="T39" fmla="*/ 47 h 154"/>
                <a:gd name="T40" fmla="*/ 270 w 304"/>
                <a:gd name="T41" fmla="*/ 39 h 154"/>
                <a:gd name="T42" fmla="*/ 248 w 304"/>
                <a:gd name="T43" fmla="*/ 29 h 154"/>
                <a:gd name="T44" fmla="*/ 239 w 304"/>
                <a:gd name="T45" fmla="*/ 28 h 154"/>
                <a:gd name="T46" fmla="*/ 224 w 304"/>
                <a:gd name="T47" fmla="*/ 28 h 154"/>
                <a:gd name="T48" fmla="*/ 207 w 304"/>
                <a:gd name="T49" fmla="*/ 31 h 154"/>
                <a:gd name="T50" fmla="*/ 194 w 304"/>
                <a:gd name="T51" fmla="*/ 25 h 154"/>
                <a:gd name="T52" fmla="*/ 183 w 304"/>
                <a:gd name="T53" fmla="*/ 22 h 154"/>
                <a:gd name="T54" fmla="*/ 170 w 304"/>
                <a:gd name="T55" fmla="*/ 18 h 154"/>
                <a:gd name="T56" fmla="*/ 162 w 304"/>
                <a:gd name="T57" fmla="*/ 15 h 154"/>
                <a:gd name="T58" fmla="*/ 153 w 304"/>
                <a:gd name="T59" fmla="*/ 11 h 154"/>
                <a:gd name="T60" fmla="*/ 10 w 304"/>
                <a:gd name="T61" fmla="*/ 0 h 154"/>
                <a:gd name="T62" fmla="*/ 1 w 304"/>
                <a:gd name="T6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154">
                  <a:moveTo>
                    <a:pt x="1" y="89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9" y="141"/>
                    <a:pt x="249" y="154"/>
                    <a:pt x="304" y="151"/>
                  </a:cubicBezTo>
                  <a:cubicBezTo>
                    <a:pt x="304" y="151"/>
                    <a:pt x="304" y="146"/>
                    <a:pt x="302" y="143"/>
                  </a:cubicBezTo>
                  <a:cubicBezTo>
                    <a:pt x="299" y="140"/>
                    <a:pt x="297" y="139"/>
                    <a:pt x="298" y="136"/>
                  </a:cubicBezTo>
                  <a:cubicBezTo>
                    <a:pt x="299" y="133"/>
                    <a:pt x="301" y="131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8"/>
                    <a:pt x="298" y="128"/>
                  </a:cubicBezTo>
                  <a:cubicBezTo>
                    <a:pt x="294" y="126"/>
                    <a:pt x="289" y="122"/>
                    <a:pt x="289" y="111"/>
                  </a:cubicBezTo>
                  <a:cubicBezTo>
                    <a:pt x="288" y="100"/>
                    <a:pt x="289" y="92"/>
                    <a:pt x="285" y="88"/>
                  </a:cubicBezTo>
                  <a:cubicBezTo>
                    <a:pt x="282" y="85"/>
                    <a:pt x="281" y="70"/>
                    <a:pt x="281" y="70"/>
                  </a:cubicBezTo>
                  <a:cubicBezTo>
                    <a:pt x="281" y="70"/>
                    <a:pt x="280" y="65"/>
                    <a:pt x="277" y="64"/>
                  </a:cubicBezTo>
                  <a:cubicBezTo>
                    <a:pt x="277" y="64"/>
                    <a:pt x="276" y="62"/>
                    <a:pt x="276" y="58"/>
                  </a:cubicBezTo>
                  <a:cubicBezTo>
                    <a:pt x="276" y="54"/>
                    <a:pt x="270" y="47"/>
                    <a:pt x="270" y="47"/>
                  </a:cubicBezTo>
                  <a:cubicBezTo>
                    <a:pt x="270" y="47"/>
                    <a:pt x="271" y="40"/>
                    <a:pt x="270" y="39"/>
                  </a:cubicBezTo>
                  <a:cubicBezTo>
                    <a:pt x="269" y="38"/>
                    <a:pt x="248" y="29"/>
                    <a:pt x="248" y="29"/>
                  </a:cubicBezTo>
                  <a:cubicBezTo>
                    <a:pt x="248" y="29"/>
                    <a:pt x="242" y="28"/>
                    <a:pt x="239" y="28"/>
                  </a:cubicBezTo>
                  <a:cubicBezTo>
                    <a:pt x="235" y="28"/>
                    <a:pt x="231" y="24"/>
                    <a:pt x="224" y="28"/>
                  </a:cubicBezTo>
                  <a:cubicBezTo>
                    <a:pt x="216" y="32"/>
                    <a:pt x="210" y="33"/>
                    <a:pt x="207" y="31"/>
                  </a:cubicBezTo>
                  <a:cubicBezTo>
                    <a:pt x="204" y="28"/>
                    <a:pt x="197" y="25"/>
                    <a:pt x="194" y="25"/>
                  </a:cubicBezTo>
                  <a:cubicBezTo>
                    <a:pt x="191" y="25"/>
                    <a:pt x="187" y="22"/>
                    <a:pt x="183" y="22"/>
                  </a:cubicBezTo>
                  <a:cubicBezTo>
                    <a:pt x="179" y="22"/>
                    <a:pt x="173" y="20"/>
                    <a:pt x="170" y="18"/>
                  </a:cubicBezTo>
                  <a:cubicBezTo>
                    <a:pt x="167" y="16"/>
                    <a:pt x="165" y="15"/>
                    <a:pt x="162" y="15"/>
                  </a:cubicBezTo>
                  <a:cubicBezTo>
                    <a:pt x="159" y="15"/>
                    <a:pt x="153" y="11"/>
                    <a:pt x="153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81"/>
                    <a:pt x="1" y="8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E16359D3-AD97-402C-AF2E-73E2CFACB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828" y="7575525"/>
              <a:ext cx="528638" cy="862012"/>
            </a:xfrm>
            <a:custGeom>
              <a:avLst/>
              <a:gdLst>
                <a:gd name="T0" fmla="*/ 38 w 141"/>
                <a:gd name="T1" fmla="*/ 218 h 230"/>
                <a:gd name="T2" fmla="*/ 43 w 141"/>
                <a:gd name="T3" fmla="*/ 213 h 230"/>
                <a:gd name="T4" fmla="*/ 40 w 141"/>
                <a:gd name="T5" fmla="*/ 205 h 230"/>
                <a:gd name="T6" fmla="*/ 37 w 141"/>
                <a:gd name="T7" fmla="*/ 190 h 230"/>
                <a:gd name="T8" fmla="*/ 137 w 141"/>
                <a:gd name="T9" fmla="*/ 184 h 230"/>
                <a:gd name="T10" fmla="*/ 132 w 141"/>
                <a:gd name="T11" fmla="*/ 154 h 230"/>
                <a:gd name="T12" fmla="*/ 137 w 141"/>
                <a:gd name="T13" fmla="*/ 126 h 230"/>
                <a:gd name="T14" fmla="*/ 138 w 141"/>
                <a:gd name="T15" fmla="*/ 116 h 230"/>
                <a:gd name="T16" fmla="*/ 123 w 141"/>
                <a:gd name="T17" fmla="*/ 90 h 230"/>
                <a:gd name="T18" fmla="*/ 104 w 141"/>
                <a:gd name="T19" fmla="*/ 0 h 230"/>
                <a:gd name="T20" fmla="*/ 2 w 141"/>
                <a:gd name="T21" fmla="*/ 7 h 230"/>
                <a:gd name="T22" fmla="*/ 5 w 141"/>
                <a:gd name="T23" fmla="*/ 13 h 230"/>
                <a:gd name="T24" fmla="*/ 0 w 141"/>
                <a:gd name="T25" fmla="*/ 155 h 230"/>
                <a:gd name="T26" fmla="*/ 5 w 141"/>
                <a:gd name="T27" fmla="*/ 224 h 230"/>
                <a:gd name="T28" fmla="*/ 11 w 141"/>
                <a:gd name="T29" fmla="*/ 222 h 230"/>
                <a:gd name="T30" fmla="*/ 15 w 141"/>
                <a:gd name="T31" fmla="*/ 223 h 230"/>
                <a:gd name="T32" fmla="*/ 19 w 141"/>
                <a:gd name="T33" fmla="*/ 220 h 230"/>
                <a:gd name="T34" fmla="*/ 19 w 141"/>
                <a:gd name="T35" fmla="*/ 216 h 230"/>
                <a:gd name="T36" fmla="*/ 18 w 141"/>
                <a:gd name="T37" fmla="*/ 210 h 230"/>
                <a:gd name="T38" fmla="*/ 18 w 141"/>
                <a:gd name="T39" fmla="*/ 208 h 230"/>
                <a:gd name="T40" fmla="*/ 18 w 141"/>
                <a:gd name="T41" fmla="*/ 199 h 230"/>
                <a:gd name="T42" fmla="*/ 19 w 141"/>
                <a:gd name="T43" fmla="*/ 188 h 230"/>
                <a:gd name="T44" fmla="*/ 20 w 141"/>
                <a:gd name="T45" fmla="*/ 185 h 230"/>
                <a:gd name="T46" fmla="*/ 21 w 141"/>
                <a:gd name="T47" fmla="*/ 192 h 230"/>
                <a:gd name="T48" fmla="*/ 24 w 141"/>
                <a:gd name="T49" fmla="*/ 198 h 230"/>
                <a:gd name="T50" fmla="*/ 22 w 141"/>
                <a:gd name="T51" fmla="*/ 204 h 230"/>
                <a:gd name="T52" fmla="*/ 27 w 141"/>
                <a:gd name="T53" fmla="*/ 212 h 230"/>
                <a:gd name="T54" fmla="*/ 29 w 141"/>
                <a:gd name="T55" fmla="*/ 219 h 230"/>
                <a:gd name="T56" fmla="*/ 28 w 141"/>
                <a:gd name="T57" fmla="*/ 224 h 230"/>
                <a:gd name="T58" fmla="*/ 19 w 141"/>
                <a:gd name="T59" fmla="*/ 228 h 230"/>
                <a:gd name="T60" fmla="*/ 24 w 141"/>
                <a:gd name="T61" fmla="*/ 228 h 230"/>
                <a:gd name="T62" fmla="*/ 30 w 141"/>
                <a:gd name="T63" fmla="*/ 227 h 230"/>
                <a:gd name="T64" fmla="*/ 41 w 141"/>
                <a:gd name="T65" fmla="*/ 222 h 230"/>
                <a:gd name="T66" fmla="*/ 38 w 141"/>
                <a:gd name="T67" fmla="*/ 2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230">
                  <a:moveTo>
                    <a:pt x="38" y="218"/>
                  </a:moveTo>
                  <a:cubicBezTo>
                    <a:pt x="38" y="215"/>
                    <a:pt x="44" y="216"/>
                    <a:pt x="43" y="213"/>
                  </a:cubicBezTo>
                  <a:cubicBezTo>
                    <a:pt x="43" y="210"/>
                    <a:pt x="40" y="208"/>
                    <a:pt x="40" y="205"/>
                  </a:cubicBezTo>
                  <a:cubicBezTo>
                    <a:pt x="40" y="202"/>
                    <a:pt x="41" y="191"/>
                    <a:pt x="37" y="190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8" y="175"/>
                    <a:pt x="133" y="166"/>
                    <a:pt x="132" y="154"/>
                  </a:cubicBezTo>
                  <a:cubicBezTo>
                    <a:pt x="130" y="142"/>
                    <a:pt x="132" y="129"/>
                    <a:pt x="137" y="126"/>
                  </a:cubicBezTo>
                  <a:cubicBezTo>
                    <a:pt x="141" y="122"/>
                    <a:pt x="138" y="116"/>
                    <a:pt x="138" y="11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4" y="6"/>
                    <a:pt x="2" y="7"/>
                    <a:pt x="2" y="7"/>
                  </a:cubicBezTo>
                  <a:cubicBezTo>
                    <a:pt x="2" y="11"/>
                    <a:pt x="5" y="13"/>
                    <a:pt x="5" y="1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" y="224"/>
                    <a:pt x="5" y="224"/>
                    <a:pt x="5" y="224"/>
                  </a:cubicBezTo>
                  <a:cubicBezTo>
                    <a:pt x="8" y="224"/>
                    <a:pt x="10" y="224"/>
                    <a:pt x="11" y="222"/>
                  </a:cubicBezTo>
                  <a:cubicBezTo>
                    <a:pt x="12" y="221"/>
                    <a:pt x="13" y="222"/>
                    <a:pt x="15" y="223"/>
                  </a:cubicBezTo>
                  <a:cubicBezTo>
                    <a:pt x="16" y="223"/>
                    <a:pt x="19" y="222"/>
                    <a:pt x="19" y="220"/>
                  </a:cubicBezTo>
                  <a:cubicBezTo>
                    <a:pt x="19" y="218"/>
                    <a:pt x="20" y="217"/>
                    <a:pt x="19" y="216"/>
                  </a:cubicBezTo>
                  <a:cubicBezTo>
                    <a:pt x="17" y="215"/>
                    <a:pt x="18" y="210"/>
                    <a:pt x="18" y="210"/>
                  </a:cubicBezTo>
                  <a:cubicBezTo>
                    <a:pt x="18" y="210"/>
                    <a:pt x="17" y="210"/>
                    <a:pt x="18" y="208"/>
                  </a:cubicBezTo>
                  <a:cubicBezTo>
                    <a:pt x="20" y="206"/>
                    <a:pt x="20" y="203"/>
                    <a:pt x="18" y="199"/>
                  </a:cubicBezTo>
                  <a:cubicBezTo>
                    <a:pt x="16" y="195"/>
                    <a:pt x="15" y="192"/>
                    <a:pt x="19" y="188"/>
                  </a:cubicBezTo>
                  <a:cubicBezTo>
                    <a:pt x="19" y="188"/>
                    <a:pt x="20" y="187"/>
                    <a:pt x="20" y="185"/>
                  </a:cubicBezTo>
                  <a:cubicBezTo>
                    <a:pt x="20" y="185"/>
                    <a:pt x="20" y="189"/>
                    <a:pt x="21" y="192"/>
                  </a:cubicBezTo>
                  <a:cubicBezTo>
                    <a:pt x="22" y="194"/>
                    <a:pt x="24" y="197"/>
                    <a:pt x="24" y="198"/>
                  </a:cubicBezTo>
                  <a:cubicBezTo>
                    <a:pt x="24" y="199"/>
                    <a:pt x="22" y="202"/>
                    <a:pt x="22" y="204"/>
                  </a:cubicBezTo>
                  <a:cubicBezTo>
                    <a:pt x="23" y="207"/>
                    <a:pt x="27" y="210"/>
                    <a:pt x="27" y="212"/>
                  </a:cubicBezTo>
                  <a:cubicBezTo>
                    <a:pt x="27" y="214"/>
                    <a:pt x="27" y="219"/>
                    <a:pt x="29" y="219"/>
                  </a:cubicBezTo>
                  <a:cubicBezTo>
                    <a:pt x="30" y="220"/>
                    <a:pt x="33" y="222"/>
                    <a:pt x="28" y="224"/>
                  </a:cubicBezTo>
                  <a:cubicBezTo>
                    <a:pt x="23" y="226"/>
                    <a:pt x="19" y="227"/>
                    <a:pt x="19" y="228"/>
                  </a:cubicBezTo>
                  <a:cubicBezTo>
                    <a:pt x="19" y="230"/>
                    <a:pt x="22" y="229"/>
                    <a:pt x="24" y="228"/>
                  </a:cubicBezTo>
                  <a:cubicBezTo>
                    <a:pt x="26" y="228"/>
                    <a:pt x="27" y="227"/>
                    <a:pt x="30" y="227"/>
                  </a:cubicBezTo>
                  <a:cubicBezTo>
                    <a:pt x="33" y="226"/>
                    <a:pt x="41" y="226"/>
                    <a:pt x="41" y="222"/>
                  </a:cubicBezTo>
                  <a:cubicBezTo>
                    <a:pt x="41" y="222"/>
                    <a:pt x="38" y="221"/>
                    <a:pt x="38" y="21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B1AB42A0-87B3-4C7E-A486-9B82EC5AC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940" y="8250213"/>
              <a:ext cx="1206500" cy="968375"/>
            </a:xfrm>
            <a:custGeom>
              <a:avLst/>
              <a:gdLst>
                <a:gd name="T0" fmla="*/ 213 w 322"/>
                <a:gd name="T1" fmla="*/ 10 h 259"/>
                <a:gd name="T2" fmla="*/ 3 w 322"/>
                <a:gd name="T3" fmla="*/ 25 h 259"/>
                <a:gd name="T4" fmla="*/ 15 w 322"/>
                <a:gd name="T5" fmla="*/ 37 h 259"/>
                <a:gd name="T6" fmla="*/ 22 w 322"/>
                <a:gd name="T7" fmla="*/ 26 h 259"/>
                <a:gd name="T8" fmla="*/ 39 w 322"/>
                <a:gd name="T9" fmla="*/ 39 h 259"/>
                <a:gd name="T10" fmla="*/ 38 w 322"/>
                <a:gd name="T11" fmla="*/ 34 h 259"/>
                <a:gd name="T12" fmla="*/ 44 w 322"/>
                <a:gd name="T13" fmla="*/ 35 h 259"/>
                <a:gd name="T14" fmla="*/ 75 w 322"/>
                <a:gd name="T15" fmla="*/ 41 h 259"/>
                <a:gd name="T16" fmla="*/ 88 w 322"/>
                <a:gd name="T17" fmla="*/ 44 h 259"/>
                <a:gd name="T18" fmla="*/ 89 w 322"/>
                <a:gd name="T19" fmla="*/ 57 h 259"/>
                <a:gd name="T20" fmla="*/ 103 w 322"/>
                <a:gd name="T21" fmla="*/ 61 h 259"/>
                <a:gd name="T22" fmla="*/ 113 w 322"/>
                <a:gd name="T23" fmla="*/ 62 h 259"/>
                <a:gd name="T24" fmla="*/ 121 w 322"/>
                <a:gd name="T25" fmla="*/ 54 h 259"/>
                <a:gd name="T26" fmla="*/ 138 w 322"/>
                <a:gd name="T27" fmla="*/ 41 h 259"/>
                <a:gd name="T28" fmla="*/ 157 w 322"/>
                <a:gd name="T29" fmla="*/ 53 h 259"/>
                <a:gd name="T30" fmla="*/ 172 w 322"/>
                <a:gd name="T31" fmla="*/ 65 h 259"/>
                <a:gd name="T32" fmla="*/ 197 w 322"/>
                <a:gd name="T33" fmla="*/ 77 h 259"/>
                <a:gd name="T34" fmla="*/ 206 w 322"/>
                <a:gd name="T35" fmla="*/ 108 h 259"/>
                <a:gd name="T36" fmla="*/ 200 w 322"/>
                <a:gd name="T37" fmla="*/ 139 h 259"/>
                <a:gd name="T38" fmla="*/ 206 w 322"/>
                <a:gd name="T39" fmla="*/ 131 h 259"/>
                <a:gd name="T40" fmla="*/ 217 w 322"/>
                <a:gd name="T41" fmla="*/ 133 h 259"/>
                <a:gd name="T42" fmla="*/ 220 w 322"/>
                <a:gd name="T43" fmla="*/ 154 h 259"/>
                <a:gd name="T44" fmla="*/ 209 w 322"/>
                <a:gd name="T45" fmla="*/ 158 h 259"/>
                <a:gd name="T46" fmla="*/ 214 w 322"/>
                <a:gd name="T47" fmla="*/ 173 h 259"/>
                <a:gd name="T48" fmla="*/ 228 w 322"/>
                <a:gd name="T49" fmla="*/ 183 h 259"/>
                <a:gd name="T50" fmla="*/ 237 w 322"/>
                <a:gd name="T51" fmla="*/ 185 h 259"/>
                <a:gd name="T52" fmla="*/ 229 w 322"/>
                <a:gd name="T53" fmla="*/ 195 h 259"/>
                <a:gd name="T54" fmla="*/ 244 w 322"/>
                <a:gd name="T55" fmla="*/ 201 h 259"/>
                <a:gd name="T56" fmla="*/ 258 w 322"/>
                <a:gd name="T57" fmla="*/ 218 h 259"/>
                <a:gd name="T58" fmla="*/ 267 w 322"/>
                <a:gd name="T59" fmla="*/ 226 h 259"/>
                <a:gd name="T60" fmla="*/ 281 w 322"/>
                <a:gd name="T61" fmla="*/ 235 h 259"/>
                <a:gd name="T62" fmla="*/ 279 w 322"/>
                <a:gd name="T63" fmla="*/ 244 h 259"/>
                <a:gd name="T64" fmla="*/ 279 w 322"/>
                <a:gd name="T65" fmla="*/ 251 h 259"/>
                <a:gd name="T66" fmla="*/ 292 w 322"/>
                <a:gd name="T67" fmla="*/ 256 h 259"/>
                <a:gd name="T68" fmla="*/ 313 w 322"/>
                <a:gd name="T69" fmla="*/ 244 h 259"/>
                <a:gd name="T70" fmla="*/ 316 w 322"/>
                <a:gd name="T71" fmla="*/ 214 h 259"/>
                <a:gd name="T72" fmla="*/ 320 w 322"/>
                <a:gd name="T73" fmla="*/ 188 h 259"/>
                <a:gd name="T74" fmla="*/ 315 w 322"/>
                <a:gd name="T75" fmla="*/ 176 h 259"/>
                <a:gd name="T76" fmla="*/ 303 w 322"/>
                <a:gd name="T77" fmla="*/ 149 h 259"/>
                <a:gd name="T78" fmla="*/ 311 w 322"/>
                <a:gd name="T79" fmla="*/ 152 h 259"/>
                <a:gd name="T80" fmla="*/ 297 w 322"/>
                <a:gd name="T81" fmla="*/ 129 h 259"/>
                <a:gd name="T82" fmla="*/ 293 w 322"/>
                <a:gd name="T83" fmla="*/ 122 h 259"/>
                <a:gd name="T84" fmla="*/ 289 w 322"/>
                <a:gd name="T85" fmla="*/ 117 h 259"/>
                <a:gd name="T86" fmla="*/ 273 w 322"/>
                <a:gd name="T87" fmla="*/ 92 h 259"/>
                <a:gd name="T88" fmla="*/ 281 w 322"/>
                <a:gd name="T89" fmla="*/ 85 h 259"/>
                <a:gd name="T90" fmla="*/ 265 w 322"/>
                <a:gd name="T91" fmla="*/ 76 h 259"/>
                <a:gd name="T92" fmla="*/ 270 w 322"/>
                <a:gd name="T93" fmla="*/ 72 h 259"/>
                <a:gd name="T94" fmla="*/ 257 w 322"/>
                <a:gd name="T95" fmla="*/ 52 h 259"/>
                <a:gd name="T96" fmla="*/ 248 w 322"/>
                <a:gd name="T97" fmla="*/ 20 h 259"/>
                <a:gd name="T98" fmla="*/ 244 w 322"/>
                <a:gd name="T9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59">
                  <a:moveTo>
                    <a:pt x="226" y="0"/>
                  </a:moveTo>
                  <a:cubicBezTo>
                    <a:pt x="223" y="0"/>
                    <a:pt x="223" y="6"/>
                    <a:pt x="223" y="6"/>
                  </a:cubicBezTo>
                  <a:cubicBezTo>
                    <a:pt x="223" y="6"/>
                    <a:pt x="222" y="15"/>
                    <a:pt x="217" y="16"/>
                  </a:cubicBezTo>
                  <a:cubicBezTo>
                    <a:pt x="213" y="18"/>
                    <a:pt x="213" y="10"/>
                    <a:pt x="213" y="10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1"/>
                    <a:pt x="3" y="22"/>
                    <a:pt x="3" y="25"/>
                  </a:cubicBezTo>
                  <a:cubicBezTo>
                    <a:pt x="3" y="28"/>
                    <a:pt x="6" y="30"/>
                    <a:pt x="6" y="33"/>
                  </a:cubicBezTo>
                  <a:cubicBezTo>
                    <a:pt x="7" y="36"/>
                    <a:pt x="1" y="35"/>
                    <a:pt x="1" y="38"/>
                  </a:cubicBezTo>
                  <a:cubicBezTo>
                    <a:pt x="1" y="41"/>
                    <a:pt x="4" y="42"/>
                    <a:pt x="4" y="42"/>
                  </a:cubicBezTo>
                  <a:cubicBezTo>
                    <a:pt x="4" y="42"/>
                    <a:pt x="15" y="42"/>
                    <a:pt x="15" y="37"/>
                  </a:cubicBezTo>
                  <a:cubicBezTo>
                    <a:pt x="14" y="32"/>
                    <a:pt x="12" y="31"/>
                    <a:pt x="14" y="30"/>
                  </a:cubicBezTo>
                  <a:cubicBezTo>
                    <a:pt x="15" y="30"/>
                    <a:pt x="15" y="33"/>
                    <a:pt x="17" y="33"/>
                  </a:cubicBezTo>
                  <a:cubicBezTo>
                    <a:pt x="18" y="33"/>
                    <a:pt x="19" y="32"/>
                    <a:pt x="19" y="30"/>
                  </a:cubicBezTo>
                  <a:cubicBezTo>
                    <a:pt x="20" y="27"/>
                    <a:pt x="20" y="26"/>
                    <a:pt x="22" y="26"/>
                  </a:cubicBezTo>
                  <a:cubicBezTo>
                    <a:pt x="23" y="26"/>
                    <a:pt x="26" y="28"/>
                    <a:pt x="24" y="31"/>
                  </a:cubicBezTo>
                  <a:cubicBezTo>
                    <a:pt x="21" y="34"/>
                    <a:pt x="18" y="36"/>
                    <a:pt x="18" y="39"/>
                  </a:cubicBezTo>
                  <a:cubicBezTo>
                    <a:pt x="18" y="42"/>
                    <a:pt x="22" y="44"/>
                    <a:pt x="26" y="44"/>
                  </a:cubicBezTo>
                  <a:cubicBezTo>
                    <a:pt x="31" y="43"/>
                    <a:pt x="39" y="43"/>
                    <a:pt x="39" y="39"/>
                  </a:cubicBezTo>
                  <a:cubicBezTo>
                    <a:pt x="39" y="36"/>
                    <a:pt x="32" y="38"/>
                    <a:pt x="29" y="39"/>
                  </a:cubicBezTo>
                  <a:cubicBezTo>
                    <a:pt x="27" y="39"/>
                    <a:pt x="23" y="39"/>
                    <a:pt x="23" y="38"/>
                  </a:cubicBezTo>
                  <a:cubicBezTo>
                    <a:pt x="23" y="36"/>
                    <a:pt x="27" y="35"/>
                    <a:pt x="31" y="35"/>
                  </a:cubicBezTo>
                  <a:cubicBezTo>
                    <a:pt x="34" y="35"/>
                    <a:pt x="38" y="34"/>
                    <a:pt x="38" y="34"/>
                  </a:cubicBezTo>
                  <a:cubicBezTo>
                    <a:pt x="38" y="34"/>
                    <a:pt x="40" y="29"/>
                    <a:pt x="44" y="29"/>
                  </a:cubicBezTo>
                  <a:cubicBezTo>
                    <a:pt x="48" y="28"/>
                    <a:pt x="56" y="29"/>
                    <a:pt x="55" y="32"/>
                  </a:cubicBezTo>
                  <a:cubicBezTo>
                    <a:pt x="55" y="34"/>
                    <a:pt x="52" y="35"/>
                    <a:pt x="50" y="35"/>
                  </a:cubicBezTo>
                  <a:cubicBezTo>
                    <a:pt x="49" y="34"/>
                    <a:pt x="44" y="34"/>
                    <a:pt x="44" y="35"/>
                  </a:cubicBezTo>
                  <a:cubicBezTo>
                    <a:pt x="44" y="37"/>
                    <a:pt x="47" y="39"/>
                    <a:pt x="50" y="39"/>
                  </a:cubicBezTo>
                  <a:cubicBezTo>
                    <a:pt x="54" y="38"/>
                    <a:pt x="59" y="35"/>
                    <a:pt x="62" y="36"/>
                  </a:cubicBezTo>
                  <a:cubicBezTo>
                    <a:pt x="65" y="37"/>
                    <a:pt x="69" y="40"/>
                    <a:pt x="70" y="42"/>
                  </a:cubicBezTo>
                  <a:cubicBezTo>
                    <a:pt x="72" y="44"/>
                    <a:pt x="76" y="45"/>
                    <a:pt x="75" y="41"/>
                  </a:cubicBezTo>
                  <a:cubicBezTo>
                    <a:pt x="74" y="38"/>
                    <a:pt x="75" y="33"/>
                    <a:pt x="79" y="33"/>
                  </a:cubicBezTo>
                  <a:cubicBezTo>
                    <a:pt x="83" y="33"/>
                    <a:pt x="82" y="36"/>
                    <a:pt x="82" y="37"/>
                  </a:cubicBezTo>
                  <a:cubicBezTo>
                    <a:pt x="81" y="38"/>
                    <a:pt x="81" y="42"/>
                    <a:pt x="83" y="42"/>
                  </a:cubicBezTo>
                  <a:cubicBezTo>
                    <a:pt x="85" y="42"/>
                    <a:pt x="88" y="42"/>
                    <a:pt x="88" y="44"/>
                  </a:cubicBezTo>
                  <a:cubicBezTo>
                    <a:pt x="88" y="45"/>
                    <a:pt x="87" y="47"/>
                    <a:pt x="84" y="46"/>
                  </a:cubicBezTo>
                  <a:cubicBezTo>
                    <a:pt x="82" y="44"/>
                    <a:pt x="78" y="43"/>
                    <a:pt x="78" y="43"/>
                  </a:cubicBezTo>
                  <a:cubicBezTo>
                    <a:pt x="78" y="43"/>
                    <a:pt x="79" y="46"/>
                    <a:pt x="80" y="48"/>
                  </a:cubicBezTo>
                  <a:cubicBezTo>
                    <a:pt x="82" y="49"/>
                    <a:pt x="89" y="53"/>
                    <a:pt x="89" y="57"/>
                  </a:cubicBezTo>
                  <a:cubicBezTo>
                    <a:pt x="89" y="60"/>
                    <a:pt x="89" y="63"/>
                    <a:pt x="89" y="63"/>
                  </a:cubicBezTo>
                  <a:cubicBezTo>
                    <a:pt x="89" y="63"/>
                    <a:pt x="89" y="67"/>
                    <a:pt x="92" y="66"/>
                  </a:cubicBezTo>
                  <a:cubicBezTo>
                    <a:pt x="95" y="64"/>
                    <a:pt x="97" y="63"/>
                    <a:pt x="99" y="63"/>
                  </a:cubicBezTo>
                  <a:cubicBezTo>
                    <a:pt x="102" y="63"/>
                    <a:pt x="103" y="61"/>
                    <a:pt x="103" y="61"/>
                  </a:cubicBezTo>
                  <a:cubicBezTo>
                    <a:pt x="103" y="61"/>
                    <a:pt x="104" y="60"/>
                    <a:pt x="106" y="60"/>
                  </a:cubicBezTo>
                  <a:cubicBezTo>
                    <a:pt x="107" y="61"/>
                    <a:pt x="110" y="59"/>
                    <a:pt x="111" y="58"/>
                  </a:cubicBezTo>
                  <a:cubicBezTo>
                    <a:pt x="111" y="57"/>
                    <a:pt x="114" y="57"/>
                    <a:pt x="114" y="59"/>
                  </a:cubicBezTo>
                  <a:cubicBezTo>
                    <a:pt x="114" y="60"/>
                    <a:pt x="114" y="60"/>
                    <a:pt x="113" y="62"/>
                  </a:cubicBezTo>
                  <a:cubicBezTo>
                    <a:pt x="111" y="63"/>
                    <a:pt x="108" y="65"/>
                    <a:pt x="109" y="66"/>
                  </a:cubicBezTo>
                  <a:cubicBezTo>
                    <a:pt x="111" y="67"/>
                    <a:pt x="114" y="67"/>
                    <a:pt x="117" y="64"/>
                  </a:cubicBezTo>
                  <a:cubicBezTo>
                    <a:pt x="119" y="62"/>
                    <a:pt x="121" y="60"/>
                    <a:pt x="119" y="58"/>
                  </a:cubicBezTo>
                  <a:cubicBezTo>
                    <a:pt x="119" y="58"/>
                    <a:pt x="122" y="56"/>
                    <a:pt x="121" y="54"/>
                  </a:cubicBezTo>
                  <a:cubicBezTo>
                    <a:pt x="120" y="52"/>
                    <a:pt x="126" y="51"/>
                    <a:pt x="128" y="52"/>
                  </a:cubicBezTo>
                  <a:cubicBezTo>
                    <a:pt x="131" y="52"/>
                    <a:pt x="133" y="52"/>
                    <a:pt x="132" y="48"/>
                  </a:cubicBezTo>
                  <a:cubicBezTo>
                    <a:pt x="132" y="45"/>
                    <a:pt x="132" y="43"/>
                    <a:pt x="134" y="43"/>
                  </a:cubicBezTo>
                  <a:cubicBezTo>
                    <a:pt x="137" y="42"/>
                    <a:pt x="138" y="42"/>
                    <a:pt x="138" y="41"/>
                  </a:cubicBezTo>
                  <a:cubicBezTo>
                    <a:pt x="138" y="39"/>
                    <a:pt x="141" y="39"/>
                    <a:pt x="143" y="40"/>
                  </a:cubicBezTo>
                  <a:cubicBezTo>
                    <a:pt x="145" y="41"/>
                    <a:pt x="147" y="42"/>
                    <a:pt x="149" y="42"/>
                  </a:cubicBezTo>
                  <a:cubicBezTo>
                    <a:pt x="150" y="42"/>
                    <a:pt x="154" y="40"/>
                    <a:pt x="154" y="44"/>
                  </a:cubicBezTo>
                  <a:cubicBezTo>
                    <a:pt x="154" y="47"/>
                    <a:pt x="153" y="52"/>
                    <a:pt x="157" y="53"/>
                  </a:cubicBezTo>
                  <a:cubicBezTo>
                    <a:pt x="161" y="53"/>
                    <a:pt x="161" y="53"/>
                    <a:pt x="163" y="54"/>
                  </a:cubicBezTo>
                  <a:cubicBezTo>
                    <a:pt x="165" y="56"/>
                    <a:pt x="167" y="54"/>
                    <a:pt x="168" y="54"/>
                  </a:cubicBezTo>
                  <a:cubicBezTo>
                    <a:pt x="168" y="54"/>
                    <a:pt x="172" y="54"/>
                    <a:pt x="171" y="57"/>
                  </a:cubicBezTo>
                  <a:cubicBezTo>
                    <a:pt x="169" y="59"/>
                    <a:pt x="168" y="62"/>
                    <a:pt x="172" y="65"/>
                  </a:cubicBezTo>
                  <a:cubicBezTo>
                    <a:pt x="177" y="68"/>
                    <a:pt x="182" y="68"/>
                    <a:pt x="182" y="72"/>
                  </a:cubicBezTo>
                  <a:cubicBezTo>
                    <a:pt x="182" y="76"/>
                    <a:pt x="182" y="82"/>
                    <a:pt x="182" y="82"/>
                  </a:cubicBezTo>
                  <a:cubicBezTo>
                    <a:pt x="182" y="82"/>
                    <a:pt x="190" y="82"/>
                    <a:pt x="194" y="78"/>
                  </a:cubicBezTo>
                  <a:cubicBezTo>
                    <a:pt x="194" y="78"/>
                    <a:pt x="195" y="76"/>
                    <a:pt x="197" y="77"/>
                  </a:cubicBezTo>
                  <a:cubicBezTo>
                    <a:pt x="198" y="78"/>
                    <a:pt x="199" y="79"/>
                    <a:pt x="198" y="81"/>
                  </a:cubicBezTo>
                  <a:cubicBezTo>
                    <a:pt x="196" y="83"/>
                    <a:pt x="198" y="85"/>
                    <a:pt x="199" y="87"/>
                  </a:cubicBezTo>
                  <a:cubicBezTo>
                    <a:pt x="201" y="88"/>
                    <a:pt x="204" y="90"/>
                    <a:pt x="205" y="95"/>
                  </a:cubicBezTo>
                  <a:cubicBezTo>
                    <a:pt x="205" y="100"/>
                    <a:pt x="206" y="104"/>
                    <a:pt x="206" y="108"/>
                  </a:cubicBezTo>
                  <a:cubicBezTo>
                    <a:pt x="205" y="111"/>
                    <a:pt x="205" y="113"/>
                    <a:pt x="203" y="116"/>
                  </a:cubicBezTo>
                  <a:cubicBezTo>
                    <a:pt x="201" y="120"/>
                    <a:pt x="200" y="122"/>
                    <a:pt x="199" y="125"/>
                  </a:cubicBezTo>
                  <a:cubicBezTo>
                    <a:pt x="198" y="128"/>
                    <a:pt x="197" y="129"/>
                    <a:pt x="197" y="132"/>
                  </a:cubicBezTo>
                  <a:cubicBezTo>
                    <a:pt x="198" y="135"/>
                    <a:pt x="197" y="138"/>
                    <a:pt x="200" y="139"/>
                  </a:cubicBezTo>
                  <a:cubicBezTo>
                    <a:pt x="203" y="140"/>
                    <a:pt x="205" y="141"/>
                    <a:pt x="205" y="142"/>
                  </a:cubicBezTo>
                  <a:cubicBezTo>
                    <a:pt x="205" y="144"/>
                    <a:pt x="206" y="147"/>
                    <a:pt x="208" y="147"/>
                  </a:cubicBezTo>
                  <a:cubicBezTo>
                    <a:pt x="210" y="147"/>
                    <a:pt x="212" y="143"/>
                    <a:pt x="210" y="139"/>
                  </a:cubicBezTo>
                  <a:cubicBezTo>
                    <a:pt x="207" y="135"/>
                    <a:pt x="206" y="133"/>
                    <a:pt x="206" y="131"/>
                  </a:cubicBezTo>
                  <a:cubicBezTo>
                    <a:pt x="205" y="128"/>
                    <a:pt x="208" y="127"/>
                    <a:pt x="210" y="129"/>
                  </a:cubicBezTo>
                  <a:cubicBezTo>
                    <a:pt x="211" y="131"/>
                    <a:pt x="211" y="138"/>
                    <a:pt x="213" y="139"/>
                  </a:cubicBezTo>
                  <a:cubicBezTo>
                    <a:pt x="215" y="139"/>
                    <a:pt x="215" y="138"/>
                    <a:pt x="215" y="136"/>
                  </a:cubicBezTo>
                  <a:cubicBezTo>
                    <a:pt x="215" y="135"/>
                    <a:pt x="215" y="133"/>
                    <a:pt x="217" y="133"/>
                  </a:cubicBezTo>
                  <a:cubicBezTo>
                    <a:pt x="218" y="133"/>
                    <a:pt x="220" y="135"/>
                    <a:pt x="220" y="139"/>
                  </a:cubicBezTo>
                  <a:cubicBezTo>
                    <a:pt x="220" y="142"/>
                    <a:pt x="218" y="144"/>
                    <a:pt x="217" y="146"/>
                  </a:cubicBezTo>
                  <a:cubicBezTo>
                    <a:pt x="217" y="147"/>
                    <a:pt x="216" y="149"/>
                    <a:pt x="218" y="150"/>
                  </a:cubicBezTo>
                  <a:cubicBezTo>
                    <a:pt x="221" y="151"/>
                    <a:pt x="223" y="153"/>
                    <a:pt x="220" y="154"/>
                  </a:cubicBezTo>
                  <a:cubicBezTo>
                    <a:pt x="218" y="155"/>
                    <a:pt x="217" y="152"/>
                    <a:pt x="216" y="154"/>
                  </a:cubicBezTo>
                  <a:cubicBezTo>
                    <a:pt x="216" y="156"/>
                    <a:pt x="216" y="157"/>
                    <a:pt x="214" y="157"/>
                  </a:cubicBezTo>
                  <a:cubicBezTo>
                    <a:pt x="213" y="156"/>
                    <a:pt x="210" y="155"/>
                    <a:pt x="208" y="155"/>
                  </a:cubicBezTo>
                  <a:cubicBezTo>
                    <a:pt x="207" y="156"/>
                    <a:pt x="209" y="158"/>
                    <a:pt x="209" y="158"/>
                  </a:cubicBezTo>
                  <a:cubicBezTo>
                    <a:pt x="209" y="158"/>
                    <a:pt x="212" y="160"/>
                    <a:pt x="211" y="162"/>
                  </a:cubicBezTo>
                  <a:cubicBezTo>
                    <a:pt x="211" y="164"/>
                    <a:pt x="209" y="167"/>
                    <a:pt x="209" y="167"/>
                  </a:cubicBezTo>
                  <a:cubicBezTo>
                    <a:pt x="209" y="167"/>
                    <a:pt x="210" y="169"/>
                    <a:pt x="211" y="169"/>
                  </a:cubicBezTo>
                  <a:cubicBezTo>
                    <a:pt x="212" y="170"/>
                    <a:pt x="212" y="173"/>
                    <a:pt x="214" y="173"/>
                  </a:cubicBezTo>
                  <a:cubicBezTo>
                    <a:pt x="215" y="173"/>
                    <a:pt x="216" y="174"/>
                    <a:pt x="217" y="176"/>
                  </a:cubicBezTo>
                  <a:cubicBezTo>
                    <a:pt x="218" y="177"/>
                    <a:pt x="219" y="179"/>
                    <a:pt x="220" y="179"/>
                  </a:cubicBezTo>
                  <a:cubicBezTo>
                    <a:pt x="222" y="179"/>
                    <a:pt x="224" y="177"/>
                    <a:pt x="225" y="179"/>
                  </a:cubicBezTo>
                  <a:cubicBezTo>
                    <a:pt x="226" y="181"/>
                    <a:pt x="227" y="183"/>
                    <a:pt x="228" y="183"/>
                  </a:cubicBezTo>
                  <a:cubicBezTo>
                    <a:pt x="229" y="183"/>
                    <a:pt x="230" y="181"/>
                    <a:pt x="230" y="180"/>
                  </a:cubicBezTo>
                  <a:cubicBezTo>
                    <a:pt x="230" y="178"/>
                    <a:pt x="231" y="174"/>
                    <a:pt x="235" y="174"/>
                  </a:cubicBezTo>
                  <a:cubicBezTo>
                    <a:pt x="240" y="174"/>
                    <a:pt x="241" y="177"/>
                    <a:pt x="239" y="179"/>
                  </a:cubicBezTo>
                  <a:cubicBezTo>
                    <a:pt x="237" y="182"/>
                    <a:pt x="234" y="184"/>
                    <a:pt x="237" y="185"/>
                  </a:cubicBezTo>
                  <a:cubicBezTo>
                    <a:pt x="239" y="186"/>
                    <a:pt x="241" y="188"/>
                    <a:pt x="240" y="191"/>
                  </a:cubicBezTo>
                  <a:cubicBezTo>
                    <a:pt x="239" y="193"/>
                    <a:pt x="235" y="193"/>
                    <a:pt x="232" y="190"/>
                  </a:cubicBezTo>
                  <a:cubicBezTo>
                    <a:pt x="230" y="188"/>
                    <a:pt x="228" y="186"/>
                    <a:pt x="226" y="188"/>
                  </a:cubicBezTo>
                  <a:cubicBezTo>
                    <a:pt x="225" y="190"/>
                    <a:pt x="229" y="195"/>
                    <a:pt x="229" y="195"/>
                  </a:cubicBezTo>
                  <a:cubicBezTo>
                    <a:pt x="229" y="195"/>
                    <a:pt x="228" y="200"/>
                    <a:pt x="230" y="202"/>
                  </a:cubicBezTo>
                  <a:cubicBezTo>
                    <a:pt x="233" y="203"/>
                    <a:pt x="235" y="203"/>
                    <a:pt x="237" y="203"/>
                  </a:cubicBezTo>
                  <a:cubicBezTo>
                    <a:pt x="238" y="202"/>
                    <a:pt x="240" y="202"/>
                    <a:pt x="241" y="203"/>
                  </a:cubicBezTo>
                  <a:cubicBezTo>
                    <a:pt x="242" y="205"/>
                    <a:pt x="244" y="205"/>
                    <a:pt x="244" y="201"/>
                  </a:cubicBezTo>
                  <a:cubicBezTo>
                    <a:pt x="245" y="197"/>
                    <a:pt x="247" y="195"/>
                    <a:pt x="249" y="195"/>
                  </a:cubicBezTo>
                  <a:cubicBezTo>
                    <a:pt x="251" y="196"/>
                    <a:pt x="251" y="199"/>
                    <a:pt x="251" y="200"/>
                  </a:cubicBezTo>
                  <a:cubicBezTo>
                    <a:pt x="251" y="202"/>
                    <a:pt x="252" y="210"/>
                    <a:pt x="254" y="213"/>
                  </a:cubicBezTo>
                  <a:cubicBezTo>
                    <a:pt x="255" y="216"/>
                    <a:pt x="257" y="218"/>
                    <a:pt x="258" y="218"/>
                  </a:cubicBezTo>
                  <a:cubicBezTo>
                    <a:pt x="260" y="218"/>
                    <a:pt x="261" y="219"/>
                    <a:pt x="261" y="220"/>
                  </a:cubicBezTo>
                  <a:cubicBezTo>
                    <a:pt x="261" y="221"/>
                    <a:pt x="262" y="223"/>
                    <a:pt x="263" y="221"/>
                  </a:cubicBezTo>
                  <a:cubicBezTo>
                    <a:pt x="265" y="220"/>
                    <a:pt x="268" y="220"/>
                    <a:pt x="267" y="222"/>
                  </a:cubicBezTo>
                  <a:cubicBezTo>
                    <a:pt x="265" y="224"/>
                    <a:pt x="264" y="226"/>
                    <a:pt x="267" y="226"/>
                  </a:cubicBezTo>
                  <a:cubicBezTo>
                    <a:pt x="269" y="226"/>
                    <a:pt x="274" y="226"/>
                    <a:pt x="275" y="226"/>
                  </a:cubicBezTo>
                  <a:cubicBezTo>
                    <a:pt x="277" y="226"/>
                    <a:pt x="279" y="224"/>
                    <a:pt x="281" y="224"/>
                  </a:cubicBezTo>
                  <a:cubicBezTo>
                    <a:pt x="283" y="225"/>
                    <a:pt x="283" y="229"/>
                    <a:pt x="283" y="230"/>
                  </a:cubicBezTo>
                  <a:cubicBezTo>
                    <a:pt x="283" y="231"/>
                    <a:pt x="284" y="234"/>
                    <a:pt x="281" y="235"/>
                  </a:cubicBezTo>
                  <a:cubicBezTo>
                    <a:pt x="278" y="237"/>
                    <a:pt x="271" y="239"/>
                    <a:pt x="273" y="242"/>
                  </a:cubicBezTo>
                  <a:cubicBezTo>
                    <a:pt x="275" y="244"/>
                    <a:pt x="280" y="241"/>
                    <a:pt x="281" y="240"/>
                  </a:cubicBezTo>
                  <a:cubicBezTo>
                    <a:pt x="282" y="239"/>
                    <a:pt x="284" y="237"/>
                    <a:pt x="284" y="238"/>
                  </a:cubicBezTo>
                  <a:cubicBezTo>
                    <a:pt x="285" y="239"/>
                    <a:pt x="284" y="241"/>
                    <a:pt x="279" y="244"/>
                  </a:cubicBezTo>
                  <a:cubicBezTo>
                    <a:pt x="275" y="247"/>
                    <a:pt x="281" y="249"/>
                    <a:pt x="285" y="246"/>
                  </a:cubicBezTo>
                  <a:cubicBezTo>
                    <a:pt x="288" y="243"/>
                    <a:pt x="290" y="242"/>
                    <a:pt x="292" y="244"/>
                  </a:cubicBezTo>
                  <a:cubicBezTo>
                    <a:pt x="293" y="245"/>
                    <a:pt x="294" y="249"/>
                    <a:pt x="291" y="250"/>
                  </a:cubicBezTo>
                  <a:cubicBezTo>
                    <a:pt x="287" y="251"/>
                    <a:pt x="281" y="250"/>
                    <a:pt x="279" y="251"/>
                  </a:cubicBezTo>
                  <a:cubicBezTo>
                    <a:pt x="277" y="252"/>
                    <a:pt x="276" y="255"/>
                    <a:pt x="276" y="255"/>
                  </a:cubicBezTo>
                  <a:cubicBezTo>
                    <a:pt x="276" y="255"/>
                    <a:pt x="278" y="257"/>
                    <a:pt x="280" y="258"/>
                  </a:cubicBezTo>
                  <a:cubicBezTo>
                    <a:pt x="282" y="259"/>
                    <a:pt x="284" y="259"/>
                    <a:pt x="286" y="259"/>
                  </a:cubicBezTo>
                  <a:cubicBezTo>
                    <a:pt x="287" y="259"/>
                    <a:pt x="291" y="256"/>
                    <a:pt x="292" y="256"/>
                  </a:cubicBezTo>
                  <a:cubicBezTo>
                    <a:pt x="294" y="256"/>
                    <a:pt x="294" y="259"/>
                    <a:pt x="297" y="259"/>
                  </a:cubicBezTo>
                  <a:cubicBezTo>
                    <a:pt x="300" y="258"/>
                    <a:pt x="299" y="254"/>
                    <a:pt x="299" y="254"/>
                  </a:cubicBezTo>
                  <a:cubicBezTo>
                    <a:pt x="299" y="254"/>
                    <a:pt x="299" y="251"/>
                    <a:pt x="304" y="250"/>
                  </a:cubicBezTo>
                  <a:cubicBezTo>
                    <a:pt x="309" y="249"/>
                    <a:pt x="313" y="244"/>
                    <a:pt x="313" y="244"/>
                  </a:cubicBezTo>
                  <a:cubicBezTo>
                    <a:pt x="313" y="244"/>
                    <a:pt x="315" y="243"/>
                    <a:pt x="313" y="241"/>
                  </a:cubicBezTo>
                  <a:cubicBezTo>
                    <a:pt x="312" y="240"/>
                    <a:pt x="309" y="237"/>
                    <a:pt x="309" y="235"/>
                  </a:cubicBezTo>
                  <a:cubicBezTo>
                    <a:pt x="309" y="233"/>
                    <a:pt x="309" y="230"/>
                    <a:pt x="310" y="227"/>
                  </a:cubicBezTo>
                  <a:cubicBezTo>
                    <a:pt x="311" y="223"/>
                    <a:pt x="313" y="218"/>
                    <a:pt x="316" y="214"/>
                  </a:cubicBezTo>
                  <a:cubicBezTo>
                    <a:pt x="318" y="211"/>
                    <a:pt x="321" y="214"/>
                    <a:pt x="321" y="211"/>
                  </a:cubicBezTo>
                  <a:cubicBezTo>
                    <a:pt x="322" y="208"/>
                    <a:pt x="319" y="203"/>
                    <a:pt x="319" y="200"/>
                  </a:cubicBezTo>
                  <a:cubicBezTo>
                    <a:pt x="319" y="198"/>
                    <a:pt x="318" y="197"/>
                    <a:pt x="319" y="195"/>
                  </a:cubicBezTo>
                  <a:cubicBezTo>
                    <a:pt x="319" y="193"/>
                    <a:pt x="320" y="188"/>
                    <a:pt x="320" y="188"/>
                  </a:cubicBezTo>
                  <a:cubicBezTo>
                    <a:pt x="320" y="187"/>
                    <a:pt x="318" y="189"/>
                    <a:pt x="317" y="189"/>
                  </a:cubicBezTo>
                  <a:cubicBezTo>
                    <a:pt x="316" y="189"/>
                    <a:pt x="315" y="185"/>
                    <a:pt x="316" y="183"/>
                  </a:cubicBezTo>
                  <a:cubicBezTo>
                    <a:pt x="316" y="181"/>
                    <a:pt x="318" y="182"/>
                    <a:pt x="318" y="180"/>
                  </a:cubicBezTo>
                  <a:cubicBezTo>
                    <a:pt x="318" y="179"/>
                    <a:pt x="318" y="175"/>
                    <a:pt x="315" y="176"/>
                  </a:cubicBezTo>
                  <a:cubicBezTo>
                    <a:pt x="312" y="177"/>
                    <a:pt x="310" y="175"/>
                    <a:pt x="310" y="172"/>
                  </a:cubicBezTo>
                  <a:cubicBezTo>
                    <a:pt x="310" y="169"/>
                    <a:pt x="309" y="164"/>
                    <a:pt x="309" y="162"/>
                  </a:cubicBezTo>
                  <a:cubicBezTo>
                    <a:pt x="308" y="159"/>
                    <a:pt x="308" y="157"/>
                    <a:pt x="306" y="155"/>
                  </a:cubicBezTo>
                  <a:cubicBezTo>
                    <a:pt x="304" y="153"/>
                    <a:pt x="303" y="151"/>
                    <a:pt x="303" y="149"/>
                  </a:cubicBezTo>
                  <a:cubicBezTo>
                    <a:pt x="304" y="148"/>
                    <a:pt x="304" y="146"/>
                    <a:pt x="306" y="148"/>
                  </a:cubicBezTo>
                  <a:cubicBezTo>
                    <a:pt x="307" y="151"/>
                    <a:pt x="310" y="155"/>
                    <a:pt x="311" y="157"/>
                  </a:cubicBezTo>
                  <a:cubicBezTo>
                    <a:pt x="312" y="159"/>
                    <a:pt x="312" y="170"/>
                    <a:pt x="316" y="168"/>
                  </a:cubicBezTo>
                  <a:cubicBezTo>
                    <a:pt x="321" y="166"/>
                    <a:pt x="313" y="155"/>
                    <a:pt x="311" y="152"/>
                  </a:cubicBezTo>
                  <a:cubicBezTo>
                    <a:pt x="310" y="149"/>
                    <a:pt x="307" y="143"/>
                    <a:pt x="305" y="140"/>
                  </a:cubicBezTo>
                  <a:cubicBezTo>
                    <a:pt x="303" y="137"/>
                    <a:pt x="302" y="132"/>
                    <a:pt x="301" y="129"/>
                  </a:cubicBezTo>
                  <a:cubicBezTo>
                    <a:pt x="299" y="126"/>
                    <a:pt x="299" y="124"/>
                    <a:pt x="297" y="125"/>
                  </a:cubicBezTo>
                  <a:cubicBezTo>
                    <a:pt x="295" y="125"/>
                    <a:pt x="296" y="127"/>
                    <a:pt x="297" y="129"/>
                  </a:cubicBezTo>
                  <a:cubicBezTo>
                    <a:pt x="299" y="132"/>
                    <a:pt x="299" y="136"/>
                    <a:pt x="298" y="136"/>
                  </a:cubicBezTo>
                  <a:cubicBezTo>
                    <a:pt x="297" y="135"/>
                    <a:pt x="295" y="132"/>
                    <a:pt x="293" y="129"/>
                  </a:cubicBezTo>
                  <a:cubicBezTo>
                    <a:pt x="291" y="126"/>
                    <a:pt x="291" y="123"/>
                    <a:pt x="291" y="123"/>
                  </a:cubicBezTo>
                  <a:cubicBezTo>
                    <a:pt x="291" y="123"/>
                    <a:pt x="292" y="123"/>
                    <a:pt x="293" y="122"/>
                  </a:cubicBezTo>
                  <a:cubicBezTo>
                    <a:pt x="295" y="121"/>
                    <a:pt x="294" y="119"/>
                    <a:pt x="294" y="118"/>
                  </a:cubicBezTo>
                  <a:cubicBezTo>
                    <a:pt x="293" y="117"/>
                    <a:pt x="291" y="109"/>
                    <a:pt x="289" y="109"/>
                  </a:cubicBezTo>
                  <a:cubicBezTo>
                    <a:pt x="287" y="109"/>
                    <a:pt x="288" y="112"/>
                    <a:pt x="288" y="112"/>
                  </a:cubicBezTo>
                  <a:cubicBezTo>
                    <a:pt x="288" y="112"/>
                    <a:pt x="289" y="115"/>
                    <a:pt x="289" y="117"/>
                  </a:cubicBezTo>
                  <a:cubicBezTo>
                    <a:pt x="289" y="119"/>
                    <a:pt x="288" y="119"/>
                    <a:pt x="288" y="119"/>
                  </a:cubicBezTo>
                  <a:cubicBezTo>
                    <a:pt x="288" y="119"/>
                    <a:pt x="285" y="118"/>
                    <a:pt x="283" y="113"/>
                  </a:cubicBezTo>
                  <a:cubicBezTo>
                    <a:pt x="282" y="109"/>
                    <a:pt x="281" y="107"/>
                    <a:pt x="279" y="104"/>
                  </a:cubicBezTo>
                  <a:cubicBezTo>
                    <a:pt x="276" y="100"/>
                    <a:pt x="273" y="94"/>
                    <a:pt x="273" y="92"/>
                  </a:cubicBezTo>
                  <a:cubicBezTo>
                    <a:pt x="273" y="90"/>
                    <a:pt x="275" y="90"/>
                    <a:pt x="276" y="91"/>
                  </a:cubicBezTo>
                  <a:cubicBezTo>
                    <a:pt x="277" y="93"/>
                    <a:pt x="279" y="94"/>
                    <a:pt x="280" y="94"/>
                  </a:cubicBezTo>
                  <a:cubicBezTo>
                    <a:pt x="281" y="94"/>
                    <a:pt x="283" y="98"/>
                    <a:pt x="284" y="97"/>
                  </a:cubicBezTo>
                  <a:cubicBezTo>
                    <a:pt x="286" y="95"/>
                    <a:pt x="285" y="91"/>
                    <a:pt x="281" y="85"/>
                  </a:cubicBezTo>
                  <a:cubicBezTo>
                    <a:pt x="276" y="79"/>
                    <a:pt x="275" y="78"/>
                    <a:pt x="274" y="79"/>
                  </a:cubicBezTo>
                  <a:cubicBezTo>
                    <a:pt x="273" y="80"/>
                    <a:pt x="273" y="81"/>
                    <a:pt x="273" y="81"/>
                  </a:cubicBezTo>
                  <a:cubicBezTo>
                    <a:pt x="273" y="81"/>
                    <a:pt x="272" y="82"/>
                    <a:pt x="271" y="80"/>
                  </a:cubicBezTo>
                  <a:cubicBezTo>
                    <a:pt x="270" y="78"/>
                    <a:pt x="267" y="76"/>
                    <a:pt x="265" y="76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1" y="71"/>
                    <a:pt x="262" y="70"/>
                  </a:cubicBezTo>
                  <a:cubicBezTo>
                    <a:pt x="263" y="68"/>
                    <a:pt x="265" y="70"/>
                    <a:pt x="265" y="70"/>
                  </a:cubicBezTo>
                  <a:cubicBezTo>
                    <a:pt x="265" y="70"/>
                    <a:pt x="269" y="73"/>
                    <a:pt x="270" y="72"/>
                  </a:cubicBezTo>
                  <a:cubicBezTo>
                    <a:pt x="270" y="71"/>
                    <a:pt x="268" y="68"/>
                    <a:pt x="268" y="68"/>
                  </a:cubicBezTo>
                  <a:cubicBezTo>
                    <a:pt x="268" y="68"/>
                    <a:pt x="265" y="66"/>
                    <a:pt x="265" y="64"/>
                  </a:cubicBezTo>
                  <a:cubicBezTo>
                    <a:pt x="264" y="63"/>
                    <a:pt x="263" y="62"/>
                    <a:pt x="262" y="60"/>
                  </a:cubicBezTo>
                  <a:cubicBezTo>
                    <a:pt x="261" y="58"/>
                    <a:pt x="258" y="55"/>
                    <a:pt x="257" y="52"/>
                  </a:cubicBezTo>
                  <a:cubicBezTo>
                    <a:pt x="256" y="49"/>
                    <a:pt x="256" y="46"/>
                    <a:pt x="255" y="43"/>
                  </a:cubicBezTo>
                  <a:cubicBezTo>
                    <a:pt x="254" y="40"/>
                    <a:pt x="254" y="37"/>
                    <a:pt x="252" y="35"/>
                  </a:cubicBezTo>
                  <a:cubicBezTo>
                    <a:pt x="251" y="34"/>
                    <a:pt x="250" y="32"/>
                    <a:pt x="250" y="30"/>
                  </a:cubicBezTo>
                  <a:cubicBezTo>
                    <a:pt x="250" y="28"/>
                    <a:pt x="250" y="23"/>
                    <a:pt x="248" y="20"/>
                  </a:cubicBezTo>
                  <a:cubicBezTo>
                    <a:pt x="247" y="17"/>
                    <a:pt x="247" y="16"/>
                    <a:pt x="246" y="14"/>
                  </a:cubicBezTo>
                  <a:cubicBezTo>
                    <a:pt x="245" y="12"/>
                    <a:pt x="244" y="9"/>
                    <a:pt x="245" y="8"/>
                  </a:cubicBezTo>
                  <a:cubicBezTo>
                    <a:pt x="246" y="7"/>
                    <a:pt x="245" y="1"/>
                    <a:pt x="245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35" y="6"/>
                    <a:pt x="229" y="0"/>
                    <a:pt x="22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B586C415-752F-419C-96F2-A06AB266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3765" y="7539013"/>
              <a:ext cx="727075" cy="777875"/>
            </a:xfrm>
            <a:custGeom>
              <a:avLst/>
              <a:gdLst>
                <a:gd name="T0" fmla="*/ 163 w 194"/>
                <a:gd name="T1" fmla="*/ 85 h 208"/>
                <a:gd name="T2" fmla="*/ 150 w 194"/>
                <a:gd name="T3" fmla="*/ 76 h 208"/>
                <a:gd name="T4" fmla="*/ 140 w 194"/>
                <a:gd name="T5" fmla="*/ 64 h 208"/>
                <a:gd name="T6" fmla="*/ 91 w 194"/>
                <a:gd name="T7" fmla="*/ 15 h 208"/>
                <a:gd name="T8" fmla="*/ 93 w 194"/>
                <a:gd name="T9" fmla="*/ 5 h 208"/>
                <a:gd name="T10" fmla="*/ 93 w 194"/>
                <a:gd name="T11" fmla="*/ 0 h 208"/>
                <a:gd name="T12" fmla="*/ 0 w 194"/>
                <a:gd name="T13" fmla="*/ 10 h 208"/>
                <a:gd name="T14" fmla="*/ 19 w 194"/>
                <a:gd name="T15" fmla="*/ 100 h 208"/>
                <a:gd name="T16" fmla="*/ 34 w 194"/>
                <a:gd name="T17" fmla="*/ 126 h 208"/>
                <a:gd name="T18" fmla="*/ 33 w 194"/>
                <a:gd name="T19" fmla="*/ 136 h 208"/>
                <a:gd name="T20" fmla="*/ 28 w 194"/>
                <a:gd name="T21" fmla="*/ 164 h 208"/>
                <a:gd name="T22" fmla="*/ 33 w 194"/>
                <a:gd name="T23" fmla="*/ 194 h 208"/>
                <a:gd name="T24" fmla="*/ 39 w 194"/>
                <a:gd name="T25" fmla="*/ 204 h 208"/>
                <a:gd name="T26" fmla="*/ 146 w 194"/>
                <a:gd name="T27" fmla="*/ 200 h 208"/>
                <a:gd name="T28" fmla="*/ 150 w 194"/>
                <a:gd name="T29" fmla="*/ 206 h 208"/>
                <a:gd name="T30" fmla="*/ 156 w 194"/>
                <a:gd name="T31" fmla="*/ 196 h 208"/>
                <a:gd name="T32" fmla="*/ 159 w 194"/>
                <a:gd name="T33" fmla="*/ 190 h 208"/>
                <a:gd name="T34" fmla="*/ 177 w 194"/>
                <a:gd name="T35" fmla="*/ 191 h 208"/>
                <a:gd name="T36" fmla="*/ 178 w 194"/>
                <a:gd name="T37" fmla="*/ 191 h 208"/>
                <a:gd name="T38" fmla="*/ 175 w 194"/>
                <a:gd name="T39" fmla="*/ 186 h 208"/>
                <a:gd name="T40" fmla="*/ 174 w 194"/>
                <a:gd name="T41" fmla="*/ 176 h 208"/>
                <a:gd name="T42" fmla="*/ 177 w 194"/>
                <a:gd name="T43" fmla="*/ 168 h 208"/>
                <a:gd name="T44" fmla="*/ 177 w 194"/>
                <a:gd name="T45" fmla="*/ 162 h 208"/>
                <a:gd name="T46" fmla="*/ 178 w 194"/>
                <a:gd name="T47" fmla="*/ 157 h 208"/>
                <a:gd name="T48" fmla="*/ 183 w 194"/>
                <a:gd name="T49" fmla="*/ 149 h 208"/>
                <a:gd name="T50" fmla="*/ 186 w 194"/>
                <a:gd name="T51" fmla="*/ 143 h 208"/>
                <a:gd name="T52" fmla="*/ 187 w 194"/>
                <a:gd name="T53" fmla="*/ 137 h 208"/>
                <a:gd name="T54" fmla="*/ 194 w 194"/>
                <a:gd name="T55" fmla="*/ 127 h 208"/>
                <a:gd name="T56" fmla="*/ 181 w 194"/>
                <a:gd name="T57" fmla="*/ 121 h 208"/>
                <a:gd name="T58" fmla="*/ 179 w 194"/>
                <a:gd name="T59" fmla="*/ 119 h 208"/>
                <a:gd name="T60" fmla="*/ 179 w 194"/>
                <a:gd name="T61" fmla="*/ 108 h 208"/>
                <a:gd name="T62" fmla="*/ 179 w 194"/>
                <a:gd name="T63" fmla="*/ 106 h 208"/>
                <a:gd name="T64" fmla="*/ 170 w 194"/>
                <a:gd name="T65" fmla="*/ 98 h 208"/>
                <a:gd name="T66" fmla="*/ 163 w 194"/>
                <a:gd name="T67" fmla="*/ 8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8">
                  <a:moveTo>
                    <a:pt x="163" y="85"/>
                  </a:moveTo>
                  <a:cubicBezTo>
                    <a:pt x="161" y="81"/>
                    <a:pt x="155" y="78"/>
                    <a:pt x="150" y="76"/>
                  </a:cubicBezTo>
                  <a:cubicBezTo>
                    <a:pt x="144" y="73"/>
                    <a:pt x="140" y="64"/>
                    <a:pt x="140" y="64"/>
                  </a:cubicBezTo>
                  <a:cubicBezTo>
                    <a:pt x="140" y="64"/>
                    <a:pt x="95" y="21"/>
                    <a:pt x="91" y="15"/>
                  </a:cubicBezTo>
                  <a:cubicBezTo>
                    <a:pt x="86" y="8"/>
                    <a:pt x="93" y="5"/>
                    <a:pt x="93" y="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7" y="132"/>
                    <a:pt x="33" y="136"/>
                  </a:cubicBezTo>
                  <a:cubicBezTo>
                    <a:pt x="28" y="139"/>
                    <a:pt x="26" y="152"/>
                    <a:pt x="28" y="164"/>
                  </a:cubicBezTo>
                  <a:cubicBezTo>
                    <a:pt x="29" y="176"/>
                    <a:pt x="34" y="185"/>
                    <a:pt x="33" y="194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6" y="200"/>
                    <a:pt x="146" y="208"/>
                    <a:pt x="150" y="206"/>
                  </a:cubicBezTo>
                  <a:cubicBezTo>
                    <a:pt x="155" y="205"/>
                    <a:pt x="156" y="196"/>
                    <a:pt x="156" y="196"/>
                  </a:cubicBezTo>
                  <a:cubicBezTo>
                    <a:pt x="156" y="196"/>
                    <a:pt x="156" y="190"/>
                    <a:pt x="159" y="190"/>
                  </a:cubicBezTo>
                  <a:cubicBezTo>
                    <a:pt x="162" y="190"/>
                    <a:pt x="168" y="196"/>
                    <a:pt x="177" y="191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78" y="191"/>
                    <a:pt x="177" y="189"/>
                    <a:pt x="175" y="186"/>
                  </a:cubicBezTo>
                  <a:cubicBezTo>
                    <a:pt x="172" y="183"/>
                    <a:pt x="172" y="179"/>
                    <a:pt x="174" y="176"/>
                  </a:cubicBezTo>
                  <a:cubicBezTo>
                    <a:pt x="177" y="173"/>
                    <a:pt x="179" y="171"/>
                    <a:pt x="177" y="168"/>
                  </a:cubicBezTo>
                  <a:cubicBezTo>
                    <a:pt x="175" y="165"/>
                    <a:pt x="175" y="164"/>
                    <a:pt x="177" y="162"/>
                  </a:cubicBezTo>
                  <a:cubicBezTo>
                    <a:pt x="180" y="160"/>
                    <a:pt x="179" y="159"/>
                    <a:pt x="178" y="157"/>
                  </a:cubicBezTo>
                  <a:cubicBezTo>
                    <a:pt x="177" y="155"/>
                    <a:pt x="178" y="149"/>
                    <a:pt x="183" y="149"/>
                  </a:cubicBezTo>
                  <a:cubicBezTo>
                    <a:pt x="188" y="149"/>
                    <a:pt x="187" y="146"/>
                    <a:pt x="186" y="143"/>
                  </a:cubicBezTo>
                  <a:cubicBezTo>
                    <a:pt x="185" y="140"/>
                    <a:pt x="186" y="139"/>
                    <a:pt x="187" y="137"/>
                  </a:cubicBezTo>
                  <a:cubicBezTo>
                    <a:pt x="188" y="134"/>
                    <a:pt x="194" y="130"/>
                    <a:pt x="194" y="127"/>
                  </a:cubicBezTo>
                  <a:cubicBezTo>
                    <a:pt x="194" y="123"/>
                    <a:pt x="190" y="116"/>
                    <a:pt x="181" y="121"/>
                  </a:cubicBezTo>
                  <a:cubicBezTo>
                    <a:pt x="181" y="121"/>
                    <a:pt x="179" y="122"/>
                    <a:pt x="179" y="119"/>
                  </a:cubicBezTo>
                  <a:cubicBezTo>
                    <a:pt x="179" y="116"/>
                    <a:pt x="180" y="110"/>
                    <a:pt x="179" y="108"/>
                  </a:cubicBezTo>
                  <a:cubicBezTo>
                    <a:pt x="178" y="107"/>
                    <a:pt x="178" y="106"/>
                    <a:pt x="179" y="106"/>
                  </a:cubicBezTo>
                  <a:cubicBezTo>
                    <a:pt x="177" y="104"/>
                    <a:pt x="172" y="100"/>
                    <a:pt x="170" y="98"/>
                  </a:cubicBezTo>
                  <a:cubicBezTo>
                    <a:pt x="167" y="97"/>
                    <a:pt x="165" y="90"/>
                    <a:pt x="163" y="8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C51DC558-F2F3-44BD-9D53-0F6C2DD5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9803" y="7961288"/>
              <a:ext cx="760413" cy="688975"/>
            </a:xfrm>
            <a:custGeom>
              <a:avLst/>
              <a:gdLst>
                <a:gd name="T0" fmla="*/ 177 w 203"/>
                <a:gd name="T1" fmla="*/ 117 h 184"/>
                <a:gd name="T2" fmla="*/ 174 w 203"/>
                <a:gd name="T3" fmla="*/ 101 h 184"/>
                <a:gd name="T4" fmla="*/ 102 w 203"/>
                <a:gd name="T5" fmla="*/ 94 h 184"/>
                <a:gd name="T6" fmla="*/ 109 w 203"/>
                <a:gd name="T7" fmla="*/ 73 h 184"/>
                <a:gd name="T8" fmla="*/ 117 w 203"/>
                <a:gd name="T9" fmla="*/ 56 h 184"/>
                <a:gd name="T10" fmla="*/ 128 w 203"/>
                <a:gd name="T11" fmla="*/ 31 h 184"/>
                <a:gd name="T12" fmla="*/ 122 w 203"/>
                <a:gd name="T13" fmla="*/ 15 h 184"/>
                <a:gd name="T14" fmla="*/ 121 w 203"/>
                <a:gd name="T15" fmla="*/ 0 h 184"/>
                <a:gd name="T16" fmla="*/ 0 w 203"/>
                <a:gd name="T17" fmla="*/ 40 h 184"/>
                <a:gd name="T18" fmla="*/ 13 w 203"/>
                <a:gd name="T19" fmla="*/ 62 h 184"/>
                <a:gd name="T20" fmla="*/ 19 w 203"/>
                <a:gd name="T21" fmla="*/ 88 h 184"/>
                <a:gd name="T22" fmla="*/ 21 w 203"/>
                <a:gd name="T23" fmla="*/ 118 h 184"/>
                <a:gd name="T24" fmla="*/ 18 w 203"/>
                <a:gd name="T25" fmla="*/ 139 h 184"/>
                <a:gd name="T26" fmla="*/ 15 w 203"/>
                <a:gd name="T27" fmla="*/ 155 h 184"/>
                <a:gd name="T28" fmla="*/ 31 w 203"/>
                <a:gd name="T29" fmla="*/ 151 h 184"/>
                <a:gd name="T30" fmla="*/ 32 w 203"/>
                <a:gd name="T31" fmla="*/ 141 h 184"/>
                <a:gd name="T32" fmla="*/ 38 w 203"/>
                <a:gd name="T33" fmla="*/ 142 h 184"/>
                <a:gd name="T34" fmla="*/ 45 w 203"/>
                <a:gd name="T35" fmla="*/ 150 h 184"/>
                <a:gd name="T36" fmla="*/ 51 w 203"/>
                <a:gd name="T37" fmla="*/ 155 h 184"/>
                <a:gd name="T38" fmla="*/ 71 w 203"/>
                <a:gd name="T39" fmla="*/ 158 h 184"/>
                <a:gd name="T40" fmla="*/ 89 w 203"/>
                <a:gd name="T41" fmla="*/ 159 h 184"/>
                <a:gd name="T42" fmla="*/ 85 w 203"/>
                <a:gd name="T43" fmla="*/ 154 h 184"/>
                <a:gd name="T44" fmla="*/ 86 w 203"/>
                <a:gd name="T45" fmla="*/ 145 h 184"/>
                <a:gd name="T46" fmla="*/ 100 w 203"/>
                <a:gd name="T47" fmla="*/ 149 h 184"/>
                <a:gd name="T48" fmla="*/ 104 w 203"/>
                <a:gd name="T49" fmla="*/ 155 h 184"/>
                <a:gd name="T50" fmla="*/ 113 w 203"/>
                <a:gd name="T51" fmla="*/ 156 h 184"/>
                <a:gd name="T52" fmla="*/ 118 w 203"/>
                <a:gd name="T53" fmla="*/ 156 h 184"/>
                <a:gd name="T54" fmla="*/ 113 w 203"/>
                <a:gd name="T55" fmla="*/ 171 h 184"/>
                <a:gd name="T56" fmla="*/ 132 w 203"/>
                <a:gd name="T57" fmla="*/ 172 h 184"/>
                <a:gd name="T58" fmla="*/ 142 w 203"/>
                <a:gd name="T59" fmla="*/ 181 h 184"/>
                <a:gd name="T60" fmla="*/ 147 w 203"/>
                <a:gd name="T61" fmla="*/ 167 h 184"/>
                <a:gd name="T62" fmla="*/ 155 w 203"/>
                <a:gd name="T63" fmla="*/ 169 h 184"/>
                <a:gd name="T64" fmla="*/ 156 w 203"/>
                <a:gd name="T65" fmla="*/ 175 h 184"/>
                <a:gd name="T66" fmla="*/ 166 w 203"/>
                <a:gd name="T67" fmla="*/ 175 h 184"/>
                <a:gd name="T68" fmla="*/ 166 w 203"/>
                <a:gd name="T69" fmla="*/ 161 h 184"/>
                <a:gd name="T70" fmla="*/ 177 w 203"/>
                <a:gd name="T71" fmla="*/ 166 h 184"/>
                <a:gd name="T72" fmla="*/ 181 w 203"/>
                <a:gd name="T73" fmla="*/ 173 h 184"/>
                <a:gd name="T74" fmla="*/ 186 w 203"/>
                <a:gd name="T75" fmla="*/ 182 h 184"/>
                <a:gd name="T76" fmla="*/ 190 w 203"/>
                <a:gd name="T77" fmla="*/ 182 h 184"/>
                <a:gd name="T78" fmla="*/ 196 w 203"/>
                <a:gd name="T79" fmla="*/ 182 h 184"/>
                <a:gd name="T80" fmla="*/ 196 w 203"/>
                <a:gd name="T81" fmla="*/ 176 h 184"/>
                <a:gd name="T82" fmla="*/ 191 w 203"/>
                <a:gd name="T83" fmla="*/ 170 h 184"/>
                <a:gd name="T84" fmla="*/ 203 w 203"/>
                <a:gd name="T85" fmla="*/ 171 h 184"/>
                <a:gd name="T86" fmla="*/ 189 w 203"/>
                <a:gd name="T87" fmla="*/ 164 h 184"/>
                <a:gd name="T88" fmla="*/ 183 w 203"/>
                <a:gd name="T89" fmla="*/ 155 h 184"/>
                <a:gd name="T90" fmla="*/ 184 w 203"/>
                <a:gd name="T91" fmla="*/ 151 h 184"/>
                <a:gd name="T92" fmla="*/ 184 w 203"/>
                <a:gd name="T93" fmla="*/ 148 h 184"/>
                <a:gd name="T94" fmla="*/ 191 w 203"/>
                <a:gd name="T95" fmla="*/ 149 h 184"/>
                <a:gd name="T96" fmla="*/ 193 w 203"/>
                <a:gd name="T97" fmla="*/ 137 h 184"/>
                <a:gd name="T98" fmla="*/ 184 w 203"/>
                <a:gd name="T99" fmla="*/ 139 h 184"/>
                <a:gd name="T100" fmla="*/ 177 w 203"/>
                <a:gd name="T101" fmla="*/ 144 h 184"/>
                <a:gd name="T102" fmla="*/ 173 w 203"/>
                <a:gd name="T103" fmla="*/ 138 h 184"/>
                <a:gd name="T104" fmla="*/ 174 w 203"/>
                <a:gd name="T105" fmla="*/ 137 h 184"/>
                <a:gd name="T106" fmla="*/ 185 w 203"/>
                <a:gd name="T107" fmla="*/ 131 h 184"/>
                <a:gd name="T108" fmla="*/ 163 w 203"/>
                <a:gd name="T109" fmla="*/ 134 h 184"/>
                <a:gd name="T110" fmla="*/ 144 w 203"/>
                <a:gd name="T111" fmla="*/ 132 h 184"/>
                <a:gd name="T112" fmla="*/ 142 w 203"/>
                <a:gd name="T113" fmla="*/ 126 h 184"/>
                <a:gd name="T114" fmla="*/ 152 w 203"/>
                <a:gd name="T115" fmla="*/ 120 h 184"/>
                <a:gd name="T116" fmla="*/ 170 w 203"/>
                <a:gd name="T117" fmla="*/ 122 h 184"/>
                <a:gd name="T118" fmla="*/ 182 w 203"/>
                <a:gd name="T119" fmla="*/ 1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" h="184">
                  <a:moveTo>
                    <a:pt x="182" y="121"/>
                  </a:moveTo>
                  <a:cubicBezTo>
                    <a:pt x="180" y="120"/>
                    <a:pt x="177" y="120"/>
                    <a:pt x="177" y="117"/>
                  </a:cubicBezTo>
                  <a:cubicBezTo>
                    <a:pt x="177" y="115"/>
                    <a:pt x="177" y="113"/>
                    <a:pt x="175" y="111"/>
                  </a:cubicBezTo>
                  <a:cubicBezTo>
                    <a:pt x="172" y="108"/>
                    <a:pt x="172" y="104"/>
                    <a:pt x="174" y="101"/>
                  </a:cubicBezTo>
                  <a:cubicBezTo>
                    <a:pt x="175" y="98"/>
                    <a:pt x="173" y="93"/>
                    <a:pt x="173" y="93"/>
                  </a:cubicBezTo>
                  <a:cubicBezTo>
                    <a:pt x="173" y="93"/>
                    <a:pt x="103" y="96"/>
                    <a:pt x="102" y="94"/>
                  </a:cubicBezTo>
                  <a:cubicBezTo>
                    <a:pt x="99" y="91"/>
                    <a:pt x="105" y="90"/>
                    <a:pt x="105" y="86"/>
                  </a:cubicBezTo>
                  <a:cubicBezTo>
                    <a:pt x="105" y="82"/>
                    <a:pt x="105" y="77"/>
                    <a:pt x="109" y="73"/>
                  </a:cubicBezTo>
                  <a:cubicBezTo>
                    <a:pt x="112" y="69"/>
                    <a:pt x="112" y="68"/>
                    <a:pt x="114" y="65"/>
                  </a:cubicBezTo>
                  <a:cubicBezTo>
                    <a:pt x="115" y="62"/>
                    <a:pt x="115" y="59"/>
                    <a:pt x="117" y="56"/>
                  </a:cubicBezTo>
                  <a:cubicBezTo>
                    <a:pt x="119" y="53"/>
                    <a:pt x="120" y="47"/>
                    <a:pt x="121" y="43"/>
                  </a:cubicBezTo>
                  <a:cubicBezTo>
                    <a:pt x="121" y="39"/>
                    <a:pt x="128" y="35"/>
                    <a:pt x="128" y="31"/>
                  </a:cubicBezTo>
                  <a:cubicBezTo>
                    <a:pt x="128" y="27"/>
                    <a:pt x="125" y="25"/>
                    <a:pt x="124" y="22"/>
                  </a:cubicBezTo>
                  <a:cubicBezTo>
                    <a:pt x="122" y="20"/>
                    <a:pt x="124" y="18"/>
                    <a:pt x="122" y="15"/>
                  </a:cubicBezTo>
                  <a:cubicBezTo>
                    <a:pt x="121" y="12"/>
                    <a:pt x="119" y="10"/>
                    <a:pt x="122" y="7"/>
                  </a:cubicBezTo>
                  <a:cubicBezTo>
                    <a:pt x="124" y="4"/>
                    <a:pt x="121" y="0"/>
                    <a:pt x="12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7" y="46"/>
                    <a:pt x="8" y="53"/>
                  </a:cubicBezTo>
                  <a:cubicBezTo>
                    <a:pt x="8" y="59"/>
                    <a:pt x="11" y="62"/>
                    <a:pt x="13" y="62"/>
                  </a:cubicBezTo>
                  <a:cubicBezTo>
                    <a:pt x="16" y="62"/>
                    <a:pt x="16" y="72"/>
                    <a:pt x="16" y="76"/>
                  </a:cubicBezTo>
                  <a:cubicBezTo>
                    <a:pt x="16" y="81"/>
                    <a:pt x="15" y="86"/>
                    <a:pt x="19" y="88"/>
                  </a:cubicBezTo>
                  <a:cubicBezTo>
                    <a:pt x="22" y="89"/>
                    <a:pt x="25" y="93"/>
                    <a:pt x="24" y="98"/>
                  </a:cubicBezTo>
                  <a:cubicBezTo>
                    <a:pt x="22" y="103"/>
                    <a:pt x="18" y="111"/>
                    <a:pt x="21" y="118"/>
                  </a:cubicBezTo>
                  <a:cubicBezTo>
                    <a:pt x="23" y="125"/>
                    <a:pt x="22" y="137"/>
                    <a:pt x="20" y="138"/>
                  </a:cubicBezTo>
                  <a:cubicBezTo>
                    <a:pt x="20" y="139"/>
                    <a:pt x="19" y="139"/>
                    <a:pt x="18" y="139"/>
                  </a:cubicBezTo>
                  <a:cubicBezTo>
                    <a:pt x="20" y="139"/>
                    <a:pt x="22" y="141"/>
                    <a:pt x="20" y="143"/>
                  </a:cubicBezTo>
                  <a:cubicBezTo>
                    <a:pt x="16" y="146"/>
                    <a:pt x="12" y="149"/>
                    <a:pt x="15" y="155"/>
                  </a:cubicBezTo>
                  <a:cubicBezTo>
                    <a:pt x="15" y="154"/>
                    <a:pt x="17" y="156"/>
                    <a:pt x="22" y="154"/>
                  </a:cubicBezTo>
                  <a:cubicBezTo>
                    <a:pt x="26" y="152"/>
                    <a:pt x="28" y="150"/>
                    <a:pt x="31" y="151"/>
                  </a:cubicBezTo>
                  <a:cubicBezTo>
                    <a:pt x="33" y="151"/>
                    <a:pt x="39" y="150"/>
                    <a:pt x="37" y="147"/>
                  </a:cubicBezTo>
                  <a:cubicBezTo>
                    <a:pt x="35" y="145"/>
                    <a:pt x="32" y="143"/>
                    <a:pt x="32" y="141"/>
                  </a:cubicBezTo>
                  <a:cubicBezTo>
                    <a:pt x="32" y="139"/>
                    <a:pt x="31" y="135"/>
                    <a:pt x="34" y="135"/>
                  </a:cubicBezTo>
                  <a:cubicBezTo>
                    <a:pt x="37" y="135"/>
                    <a:pt x="38" y="139"/>
                    <a:pt x="38" y="142"/>
                  </a:cubicBezTo>
                  <a:cubicBezTo>
                    <a:pt x="38" y="144"/>
                    <a:pt x="38" y="147"/>
                    <a:pt x="38" y="147"/>
                  </a:cubicBezTo>
                  <a:cubicBezTo>
                    <a:pt x="38" y="147"/>
                    <a:pt x="44" y="150"/>
                    <a:pt x="45" y="150"/>
                  </a:cubicBezTo>
                  <a:cubicBezTo>
                    <a:pt x="45" y="150"/>
                    <a:pt x="46" y="152"/>
                    <a:pt x="46" y="153"/>
                  </a:cubicBezTo>
                  <a:cubicBezTo>
                    <a:pt x="46" y="155"/>
                    <a:pt x="48" y="154"/>
                    <a:pt x="51" y="155"/>
                  </a:cubicBezTo>
                  <a:cubicBezTo>
                    <a:pt x="54" y="157"/>
                    <a:pt x="55" y="158"/>
                    <a:pt x="59" y="158"/>
                  </a:cubicBezTo>
                  <a:cubicBezTo>
                    <a:pt x="62" y="158"/>
                    <a:pt x="66" y="155"/>
                    <a:pt x="71" y="158"/>
                  </a:cubicBezTo>
                  <a:cubicBezTo>
                    <a:pt x="76" y="160"/>
                    <a:pt x="81" y="160"/>
                    <a:pt x="84" y="160"/>
                  </a:cubicBezTo>
                  <a:cubicBezTo>
                    <a:pt x="87" y="159"/>
                    <a:pt x="89" y="159"/>
                    <a:pt x="89" y="159"/>
                  </a:cubicBezTo>
                  <a:cubicBezTo>
                    <a:pt x="89" y="159"/>
                    <a:pt x="89" y="159"/>
                    <a:pt x="89" y="158"/>
                  </a:cubicBezTo>
                  <a:cubicBezTo>
                    <a:pt x="90" y="157"/>
                    <a:pt x="88" y="154"/>
                    <a:pt x="85" y="154"/>
                  </a:cubicBezTo>
                  <a:cubicBezTo>
                    <a:pt x="82" y="154"/>
                    <a:pt x="79" y="152"/>
                    <a:pt x="81" y="149"/>
                  </a:cubicBezTo>
                  <a:cubicBezTo>
                    <a:pt x="82" y="146"/>
                    <a:pt x="82" y="145"/>
                    <a:pt x="86" y="145"/>
                  </a:cubicBezTo>
                  <a:cubicBezTo>
                    <a:pt x="91" y="145"/>
                    <a:pt x="92" y="144"/>
                    <a:pt x="94" y="147"/>
                  </a:cubicBezTo>
                  <a:cubicBezTo>
                    <a:pt x="97" y="150"/>
                    <a:pt x="100" y="152"/>
                    <a:pt x="100" y="149"/>
                  </a:cubicBezTo>
                  <a:cubicBezTo>
                    <a:pt x="99" y="146"/>
                    <a:pt x="100" y="142"/>
                    <a:pt x="104" y="145"/>
                  </a:cubicBezTo>
                  <a:cubicBezTo>
                    <a:pt x="107" y="147"/>
                    <a:pt x="104" y="155"/>
                    <a:pt x="104" y="155"/>
                  </a:cubicBezTo>
                  <a:cubicBezTo>
                    <a:pt x="104" y="155"/>
                    <a:pt x="102" y="159"/>
                    <a:pt x="106" y="160"/>
                  </a:cubicBezTo>
                  <a:cubicBezTo>
                    <a:pt x="110" y="160"/>
                    <a:pt x="113" y="160"/>
                    <a:pt x="113" y="156"/>
                  </a:cubicBezTo>
                  <a:cubicBezTo>
                    <a:pt x="114" y="152"/>
                    <a:pt x="115" y="151"/>
                    <a:pt x="117" y="151"/>
                  </a:cubicBezTo>
                  <a:cubicBezTo>
                    <a:pt x="118" y="151"/>
                    <a:pt x="120" y="152"/>
                    <a:pt x="118" y="156"/>
                  </a:cubicBezTo>
                  <a:cubicBezTo>
                    <a:pt x="117" y="159"/>
                    <a:pt x="117" y="165"/>
                    <a:pt x="120" y="166"/>
                  </a:cubicBezTo>
                  <a:cubicBezTo>
                    <a:pt x="120" y="166"/>
                    <a:pt x="112" y="168"/>
                    <a:pt x="113" y="171"/>
                  </a:cubicBezTo>
                  <a:cubicBezTo>
                    <a:pt x="115" y="173"/>
                    <a:pt x="117" y="175"/>
                    <a:pt x="121" y="173"/>
                  </a:cubicBezTo>
                  <a:cubicBezTo>
                    <a:pt x="126" y="171"/>
                    <a:pt x="131" y="169"/>
                    <a:pt x="132" y="172"/>
                  </a:cubicBezTo>
                  <a:cubicBezTo>
                    <a:pt x="132" y="175"/>
                    <a:pt x="129" y="177"/>
                    <a:pt x="132" y="178"/>
                  </a:cubicBezTo>
                  <a:cubicBezTo>
                    <a:pt x="135" y="179"/>
                    <a:pt x="139" y="178"/>
                    <a:pt x="142" y="181"/>
                  </a:cubicBezTo>
                  <a:cubicBezTo>
                    <a:pt x="145" y="183"/>
                    <a:pt x="151" y="179"/>
                    <a:pt x="151" y="176"/>
                  </a:cubicBezTo>
                  <a:cubicBezTo>
                    <a:pt x="151" y="173"/>
                    <a:pt x="146" y="170"/>
                    <a:pt x="147" y="167"/>
                  </a:cubicBezTo>
                  <a:cubicBezTo>
                    <a:pt x="147" y="164"/>
                    <a:pt x="152" y="169"/>
                    <a:pt x="152" y="169"/>
                  </a:cubicBezTo>
                  <a:cubicBezTo>
                    <a:pt x="152" y="170"/>
                    <a:pt x="153" y="171"/>
                    <a:pt x="155" y="169"/>
                  </a:cubicBezTo>
                  <a:cubicBezTo>
                    <a:pt x="156" y="168"/>
                    <a:pt x="158" y="168"/>
                    <a:pt x="157" y="170"/>
                  </a:cubicBezTo>
                  <a:cubicBezTo>
                    <a:pt x="157" y="171"/>
                    <a:pt x="155" y="173"/>
                    <a:pt x="156" y="175"/>
                  </a:cubicBezTo>
                  <a:cubicBezTo>
                    <a:pt x="156" y="177"/>
                    <a:pt x="157" y="179"/>
                    <a:pt x="161" y="178"/>
                  </a:cubicBezTo>
                  <a:cubicBezTo>
                    <a:pt x="164" y="178"/>
                    <a:pt x="165" y="177"/>
                    <a:pt x="166" y="175"/>
                  </a:cubicBezTo>
                  <a:cubicBezTo>
                    <a:pt x="168" y="174"/>
                    <a:pt x="170" y="174"/>
                    <a:pt x="167" y="170"/>
                  </a:cubicBezTo>
                  <a:cubicBezTo>
                    <a:pt x="164" y="167"/>
                    <a:pt x="164" y="162"/>
                    <a:pt x="166" y="161"/>
                  </a:cubicBezTo>
                  <a:cubicBezTo>
                    <a:pt x="169" y="160"/>
                    <a:pt x="171" y="160"/>
                    <a:pt x="172" y="162"/>
                  </a:cubicBezTo>
                  <a:cubicBezTo>
                    <a:pt x="174" y="164"/>
                    <a:pt x="176" y="166"/>
                    <a:pt x="177" y="166"/>
                  </a:cubicBezTo>
                  <a:cubicBezTo>
                    <a:pt x="179" y="166"/>
                    <a:pt x="182" y="168"/>
                    <a:pt x="179" y="170"/>
                  </a:cubicBezTo>
                  <a:cubicBezTo>
                    <a:pt x="176" y="171"/>
                    <a:pt x="177" y="173"/>
                    <a:pt x="181" y="173"/>
                  </a:cubicBezTo>
                  <a:cubicBezTo>
                    <a:pt x="184" y="174"/>
                    <a:pt x="186" y="177"/>
                    <a:pt x="183" y="180"/>
                  </a:cubicBezTo>
                  <a:cubicBezTo>
                    <a:pt x="180" y="183"/>
                    <a:pt x="184" y="184"/>
                    <a:pt x="186" y="182"/>
                  </a:cubicBezTo>
                  <a:cubicBezTo>
                    <a:pt x="187" y="181"/>
                    <a:pt x="188" y="180"/>
                    <a:pt x="188" y="180"/>
                  </a:cubicBezTo>
                  <a:cubicBezTo>
                    <a:pt x="188" y="180"/>
                    <a:pt x="188" y="182"/>
                    <a:pt x="190" y="182"/>
                  </a:cubicBezTo>
                  <a:cubicBezTo>
                    <a:pt x="193" y="183"/>
                    <a:pt x="195" y="180"/>
                    <a:pt x="195" y="180"/>
                  </a:cubicBezTo>
                  <a:cubicBezTo>
                    <a:pt x="195" y="180"/>
                    <a:pt x="195" y="182"/>
                    <a:pt x="196" y="182"/>
                  </a:cubicBezTo>
                  <a:cubicBezTo>
                    <a:pt x="197" y="182"/>
                    <a:pt x="202" y="182"/>
                    <a:pt x="202" y="178"/>
                  </a:cubicBezTo>
                  <a:cubicBezTo>
                    <a:pt x="201" y="174"/>
                    <a:pt x="196" y="176"/>
                    <a:pt x="196" y="176"/>
                  </a:cubicBezTo>
                  <a:cubicBezTo>
                    <a:pt x="196" y="176"/>
                    <a:pt x="191" y="175"/>
                    <a:pt x="188" y="172"/>
                  </a:cubicBezTo>
                  <a:cubicBezTo>
                    <a:pt x="186" y="170"/>
                    <a:pt x="188" y="168"/>
                    <a:pt x="191" y="170"/>
                  </a:cubicBezTo>
                  <a:cubicBezTo>
                    <a:pt x="194" y="172"/>
                    <a:pt x="198" y="173"/>
                    <a:pt x="199" y="173"/>
                  </a:cubicBezTo>
                  <a:cubicBezTo>
                    <a:pt x="201" y="173"/>
                    <a:pt x="203" y="172"/>
                    <a:pt x="203" y="171"/>
                  </a:cubicBezTo>
                  <a:cubicBezTo>
                    <a:pt x="202" y="170"/>
                    <a:pt x="201" y="169"/>
                    <a:pt x="198" y="169"/>
                  </a:cubicBezTo>
                  <a:cubicBezTo>
                    <a:pt x="196" y="169"/>
                    <a:pt x="191" y="165"/>
                    <a:pt x="189" y="164"/>
                  </a:cubicBezTo>
                  <a:cubicBezTo>
                    <a:pt x="187" y="164"/>
                    <a:pt x="183" y="161"/>
                    <a:pt x="182" y="158"/>
                  </a:cubicBezTo>
                  <a:cubicBezTo>
                    <a:pt x="181" y="155"/>
                    <a:pt x="182" y="154"/>
                    <a:pt x="183" y="155"/>
                  </a:cubicBezTo>
                  <a:cubicBezTo>
                    <a:pt x="185" y="155"/>
                    <a:pt x="188" y="155"/>
                    <a:pt x="187" y="154"/>
                  </a:cubicBezTo>
                  <a:cubicBezTo>
                    <a:pt x="186" y="153"/>
                    <a:pt x="185" y="151"/>
                    <a:pt x="184" y="151"/>
                  </a:cubicBezTo>
                  <a:cubicBezTo>
                    <a:pt x="183" y="151"/>
                    <a:pt x="181" y="150"/>
                    <a:pt x="181" y="149"/>
                  </a:cubicBezTo>
                  <a:cubicBezTo>
                    <a:pt x="182" y="148"/>
                    <a:pt x="183" y="148"/>
                    <a:pt x="184" y="148"/>
                  </a:cubicBezTo>
                  <a:cubicBezTo>
                    <a:pt x="185" y="148"/>
                    <a:pt x="187" y="150"/>
                    <a:pt x="189" y="150"/>
                  </a:cubicBezTo>
                  <a:cubicBezTo>
                    <a:pt x="189" y="150"/>
                    <a:pt x="192" y="151"/>
                    <a:pt x="191" y="149"/>
                  </a:cubicBezTo>
                  <a:cubicBezTo>
                    <a:pt x="190" y="146"/>
                    <a:pt x="189" y="145"/>
                    <a:pt x="190" y="143"/>
                  </a:cubicBezTo>
                  <a:cubicBezTo>
                    <a:pt x="190" y="140"/>
                    <a:pt x="193" y="139"/>
                    <a:pt x="193" y="137"/>
                  </a:cubicBezTo>
                  <a:cubicBezTo>
                    <a:pt x="193" y="135"/>
                    <a:pt x="192" y="132"/>
                    <a:pt x="190" y="132"/>
                  </a:cubicBezTo>
                  <a:cubicBezTo>
                    <a:pt x="187" y="133"/>
                    <a:pt x="184" y="135"/>
                    <a:pt x="184" y="139"/>
                  </a:cubicBezTo>
                  <a:cubicBezTo>
                    <a:pt x="184" y="144"/>
                    <a:pt x="183" y="145"/>
                    <a:pt x="181" y="143"/>
                  </a:cubicBezTo>
                  <a:cubicBezTo>
                    <a:pt x="180" y="141"/>
                    <a:pt x="177" y="143"/>
                    <a:pt x="177" y="144"/>
                  </a:cubicBezTo>
                  <a:cubicBezTo>
                    <a:pt x="176" y="145"/>
                    <a:pt x="172" y="146"/>
                    <a:pt x="171" y="143"/>
                  </a:cubicBezTo>
                  <a:cubicBezTo>
                    <a:pt x="170" y="140"/>
                    <a:pt x="169" y="138"/>
                    <a:pt x="173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6" y="136"/>
                    <a:pt x="186" y="134"/>
                    <a:pt x="185" y="13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1" y="130"/>
                    <a:pt x="166" y="131"/>
                    <a:pt x="163" y="134"/>
                  </a:cubicBezTo>
                  <a:cubicBezTo>
                    <a:pt x="159" y="137"/>
                    <a:pt x="157" y="140"/>
                    <a:pt x="154" y="137"/>
                  </a:cubicBezTo>
                  <a:cubicBezTo>
                    <a:pt x="150" y="135"/>
                    <a:pt x="147" y="130"/>
                    <a:pt x="144" y="132"/>
                  </a:cubicBezTo>
                  <a:cubicBezTo>
                    <a:pt x="141" y="133"/>
                    <a:pt x="136" y="134"/>
                    <a:pt x="136" y="130"/>
                  </a:cubicBezTo>
                  <a:cubicBezTo>
                    <a:pt x="136" y="125"/>
                    <a:pt x="138" y="124"/>
                    <a:pt x="142" y="126"/>
                  </a:cubicBezTo>
                  <a:cubicBezTo>
                    <a:pt x="146" y="129"/>
                    <a:pt x="151" y="129"/>
                    <a:pt x="150" y="126"/>
                  </a:cubicBezTo>
                  <a:cubicBezTo>
                    <a:pt x="149" y="123"/>
                    <a:pt x="147" y="120"/>
                    <a:pt x="152" y="120"/>
                  </a:cubicBezTo>
                  <a:cubicBezTo>
                    <a:pt x="156" y="121"/>
                    <a:pt x="164" y="121"/>
                    <a:pt x="164" y="121"/>
                  </a:cubicBezTo>
                  <a:cubicBezTo>
                    <a:pt x="164" y="121"/>
                    <a:pt x="168" y="120"/>
                    <a:pt x="170" y="122"/>
                  </a:cubicBezTo>
                  <a:cubicBezTo>
                    <a:pt x="172" y="124"/>
                    <a:pt x="179" y="130"/>
                    <a:pt x="185" y="128"/>
                  </a:cubicBezTo>
                  <a:cubicBezTo>
                    <a:pt x="184" y="125"/>
                    <a:pt x="183" y="122"/>
                    <a:pt x="182" y="12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48AAB750-3114-4480-9240-547481FE0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6028" y="7478688"/>
              <a:ext cx="700088" cy="509587"/>
            </a:xfrm>
            <a:custGeom>
              <a:avLst/>
              <a:gdLst>
                <a:gd name="T0" fmla="*/ 101 w 187"/>
                <a:gd name="T1" fmla="*/ 13 h 136"/>
                <a:gd name="T2" fmla="*/ 80 w 187"/>
                <a:gd name="T3" fmla="*/ 0 h 136"/>
                <a:gd name="T4" fmla="*/ 32 w 187"/>
                <a:gd name="T5" fmla="*/ 2 h 136"/>
                <a:gd name="T6" fmla="*/ 7 w 187"/>
                <a:gd name="T7" fmla="*/ 16 h 136"/>
                <a:gd name="T8" fmla="*/ 7 w 187"/>
                <a:gd name="T9" fmla="*/ 21 h 136"/>
                <a:gd name="T10" fmla="*/ 5 w 187"/>
                <a:gd name="T11" fmla="*/ 31 h 136"/>
                <a:gd name="T12" fmla="*/ 54 w 187"/>
                <a:gd name="T13" fmla="*/ 80 h 136"/>
                <a:gd name="T14" fmla="*/ 64 w 187"/>
                <a:gd name="T15" fmla="*/ 92 h 136"/>
                <a:gd name="T16" fmla="*/ 77 w 187"/>
                <a:gd name="T17" fmla="*/ 101 h 136"/>
                <a:gd name="T18" fmla="*/ 84 w 187"/>
                <a:gd name="T19" fmla="*/ 114 h 136"/>
                <a:gd name="T20" fmla="*/ 93 w 187"/>
                <a:gd name="T21" fmla="*/ 122 h 136"/>
                <a:gd name="T22" fmla="*/ 94 w 187"/>
                <a:gd name="T23" fmla="*/ 123 h 136"/>
                <a:gd name="T24" fmla="*/ 97 w 187"/>
                <a:gd name="T25" fmla="*/ 131 h 136"/>
                <a:gd name="T26" fmla="*/ 105 w 187"/>
                <a:gd name="T27" fmla="*/ 134 h 136"/>
                <a:gd name="T28" fmla="*/ 109 w 187"/>
                <a:gd name="T29" fmla="*/ 132 h 136"/>
                <a:gd name="T30" fmla="*/ 113 w 187"/>
                <a:gd name="T31" fmla="*/ 135 h 136"/>
                <a:gd name="T32" fmla="*/ 114 w 187"/>
                <a:gd name="T33" fmla="*/ 133 h 136"/>
                <a:gd name="T34" fmla="*/ 118 w 187"/>
                <a:gd name="T35" fmla="*/ 130 h 136"/>
                <a:gd name="T36" fmla="*/ 122 w 187"/>
                <a:gd name="T37" fmla="*/ 128 h 136"/>
                <a:gd name="T38" fmla="*/ 114 w 187"/>
                <a:gd name="T39" fmla="*/ 124 h 136"/>
                <a:gd name="T40" fmla="*/ 109 w 187"/>
                <a:gd name="T41" fmla="*/ 121 h 136"/>
                <a:gd name="T42" fmla="*/ 113 w 187"/>
                <a:gd name="T43" fmla="*/ 118 h 136"/>
                <a:gd name="T44" fmla="*/ 120 w 187"/>
                <a:gd name="T45" fmla="*/ 121 h 136"/>
                <a:gd name="T46" fmla="*/ 122 w 187"/>
                <a:gd name="T47" fmla="*/ 116 h 136"/>
                <a:gd name="T48" fmla="*/ 127 w 187"/>
                <a:gd name="T49" fmla="*/ 120 h 136"/>
                <a:gd name="T50" fmla="*/ 138 w 187"/>
                <a:gd name="T51" fmla="*/ 112 h 136"/>
                <a:gd name="T52" fmla="*/ 147 w 187"/>
                <a:gd name="T53" fmla="*/ 103 h 136"/>
                <a:gd name="T54" fmla="*/ 151 w 187"/>
                <a:gd name="T55" fmla="*/ 93 h 136"/>
                <a:gd name="T56" fmla="*/ 153 w 187"/>
                <a:gd name="T57" fmla="*/ 87 h 136"/>
                <a:gd name="T58" fmla="*/ 157 w 187"/>
                <a:gd name="T59" fmla="*/ 88 h 136"/>
                <a:gd name="T60" fmla="*/ 160 w 187"/>
                <a:gd name="T61" fmla="*/ 88 h 136"/>
                <a:gd name="T62" fmla="*/ 163 w 187"/>
                <a:gd name="T63" fmla="*/ 82 h 136"/>
                <a:gd name="T64" fmla="*/ 167 w 187"/>
                <a:gd name="T65" fmla="*/ 76 h 136"/>
                <a:gd name="T66" fmla="*/ 167 w 187"/>
                <a:gd name="T67" fmla="*/ 71 h 136"/>
                <a:gd name="T68" fmla="*/ 169 w 187"/>
                <a:gd name="T69" fmla="*/ 65 h 136"/>
                <a:gd name="T70" fmla="*/ 172 w 187"/>
                <a:gd name="T71" fmla="*/ 63 h 136"/>
                <a:gd name="T72" fmla="*/ 177 w 187"/>
                <a:gd name="T73" fmla="*/ 55 h 136"/>
                <a:gd name="T74" fmla="*/ 187 w 187"/>
                <a:gd name="T75" fmla="*/ 45 h 136"/>
                <a:gd name="T76" fmla="*/ 137 w 187"/>
                <a:gd name="T77" fmla="*/ 6 h 136"/>
                <a:gd name="T78" fmla="*/ 101 w 187"/>
                <a:gd name="T79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36">
                  <a:moveTo>
                    <a:pt x="101" y="13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0" y="24"/>
                    <a:pt x="5" y="31"/>
                  </a:cubicBezTo>
                  <a:cubicBezTo>
                    <a:pt x="9" y="37"/>
                    <a:pt x="54" y="80"/>
                    <a:pt x="54" y="80"/>
                  </a:cubicBezTo>
                  <a:cubicBezTo>
                    <a:pt x="54" y="80"/>
                    <a:pt x="58" y="89"/>
                    <a:pt x="64" y="92"/>
                  </a:cubicBezTo>
                  <a:cubicBezTo>
                    <a:pt x="69" y="94"/>
                    <a:pt x="75" y="97"/>
                    <a:pt x="77" y="101"/>
                  </a:cubicBezTo>
                  <a:cubicBezTo>
                    <a:pt x="79" y="106"/>
                    <a:pt x="81" y="113"/>
                    <a:pt x="84" y="114"/>
                  </a:cubicBezTo>
                  <a:cubicBezTo>
                    <a:pt x="86" y="116"/>
                    <a:pt x="91" y="120"/>
                    <a:pt x="93" y="122"/>
                  </a:cubicBezTo>
                  <a:cubicBezTo>
                    <a:pt x="93" y="122"/>
                    <a:pt x="94" y="122"/>
                    <a:pt x="94" y="123"/>
                  </a:cubicBezTo>
                  <a:cubicBezTo>
                    <a:pt x="95" y="124"/>
                    <a:pt x="95" y="129"/>
                    <a:pt x="97" y="131"/>
                  </a:cubicBezTo>
                  <a:cubicBezTo>
                    <a:pt x="99" y="132"/>
                    <a:pt x="102" y="134"/>
                    <a:pt x="105" y="134"/>
                  </a:cubicBezTo>
                  <a:cubicBezTo>
                    <a:pt x="108" y="134"/>
                    <a:pt x="109" y="132"/>
                    <a:pt x="109" y="132"/>
                  </a:cubicBezTo>
                  <a:cubicBezTo>
                    <a:pt x="109" y="132"/>
                    <a:pt x="111" y="136"/>
                    <a:pt x="113" y="135"/>
                  </a:cubicBezTo>
                  <a:cubicBezTo>
                    <a:pt x="114" y="135"/>
                    <a:pt x="114" y="133"/>
                    <a:pt x="114" y="133"/>
                  </a:cubicBezTo>
                  <a:cubicBezTo>
                    <a:pt x="114" y="133"/>
                    <a:pt x="113" y="130"/>
                    <a:pt x="118" y="130"/>
                  </a:cubicBezTo>
                  <a:cubicBezTo>
                    <a:pt x="118" y="130"/>
                    <a:pt x="122" y="130"/>
                    <a:pt x="122" y="128"/>
                  </a:cubicBezTo>
                  <a:cubicBezTo>
                    <a:pt x="121" y="126"/>
                    <a:pt x="120" y="124"/>
                    <a:pt x="114" y="124"/>
                  </a:cubicBezTo>
                  <a:cubicBezTo>
                    <a:pt x="108" y="124"/>
                    <a:pt x="109" y="121"/>
                    <a:pt x="109" y="121"/>
                  </a:cubicBezTo>
                  <a:cubicBezTo>
                    <a:pt x="109" y="121"/>
                    <a:pt x="110" y="117"/>
                    <a:pt x="113" y="118"/>
                  </a:cubicBezTo>
                  <a:cubicBezTo>
                    <a:pt x="117" y="118"/>
                    <a:pt x="120" y="121"/>
                    <a:pt x="120" y="121"/>
                  </a:cubicBezTo>
                  <a:cubicBezTo>
                    <a:pt x="120" y="121"/>
                    <a:pt x="120" y="116"/>
                    <a:pt x="122" y="116"/>
                  </a:cubicBezTo>
                  <a:cubicBezTo>
                    <a:pt x="124" y="116"/>
                    <a:pt x="125" y="120"/>
                    <a:pt x="127" y="120"/>
                  </a:cubicBezTo>
                  <a:cubicBezTo>
                    <a:pt x="129" y="119"/>
                    <a:pt x="133" y="118"/>
                    <a:pt x="138" y="112"/>
                  </a:cubicBezTo>
                  <a:cubicBezTo>
                    <a:pt x="143" y="106"/>
                    <a:pt x="146" y="105"/>
                    <a:pt x="147" y="103"/>
                  </a:cubicBezTo>
                  <a:cubicBezTo>
                    <a:pt x="149" y="102"/>
                    <a:pt x="152" y="98"/>
                    <a:pt x="151" y="93"/>
                  </a:cubicBezTo>
                  <a:cubicBezTo>
                    <a:pt x="151" y="89"/>
                    <a:pt x="151" y="88"/>
                    <a:pt x="153" y="87"/>
                  </a:cubicBezTo>
                  <a:cubicBezTo>
                    <a:pt x="155" y="86"/>
                    <a:pt x="157" y="87"/>
                    <a:pt x="157" y="88"/>
                  </a:cubicBezTo>
                  <a:cubicBezTo>
                    <a:pt x="157" y="89"/>
                    <a:pt x="159" y="91"/>
                    <a:pt x="160" y="88"/>
                  </a:cubicBezTo>
                  <a:cubicBezTo>
                    <a:pt x="160" y="86"/>
                    <a:pt x="160" y="84"/>
                    <a:pt x="163" y="82"/>
                  </a:cubicBezTo>
                  <a:cubicBezTo>
                    <a:pt x="165" y="79"/>
                    <a:pt x="168" y="77"/>
                    <a:pt x="167" y="76"/>
                  </a:cubicBezTo>
                  <a:cubicBezTo>
                    <a:pt x="167" y="75"/>
                    <a:pt x="166" y="73"/>
                    <a:pt x="167" y="71"/>
                  </a:cubicBezTo>
                  <a:cubicBezTo>
                    <a:pt x="168" y="68"/>
                    <a:pt x="169" y="65"/>
                    <a:pt x="169" y="65"/>
                  </a:cubicBezTo>
                  <a:cubicBezTo>
                    <a:pt x="169" y="65"/>
                    <a:pt x="171" y="64"/>
                    <a:pt x="172" y="63"/>
                  </a:cubicBezTo>
                  <a:cubicBezTo>
                    <a:pt x="173" y="61"/>
                    <a:pt x="174" y="58"/>
                    <a:pt x="177" y="55"/>
                  </a:cubicBezTo>
                  <a:cubicBezTo>
                    <a:pt x="180" y="52"/>
                    <a:pt x="187" y="45"/>
                    <a:pt x="187" y="45"/>
                  </a:cubicBezTo>
                  <a:cubicBezTo>
                    <a:pt x="137" y="6"/>
                    <a:pt x="137" y="6"/>
                    <a:pt x="137" y="6"/>
                  </a:cubicBezTo>
                  <a:lnTo>
                    <a:pt x="101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BB33F4E3-EDC1-4AF2-814C-34750BB8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1278" y="7594575"/>
              <a:ext cx="482600" cy="849312"/>
            </a:xfrm>
            <a:custGeom>
              <a:avLst/>
              <a:gdLst>
                <a:gd name="T0" fmla="*/ 129 w 129"/>
                <a:gd name="T1" fmla="*/ 8 h 227"/>
                <a:gd name="T2" fmla="*/ 126 w 129"/>
                <a:gd name="T3" fmla="*/ 2 h 227"/>
                <a:gd name="T4" fmla="*/ 55 w 129"/>
                <a:gd name="T5" fmla="*/ 0 h 227"/>
                <a:gd name="T6" fmla="*/ 53 w 129"/>
                <a:gd name="T7" fmla="*/ 2 h 227"/>
                <a:gd name="T8" fmla="*/ 49 w 129"/>
                <a:gd name="T9" fmla="*/ 8 h 227"/>
                <a:gd name="T10" fmla="*/ 46 w 129"/>
                <a:gd name="T11" fmla="*/ 12 h 227"/>
                <a:gd name="T12" fmla="*/ 46 w 129"/>
                <a:gd name="T13" fmla="*/ 16 h 227"/>
                <a:gd name="T14" fmla="*/ 42 w 129"/>
                <a:gd name="T15" fmla="*/ 25 h 227"/>
                <a:gd name="T16" fmla="*/ 32 w 129"/>
                <a:gd name="T17" fmla="*/ 40 h 227"/>
                <a:gd name="T18" fmla="*/ 21 w 129"/>
                <a:gd name="T19" fmla="*/ 63 h 227"/>
                <a:gd name="T20" fmla="*/ 26 w 129"/>
                <a:gd name="T21" fmla="*/ 75 h 227"/>
                <a:gd name="T22" fmla="*/ 27 w 129"/>
                <a:gd name="T23" fmla="*/ 83 h 227"/>
                <a:gd name="T24" fmla="*/ 22 w 129"/>
                <a:gd name="T25" fmla="*/ 98 h 227"/>
                <a:gd name="T26" fmla="*/ 23 w 129"/>
                <a:gd name="T27" fmla="*/ 105 h 227"/>
                <a:gd name="T28" fmla="*/ 23 w 129"/>
                <a:gd name="T29" fmla="*/ 113 h 227"/>
                <a:gd name="T30" fmla="*/ 25 w 129"/>
                <a:gd name="T31" fmla="*/ 120 h 227"/>
                <a:gd name="T32" fmla="*/ 29 w 129"/>
                <a:gd name="T33" fmla="*/ 129 h 227"/>
                <a:gd name="T34" fmla="*/ 22 w 129"/>
                <a:gd name="T35" fmla="*/ 141 h 227"/>
                <a:gd name="T36" fmla="*/ 18 w 129"/>
                <a:gd name="T37" fmla="*/ 154 h 227"/>
                <a:gd name="T38" fmla="*/ 15 w 129"/>
                <a:gd name="T39" fmla="*/ 163 h 227"/>
                <a:gd name="T40" fmla="*/ 10 w 129"/>
                <a:gd name="T41" fmla="*/ 171 h 227"/>
                <a:gd name="T42" fmla="*/ 6 w 129"/>
                <a:gd name="T43" fmla="*/ 184 h 227"/>
                <a:gd name="T44" fmla="*/ 3 w 129"/>
                <a:gd name="T45" fmla="*/ 192 h 227"/>
                <a:gd name="T46" fmla="*/ 74 w 129"/>
                <a:gd name="T47" fmla="*/ 191 h 227"/>
                <a:gd name="T48" fmla="*/ 75 w 129"/>
                <a:gd name="T49" fmla="*/ 199 h 227"/>
                <a:gd name="T50" fmla="*/ 76 w 129"/>
                <a:gd name="T51" fmla="*/ 209 h 227"/>
                <a:gd name="T52" fmla="*/ 78 w 129"/>
                <a:gd name="T53" fmla="*/ 215 h 227"/>
                <a:gd name="T54" fmla="*/ 83 w 129"/>
                <a:gd name="T55" fmla="*/ 219 h 227"/>
                <a:gd name="T56" fmla="*/ 86 w 129"/>
                <a:gd name="T57" fmla="*/ 226 h 227"/>
                <a:gd name="T58" fmla="*/ 92 w 129"/>
                <a:gd name="T59" fmla="*/ 225 h 227"/>
                <a:gd name="T60" fmla="*/ 102 w 129"/>
                <a:gd name="T61" fmla="*/ 219 h 227"/>
                <a:gd name="T62" fmla="*/ 110 w 129"/>
                <a:gd name="T63" fmla="*/ 220 h 227"/>
                <a:gd name="T64" fmla="*/ 120 w 129"/>
                <a:gd name="T65" fmla="*/ 216 h 227"/>
                <a:gd name="T66" fmla="*/ 129 w 129"/>
                <a:gd name="T67" fmla="*/ 219 h 227"/>
                <a:gd name="T68" fmla="*/ 124 w 129"/>
                <a:gd name="T69" fmla="*/ 150 h 227"/>
                <a:gd name="T70" fmla="*/ 129 w 129"/>
                <a:gd name="T71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" h="227">
                  <a:moveTo>
                    <a:pt x="129" y="8"/>
                  </a:moveTo>
                  <a:cubicBezTo>
                    <a:pt x="129" y="8"/>
                    <a:pt x="126" y="6"/>
                    <a:pt x="126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3" y="0"/>
                    <a:pt x="53" y="2"/>
                  </a:cubicBezTo>
                  <a:cubicBezTo>
                    <a:pt x="53" y="5"/>
                    <a:pt x="51" y="7"/>
                    <a:pt x="49" y="8"/>
                  </a:cubicBezTo>
                  <a:cubicBezTo>
                    <a:pt x="48" y="9"/>
                    <a:pt x="46" y="12"/>
                    <a:pt x="46" y="12"/>
                  </a:cubicBezTo>
                  <a:cubicBezTo>
                    <a:pt x="46" y="12"/>
                    <a:pt x="47" y="13"/>
                    <a:pt x="46" y="16"/>
                  </a:cubicBezTo>
                  <a:cubicBezTo>
                    <a:pt x="45" y="19"/>
                    <a:pt x="42" y="24"/>
                    <a:pt x="42" y="25"/>
                  </a:cubicBezTo>
                  <a:cubicBezTo>
                    <a:pt x="42" y="26"/>
                    <a:pt x="34" y="37"/>
                    <a:pt x="32" y="40"/>
                  </a:cubicBezTo>
                  <a:cubicBezTo>
                    <a:pt x="29" y="43"/>
                    <a:pt x="20" y="55"/>
                    <a:pt x="21" y="63"/>
                  </a:cubicBezTo>
                  <a:cubicBezTo>
                    <a:pt x="21" y="72"/>
                    <a:pt x="28" y="72"/>
                    <a:pt x="26" y="75"/>
                  </a:cubicBezTo>
                  <a:cubicBezTo>
                    <a:pt x="24" y="79"/>
                    <a:pt x="27" y="82"/>
                    <a:pt x="27" y="83"/>
                  </a:cubicBezTo>
                  <a:cubicBezTo>
                    <a:pt x="27" y="84"/>
                    <a:pt x="20" y="91"/>
                    <a:pt x="22" y="98"/>
                  </a:cubicBezTo>
                  <a:cubicBezTo>
                    <a:pt x="22" y="98"/>
                    <a:pt x="25" y="102"/>
                    <a:pt x="23" y="105"/>
                  </a:cubicBezTo>
                  <a:cubicBezTo>
                    <a:pt x="20" y="108"/>
                    <a:pt x="22" y="110"/>
                    <a:pt x="23" y="113"/>
                  </a:cubicBezTo>
                  <a:cubicBezTo>
                    <a:pt x="25" y="116"/>
                    <a:pt x="23" y="118"/>
                    <a:pt x="25" y="120"/>
                  </a:cubicBezTo>
                  <a:cubicBezTo>
                    <a:pt x="26" y="123"/>
                    <a:pt x="29" y="125"/>
                    <a:pt x="29" y="129"/>
                  </a:cubicBezTo>
                  <a:cubicBezTo>
                    <a:pt x="29" y="133"/>
                    <a:pt x="22" y="137"/>
                    <a:pt x="22" y="141"/>
                  </a:cubicBezTo>
                  <a:cubicBezTo>
                    <a:pt x="21" y="145"/>
                    <a:pt x="20" y="151"/>
                    <a:pt x="18" y="154"/>
                  </a:cubicBezTo>
                  <a:cubicBezTo>
                    <a:pt x="16" y="157"/>
                    <a:pt x="16" y="160"/>
                    <a:pt x="15" y="163"/>
                  </a:cubicBezTo>
                  <a:cubicBezTo>
                    <a:pt x="13" y="166"/>
                    <a:pt x="13" y="167"/>
                    <a:pt x="10" y="171"/>
                  </a:cubicBezTo>
                  <a:cubicBezTo>
                    <a:pt x="6" y="175"/>
                    <a:pt x="6" y="180"/>
                    <a:pt x="6" y="184"/>
                  </a:cubicBezTo>
                  <a:cubicBezTo>
                    <a:pt x="6" y="188"/>
                    <a:pt x="0" y="189"/>
                    <a:pt x="3" y="192"/>
                  </a:cubicBezTo>
                  <a:cubicBezTo>
                    <a:pt x="4" y="194"/>
                    <a:pt x="74" y="191"/>
                    <a:pt x="74" y="191"/>
                  </a:cubicBezTo>
                  <a:cubicBezTo>
                    <a:pt x="74" y="191"/>
                    <a:pt x="76" y="196"/>
                    <a:pt x="75" y="199"/>
                  </a:cubicBezTo>
                  <a:cubicBezTo>
                    <a:pt x="73" y="202"/>
                    <a:pt x="73" y="206"/>
                    <a:pt x="76" y="209"/>
                  </a:cubicBezTo>
                  <a:cubicBezTo>
                    <a:pt x="78" y="211"/>
                    <a:pt x="78" y="213"/>
                    <a:pt x="78" y="215"/>
                  </a:cubicBezTo>
                  <a:cubicBezTo>
                    <a:pt x="78" y="218"/>
                    <a:pt x="81" y="218"/>
                    <a:pt x="83" y="219"/>
                  </a:cubicBezTo>
                  <a:cubicBezTo>
                    <a:pt x="84" y="220"/>
                    <a:pt x="85" y="223"/>
                    <a:pt x="86" y="226"/>
                  </a:cubicBezTo>
                  <a:cubicBezTo>
                    <a:pt x="86" y="226"/>
                    <a:pt x="89" y="227"/>
                    <a:pt x="92" y="225"/>
                  </a:cubicBezTo>
                  <a:cubicBezTo>
                    <a:pt x="95" y="222"/>
                    <a:pt x="99" y="218"/>
                    <a:pt x="102" y="219"/>
                  </a:cubicBezTo>
                  <a:cubicBezTo>
                    <a:pt x="105" y="220"/>
                    <a:pt x="107" y="220"/>
                    <a:pt x="110" y="220"/>
                  </a:cubicBezTo>
                  <a:cubicBezTo>
                    <a:pt x="114" y="220"/>
                    <a:pt x="117" y="216"/>
                    <a:pt x="120" y="216"/>
                  </a:cubicBezTo>
                  <a:cubicBezTo>
                    <a:pt x="122" y="216"/>
                    <a:pt x="126" y="219"/>
                    <a:pt x="129" y="219"/>
                  </a:cubicBezTo>
                  <a:cubicBezTo>
                    <a:pt x="124" y="150"/>
                    <a:pt x="124" y="150"/>
                    <a:pt x="124" y="150"/>
                  </a:cubicBezTo>
                  <a:lnTo>
                    <a:pt x="129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67">
              <a:extLst>
                <a:ext uri="{FF2B5EF4-FFF2-40B4-BE49-F238E27FC236}">
                  <a16:creationId xmlns:a16="http://schemas.microsoft.com/office/drawing/2014/main" id="{20DC7429-41CE-439C-8532-8EFF24BC6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5653" y="5794350"/>
              <a:ext cx="1146175" cy="1920875"/>
            </a:xfrm>
            <a:custGeom>
              <a:avLst/>
              <a:gdLst>
                <a:gd name="T0" fmla="*/ 282 w 306"/>
                <a:gd name="T1" fmla="*/ 502 h 513"/>
                <a:gd name="T2" fmla="*/ 281 w 306"/>
                <a:gd name="T3" fmla="*/ 469 h 513"/>
                <a:gd name="T4" fmla="*/ 290 w 306"/>
                <a:gd name="T5" fmla="*/ 455 h 513"/>
                <a:gd name="T6" fmla="*/ 301 w 306"/>
                <a:gd name="T7" fmla="*/ 432 h 513"/>
                <a:gd name="T8" fmla="*/ 294 w 306"/>
                <a:gd name="T9" fmla="*/ 412 h 513"/>
                <a:gd name="T10" fmla="*/ 143 w 306"/>
                <a:gd name="T11" fmla="*/ 179 h 513"/>
                <a:gd name="T12" fmla="*/ 152 w 306"/>
                <a:gd name="T13" fmla="*/ 161 h 513"/>
                <a:gd name="T14" fmla="*/ 181 w 306"/>
                <a:gd name="T15" fmla="*/ 43 h 513"/>
                <a:gd name="T16" fmla="*/ 37 w 306"/>
                <a:gd name="T17" fmla="*/ 1 h 513"/>
                <a:gd name="T18" fmla="*/ 36 w 306"/>
                <a:gd name="T19" fmla="*/ 9 h 513"/>
                <a:gd name="T20" fmla="*/ 35 w 306"/>
                <a:gd name="T21" fmla="*/ 25 h 513"/>
                <a:gd name="T22" fmla="*/ 27 w 306"/>
                <a:gd name="T23" fmla="*/ 35 h 513"/>
                <a:gd name="T24" fmla="*/ 24 w 306"/>
                <a:gd name="T25" fmla="*/ 51 h 513"/>
                <a:gd name="T26" fmla="*/ 9 w 306"/>
                <a:gd name="T27" fmla="*/ 71 h 513"/>
                <a:gd name="T28" fmla="*/ 14 w 306"/>
                <a:gd name="T29" fmla="*/ 86 h 513"/>
                <a:gd name="T30" fmla="*/ 16 w 306"/>
                <a:gd name="T31" fmla="*/ 93 h 513"/>
                <a:gd name="T32" fmla="*/ 15 w 306"/>
                <a:gd name="T33" fmla="*/ 113 h 513"/>
                <a:gd name="T34" fmla="*/ 12 w 306"/>
                <a:gd name="T35" fmla="*/ 127 h 513"/>
                <a:gd name="T36" fmla="*/ 7 w 306"/>
                <a:gd name="T37" fmla="*/ 134 h 513"/>
                <a:gd name="T38" fmla="*/ 0 w 306"/>
                <a:gd name="T39" fmla="*/ 141 h 513"/>
                <a:gd name="T40" fmla="*/ 6 w 306"/>
                <a:gd name="T41" fmla="*/ 145 h 513"/>
                <a:gd name="T42" fmla="*/ 14 w 306"/>
                <a:gd name="T43" fmla="*/ 150 h 513"/>
                <a:gd name="T44" fmla="*/ 20 w 306"/>
                <a:gd name="T45" fmla="*/ 162 h 513"/>
                <a:gd name="T46" fmla="*/ 26 w 306"/>
                <a:gd name="T47" fmla="*/ 169 h 513"/>
                <a:gd name="T48" fmla="*/ 20 w 306"/>
                <a:gd name="T49" fmla="*/ 181 h 513"/>
                <a:gd name="T50" fmla="*/ 24 w 306"/>
                <a:gd name="T51" fmla="*/ 193 h 513"/>
                <a:gd name="T52" fmla="*/ 30 w 306"/>
                <a:gd name="T53" fmla="*/ 195 h 513"/>
                <a:gd name="T54" fmla="*/ 41 w 306"/>
                <a:gd name="T55" fmla="*/ 195 h 513"/>
                <a:gd name="T56" fmla="*/ 63 w 306"/>
                <a:gd name="T57" fmla="*/ 191 h 513"/>
                <a:gd name="T58" fmla="*/ 69 w 306"/>
                <a:gd name="T59" fmla="*/ 200 h 513"/>
                <a:gd name="T60" fmla="*/ 45 w 306"/>
                <a:gd name="T61" fmla="*/ 194 h 513"/>
                <a:gd name="T62" fmla="*/ 47 w 306"/>
                <a:gd name="T63" fmla="*/ 202 h 513"/>
                <a:gd name="T64" fmla="*/ 49 w 306"/>
                <a:gd name="T65" fmla="*/ 220 h 513"/>
                <a:gd name="T66" fmla="*/ 48 w 306"/>
                <a:gd name="T67" fmla="*/ 230 h 513"/>
                <a:gd name="T68" fmla="*/ 44 w 306"/>
                <a:gd name="T69" fmla="*/ 220 h 513"/>
                <a:gd name="T70" fmla="*/ 37 w 306"/>
                <a:gd name="T71" fmla="*/ 208 h 513"/>
                <a:gd name="T72" fmla="*/ 32 w 306"/>
                <a:gd name="T73" fmla="*/ 222 h 513"/>
                <a:gd name="T74" fmla="*/ 30 w 306"/>
                <a:gd name="T75" fmla="*/ 241 h 513"/>
                <a:gd name="T76" fmla="*/ 29 w 306"/>
                <a:gd name="T77" fmla="*/ 255 h 513"/>
                <a:gd name="T78" fmla="*/ 35 w 306"/>
                <a:gd name="T79" fmla="*/ 270 h 513"/>
                <a:gd name="T80" fmla="*/ 46 w 306"/>
                <a:gd name="T81" fmla="*/ 293 h 513"/>
                <a:gd name="T82" fmla="*/ 53 w 306"/>
                <a:gd name="T83" fmla="*/ 311 h 513"/>
                <a:gd name="T84" fmla="*/ 58 w 306"/>
                <a:gd name="T85" fmla="*/ 320 h 513"/>
                <a:gd name="T86" fmla="*/ 64 w 306"/>
                <a:gd name="T87" fmla="*/ 332 h 513"/>
                <a:gd name="T88" fmla="*/ 67 w 306"/>
                <a:gd name="T89" fmla="*/ 349 h 513"/>
                <a:gd name="T90" fmla="*/ 60 w 306"/>
                <a:gd name="T91" fmla="*/ 366 h 513"/>
                <a:gd name="T92" fmla="*/ 70 w 306"/>
                <a:gd name="T93" fmla="*/ 378 h 513"/>
                <a:gd name="T94" fmla="*/ 90 w 306"/>
                <a:gd name="T95" fmla="*/ 386 h 513"/>
                <a:gd name="T96" fmla="*/ 103 w 306"/>
                <a:gd name="T97" fmla="*/ 392 h 513"/>
                <a:gd name="T98" fmla="*/ 113 w 306"/>
                <a:gd name="T99" fmla="*/ 400 h 513"/>
                <a:gd name="T100" fmla="*/ 124 w 306"/>
                <a:gd name="T101" fmla="*/ 411 h 513"/>
                <a:gd name="T102" fmla="*/ 141 w 306"/>
                <a:gd name="T103" fmla="*/ 421 h 513"/>
                <a:gd name="T104" fmla="*/ 136 w 306"/>
                <a:gd name="T105" fmla="*/ 429 h 513"/>
                <a:gd name="T106" fmla="*/ 142 w 306"/>
                <a:gd name="T107" fmla="*/ 435 h 513"/>
                <a:gd name="T108" fmla="*/ 157 w 306"/>
                <a:gd name="T109" fmla="*/ 436 h 513"/>
                <a:gd name="T110" fmla="*/ 161 w 306"/>
                <a:gd name="T111" fmla="*/ 453 h 513"/>
                <a:gd name="T112" fmla="*/ 174 w 306"/>
                <a:gd name="T113" fmla="*/ 474 h 513"/>
                <a:gd name="T114" fmla="*/ 166 w 306"/>
                <a:gd name="T115" fmla="*/ 490 h 513"/>
                <a:gd name="T116" fmla="*/ 173 w 306"/>
                <a:gd name="T117" fmla="*/ 486 h 513"/>
                <a:gd name="T118" fmla="*/ 171 w 306"/>
                <a:gd name="T119" fmla="*/ 496 h 513"/>
                <a:gd name="T120" fmla="*/ 195 w 306"/>
                <a:gd name="T121" fmla="*/ 500 h 513"/>
                <a:gd name="T122" fmla="*/ 270 w 306"/>
                <a:gd name="T123" fmla="*/ 50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513">
                  <a:moveTo>
                    <a:pt x="278" y="507"/>
                  </a:moveTo>
                  <a:cubicBezTo>
                    <a:pt x="282" y="510"/>
                    <a:pt x="284" y="504"/>
                    <a:pt x="282" y="502"/>
                  </a:cubicBezTo>
                  <a:cubicBezTo>
                    <a:pt x="281" y="500"/>
                    <a:pt x="279" y="495"/>
                    <a:pt x="274" y="489"/>
                  </a:cubicBezTo>
                  <a:cubicBezTo>
                    <a:pt x="269" y="482"/>
                    <a:pt x="281" y="469"/>
                    <a:pt x="281" y="469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6" y="463"/>
                    <a:pt x="290" y="459"/>
                    <a:pt x="290" y="455"/>
                  </a:cubicBezTo>
                  <a:cubicBezTo>
                    <a:pt x="290" y="450"/>
                    <a:pt x="294" y="445"/>
                    <a:pt x="300" y="443"/>
                  </a:cubicBezTo>
                  <a:cubicBezTo>
                    <a:pt x="306" y="441"/>
                    <a:pt x="304" y="434"/>
                    <a:pt x="301" y="432"/>
                  </a:cubicBezTo>
                  <a:cubicBezTo>
                    <a:pt x="298" y="431"/>
                    <a:pt x="298" y="428"/>
                    <a:pt x="296" y="423"/>
                  </a:cubicBezTo>
                  <a:cubicBezTo>
                    <a:pt x="294" y="418"/>
                    <a:pt x="294" y="417"/>
                    <a:pt x="294" y="412"/>
                  </a:cubicBezTo>
                  <a:cubicBezTo>
                    <a:pt x="294" y="407"/>
                    <a:pt x="290" y="405"/>
                    <a:pt x="290" y="405"/>
                  </a:cubicBezTo>
                  <a:cubicBezTo>
                    <a:pt x="290" y="405"/>
                    <a:pt x="141" y="181"/>
                    <a:pt x="143" y="179"/>
                  </a:cubicBezTo>
                  <a:cubicBezTo>
                    <a:pt x="144" y="178"/>
                    <a:pt x="143" y="176"/>
                    <a:pt x="144" y="174"/>
                  </a:cubicBezTo>
                  <a:cubicBezTo>
                    <a:pt x="145" y="172"/>
                    <a:pt x="152" y="161"/>
                    <a:pt x="152" y="161"/>
                  </a:cubicBezTo>
                  <a:cubicBezTo>
                    <a:pt x="147" y="161"/>
                    <a:pt x="148" y="154"/>
                    <a:pt x="148" y="15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8" y="2"/>
                    <a:pt x="37" y="1"/>
                  </a:cubicBezTo>
                  <a:cubicBezTo>
                    <a:pt x="35" y="0"/>
                    <a:pt x="32" y="2"/>
                    <a:pt x="32" y="3"/>
                  </a:cubicBezTo>
                  <a:cubicBezTo>
                    <a:pt x="32" y="5"/>
                    <a:pt x="34" y="8"/>
                    <a:pt x="36" y="9"/>
                  </a:cubicBezTo>
                  <a:cubicBezTo>
                    <a:pt x="37" y="11"/>
                    <a:pt x="37" y="13"/>
                    <a:pt x="37" y="15"/>
                  </a:cubicBezTo>
                  <a:cubicBezTo>
                    <a:pt x="36" y="18"/>
                    <a:pt x="35" y="24"/>
                    <a:pt x="35" y="25"/>
                  </a:cubicBezTo>
                  <a:cubicBezTo>
                    <a:pt x="35" y="27"/>
                    <a:pt x="32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6" y="46"/>
                    <a:pt x="26" y="46"/>
                  </a:cubicBezTo>
                  <a:cubicBezTo>
                    <a:pt x="26" y="46"/>
                    <a:pt x="26" y="49"/>
                    <a:pt x="24" y="51"/>
                  </a:cubicBezTo>
                  <a:cubicBezTo>
                    <a:pt x="21" y="53"/>
                    <a:pt x="17" y="57"/>
                    <a:pt x="14" y="61"/>
                  </a:cubicBezTo>
                  <a:cubicBezTo>
                    <a:pt x="11" y="65"/>
                    <a:pt x="9" y="70"/>
                    <a:pt x="9" y="71"/>
                  </a:cubicBezTo>
                  <a:cubicBezTo>
                    <a:pt x="9" y="72"/>
                    <a:pt x="8" y="75"/>
                    <a:pt x="10" y="78"/>
                  </a:cubicBezTo>
                  <a:cubicBezTo>
                    <a:pt x="11" y="81"/>
                    <a:pt x="14" y="86"/>
                    <a:pt x="14" y="86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7" y="98"/>
                    <a:pt x="17" y="102"/>
                  </a:cubicBezTo>
                  <a:cubicBezTo>
                    <a:pt x="17" y="106"/>
                    <a:pt x="17" y="109"/>
                    <a:pt x="15" y="113"/>
                  </a:cubicBezTo>
                  <a:cubicBezTo>
                    <a:pt x="14" y="116"/>
                    <a:pt x="11" y="119"/>
                    <a:pt x="11" y="121"/>
                  </a:cubicBezTo>
                  <a:cubicBezTo>
                    <a:pt x="10" y="123"/>
                    <a:pt x="12" y="125"/>
                    <a:pt x="12" y="127"/>
                  </a:cubicBezTo>
                  <a:cubicBezTo>
                    <a:pt x="12" y="129"/>
                    <a:pt x="11" y="130"/>
                    <a:pt x="9" y="131"/>
                  </a:cubicBezTo>
                  <a:cubicBezTo>
                    <a:pt x="7" y="132"/>
                    <a:pt x="7" y="132"/>
                    <a:pt x="7" y="134"/>
                  </a:cubicBezTo>
                  <a:cubicBezTo>
                    <a:pt x="7" y="136"/>
                    <a:pt x="6" y="137"/>
                    <a:pt x="5" y="137"/>
                  </a:cubicBezTo>
                  <a:cubicBezTo>
                    <a:pt x="3" y="138"/>
                    <a:pt x="0" y="139"/>
                    <a:pt x="0" y="141"/>
                  </a:cubicBezTo>
                  <a:cubicBezTo>
                    <a:pt x="0" y="142"/>
                    <a:pt x="1" y="143"/>
                    <a:pt x="2" y="144"/>
                  </a:cubicBezTo>
                  <a:cubicBezTo>
                    <a:pt x="4" y="144"/>
                    <a:pt x="6" y="145"/>
                    <a:pt x="6" y="145"/>
                  </a:cubicBezTo>
                  <a:cubicBezTo>
                    <a:pt x="7" y="145"/>
                    <a:pt x="9" y="143"/>
                    <a:pt x="10" y="143"/>
                  </a:cubicBezTo>
                  <a:cubicBezTo>
                    <a:pt x="11" y="144"/>
                    <a:pt x="14" y="148"/>
                    <a:pt x="14" y="150"/>
                  </a:cubicBezTo>
                  <a:cubicBezTo>
                    <a:pt x="14" y="152"/>
                    <a:pt x="14" y="154"/>
                    <a:pt x="15" y="156"/>
                  </a:cubicBezTo>
                  <a:cubicBezTo>
                    <a:pt x="17" y="158"/>
                    <a:pt x="20" y="160"/>
                    <a:pt x="20" y="162"/>
                  </a:cubicBezTo>
                  <a:cubicBezTo>
                    <a:pt x="21" y="165"/>
                    <a:pt x="22" y="168"/>
                    <a:pt x="23" y="168"/>
                  </a:cubicBezTo>
                  <a:cubicBezTo>
                    <a:pt x="25" y="168"/>
                    <a:pt x="25" y="168"/>
                    <a:pt x="26" y="169"/>
                  </a:cubicBezTo>
                  <a:cubicBezTo>
                    <a:pt x="26" y="170"/>
                    <a:pt x="28" y="178"/>
                    <a:pt x="29" y="179"/>
                  </a:cubicBezTo>
                  <a:cubicBezTo>
                    <a:pt x="29" y="179"/>
                    <a:pt x="23" y="177"/>
                    <a:pt x="20" y="181"/>
                  </a:cubicBezTo>
                  <a:cubicBezTo>
                    <a:pt x="18" y="184"/>
                    <a:pt x="19" y="191"/>
                    <a:pt x="21" y="193"/>
                  </a:cubicBezTo>
                  <a:cubicBezTo>
                    <a:pt x="22" y="195"/>
                    <a:pt x="24" y="195"/>
                    <a:pt x="24" y="193"/>
                  </a:cubicBezTo>
                  <a:cubicBezTo>
                    <a:pt x="25" y="192"/>
                    <a:pt x="26" y="190"/>
                    <a:pt x="27" y="190"/>
                  </a:cubicBezTo>
                  <a:cubicBezTo>
                    <a:pt x="29" y="190"/>
                    <a:pt x="30" y="191"/>
                    <a:pt x="30" y="195"/>
                  </a:cubicBezTo>
                  <a:cubicBezTo>
                    <a:pt x="30" y="198"/>
                    <a:pt x="32" y="201"/>
                    <a:pt x="35" y="201"/>
                  </a:cubicBezTo>
                  <a:cubicBezTo>
                    <a:pt x="38" y="200"/>
                    <a:pt x="41" y="198"/>
                    <a:pt x="41" y="195"/>
                  </a:cubicBezTo>
                  <a:cubicBezTo>
                    <a:pt x="42" y="191"/>
                    <a:pt x="45" y="187"/>
                    <a:pt x="49" y="189"/>
                  </a:cubicBezTo>
                  <a:cubicBezTo>
                    <a:pt x="53" y="192"/>
                    <a:pt x="58" y="192"/>
                    <a:pt x="63" y="191"/>
                  </a:cubicBezTo>
                  <a:cubicBezTo>
                    <a:pt x="67" y="190"/>
                    <a:pt x="77" y="188"/>
                    <a:pt x="76" y="192"/>
                  </a:cubicBezTo>
                  <a:cubicBezTo>
                    <a:pt x="75" y="197"/>
                    <a:pt x="72" y="200"/>
                    <a:pt x="69" y="200"/>
                  </a:cubicBezTo>
                  <a:cubicBezTo>
                    <a:pt x="65" y="200"/>
                    <a:pt x="62" y="195"/>
                    <a:pt x="57" y="195"/>
                  </a:cubicBezTo>
                  <a:cubicBezTo>
                    <a:pt x="52" y="195"/>
                    <a:pt x="47" y="192"/>
                    <a:pt x="45" y="194"/>
                  </a:cubicBezTo>
                  <a:cubicBezTo>
                    <a:pt x="44" y="196"/>
                    <a:pt x="45" y="199"/>
                    <a:pt x="45" y="199"/>
                  </a:cubicBezTo>
                  <a:cubicBezTo>
                    <a:pt x="45" y="199"/>
                    <a:pt x="47" y="199"/>
                    <a:pt x="47" y="202"/>
                  </a:cubicBezTo>
                  <a:cubicBezTo>
                    <a:pt x="47" y="204"/>
                    <a:pt x="47" y="209"/>
                    <a:pt x="47" y="211"/>
                  </a:cubicBezTo>
                  <a:cubicBezTo>
                    <a:pt x="47" y="213"/>
                    <a:pt x="48" y="217"/>
                    <a:pt x="49" y="220"/>
                  </a:cubicBezTo>
                  <a:cubicBezTo>
                    <a:pt x="50" y="222"/>
                    <a:pt x="52" y="228"/>
                    <a:pt x="52" y="229"/>
                  </a:cubicBezTo>
                  <a:cubicBezTo>
                    <a:pt x="51" y="231"/>
                    <a:pt x="48" y="232"/>
                    <a:pt x="48" y="230"/>
                  </a:cubicBezTo>
                  <a:cubicBezTo>
                    <a:pt x="47" y="227"/>
                    <a:pt x="46" y="226"/>
                    <a:pt x="45" y="225"/>
                  </a:cubicBezTo>
                  <a:cubicBezTo>
                    <a:pt x="44" y="224"/>
                    <a:pt x="44" y="223"/>
                    <a:pt x="44" y="220"/>
                  </a:cubicBezTo>
                  <a:cubicBezTo>
                    <a:pt x="43" y="217"/>
                    <a:pt x="44" y="208"/>
                    <a:pt x="42" y="205"/>
                  </a:cubicBezTo>
                  <a:cubicBezTo>
                    <a:pt x="42" y="205"/>
                    <a:pt x="38" y="206"/>
                    <a:pt x="37" y="208"/>
                  </a:cubicBezTo>
                  <a:cubicBezTo>
                    <a:pt x="36" y="209"/>
                    <a:pt x="33" y="208"/>
                    <a:pt x="33" y="211"/>
                  </a:cubicBezTo>
                  <a:cubicBezTo>
                    <a:pt x="32" y="215"/>
                    <a:pt x="32" y="219"/>
                    <a:pt x="32" y="222"/>
                  </a:cubicBezTo>
                  <a:cubicBezTo>
                    <a:pt x="32" y="225"/>
                    <a:pt x="31" y="229"/>
                    <a:pt x="28" y="232"/>
                  </a:cubicBezTo>
                  <a:cubicBezTo>
                    <a:pt x="28" y="232"/>
                    <a:pt x="31" y="236"/>
                    <a:pt x="30" y="241"/>
                  </a:cubicBezTo>
                  <a:cubicBezTo>
                    <a:pt x="30" y="245"/>
                    <a:pt x="28" y="249"/>
                    <a:pt x="28" y="251"/>
                  </a:cubicBezTo>
                  <a:cubicBezTo>
                    <a:pt x="27" y="252"/>
                    <a:pt x="28" y="255"/>
                    <a:pt x="29" y="255"/>
                  </a:cubicBezTo>
                  <a:cubicBezTo>
                    <a:pt x="31" y="255"/>
                    <a:pt x="37" y="257"/>
                    <a:pt x="38" y="265"/>
                  </a:cubicBezTo>
                  <a:cubicBezTo>
                    <a:pt x="38" y="265"/>
                    <a:pt x="35" y="267"/>
                    <a:pt x="35" y="270"/>
                  </a:cubicBezTo>
                  <a:cubicBezTo>
                    <a:pt x="35" y="273"/>
                    <a:pt x="38" y="276"/>
                    <a:pt x="40" y="279"/>
                  </a:cubicBezTo>
                  <a:cubicBezTo>
                    <a:pt x="42" y="283"/>
                    <a:pt x="45" y="290"/>
                    <a:pt x="46" y="293"/>
                  </a:cubicBezTo>
                  <a:cubicBezTo>
                    <a:pt x="47" y="296"/>
                    <a:pt x="50" y="298"/>
                    <a:pt x="50" y="301"/>
                  </a:cubicBezTo>
                  <a:cubicBezTo>
                    <a:pt x="50" y="303"/>
                    <a:pt x="50" y="311"/>
                    <a:pt x="53" y="311"/>
                  </a:cubicBezTo>
                  <a:cubicBezTo>
                    <a:pt x="57" y="311"/>
                    <a:pt x="57" y="312"/>
                    <a:pt x="57" y="314"/>
                  </a:cubicBezTo>
                  <a:cubicBezTo>
                    <a:pt x="57" y="317"/>
                    <a:pt x="56" y="318"/>
                    <a:pt x="58" y="320"/>
                  </a:cubicBezTo>
                  <a:cubicBezTo>
                    <a:pt x="60" y="323"/>
                    <a:pt x="64" y="325"/>
                    <a:pt x="64" y="327"/>
                  </a:cubicBezTo>
                  <a:cubicBezTo>
                    <a:pt x="65" y="328"/>
                    <a:pt x="65" y="329"/>
                    <a:pt x="64" y="332"/>
                  </a:cubicBezTo>
                  <a:cubicBezTo>
                    <a:pt x="62" y="336"/>
                    <a:pt x="62" y="338"/>
                    <a:pt x="64" y="339"/>
                  </a:cubicBezTo>
                  <a:cubicBezTo>
                    <a:pt x="67" y="340"/>
                    <a:pt x="68" y="345"/>
                    <a:pt x="67" y="349"/>
                  </a:cubicBezTo>
                  <a:cubicBezTo>
                    <a:pt x="65" y="353"/>
                    <a:pt x="63" y="355"/>
                    <a:pt x="65" y="361"/>
                  </a:cubicBezTo>
                  <a:cubicBezTo>
                    <a:pt x="65" y="361"/>
                    <a:pt x="60" y="364"/>
                    <a:pt x="60" y="366"/>
                  </a:cubicBezTo>
                  <a:cubicBezTo>
                    <a:pt x="60" y="369"/>
                    <a:pt x="62" y="371"/>
                    <a:pt x="63" y="374"/>
                  </a:cubicBezTo>
                  <a:cubicBezTo>
                    <a:pt x="65" y="376"/>
                    <a:pt x="67" y="378"/>
                    <a:pt x="70" y="378"/>
                  </a:cubicBezTo>
                  <a:cubicBezTo>
                    <a:pt x="73" y="378"/>
                    <a:pt x="79" y="381"/>
                    <a:pt x="83" y="384"/>
                  </a:cubicBezTo>
                  <a:cubicBezTo>
                    <a:pt x="88" y="386"/>
                    <a:pt x="87" y="386"/>
                    <a:pt x="90" y="386"/>
                  </a:cubicBezTo>
                  <a:cubicBezTo>
                    <a:pt x="92" y="385"/>
                    <a:pt x="95" y="385"/>
                    <a:pt x="98" y="387"/>
                  </a:cubicBezTo>
                  <a:cubicBezTo>
                    <a:pt x="100" y="389"/>
                    <a:pt x="103" y="392"/>
                    <a:pt x="103" y="392"/>
                  </a:cubicBezTo>
                  <a:cubicBezTo>
                    <a:pt x="103" y="392"/>
                    <a:pt x="104" y="393"/>
                    <a:pt x="106" y="393"/>
                  </a:cubicBezTo>
                  <a:cubicBezTo>
                    <a:pt x="108" y="393"/>
                    <a:pt x="111" y="397"/>
                    <a:pt x="113" y="400"/>
                  </a:cubicBezTo>
                  <a:cubicBezTo>
                    <a:pt x="115" y="403"/>
                    <a:pt x="119" y="406"/>
                    <a:pt x="119" y="406"/>
                  </a:cubicBezTo>
                  <a:cubicBezTo>
                    <a:pt x="119" y="406"/>
                    <a:pt x="120" y="411"/>
                    <a:pt x="124" y="411"/>
                  </a:cubicBezTo>
                  <a:cubicBezTo>
                    <a:pt x="129" y="410"/>
                    <a:pt x="129" y="409"/>
                    <a:pt x="132" y="412"/>
                  </a:cubicBezTo>
                  <a:cubicBezTo>
                    <a:pt x="135" y="415"/>
                    <a:pt x="141" y="418"/>
                    <a:pt x="141" y="421"/>
                  </a:cubicBezTo>
                  <a:cubicBezTo>
                    <a:pt x="140" y="423"/>
                    <a:pt x="138" y="425"/>
                    <a:pt x="137" y="426"/>
                  </a:cubicBezTo>
                  <a:cubicBezTo>
                    <a:pt x="136" y="426"/>
                    <a:pt x="136" y="428"/>
                    <a:pt x="136" y="429"/>
                  </a:cubicBezTo>
                  <a:cubicBezTo>
                    <a:pt x="136" y="430"/>
                    <a:pt x="135" y="435"/>
                    <a:pt x="137" y="435"/>
                  </a:cubicBezTo>
                  <a:cubicBezTo>
                    <a:pt x="139" y="435"/>
                    <a:pt x="140" y="435"/>
                    <a:pt x="142" y="435"/>
                  </a:cubicBezTo>
                  <a:cubicBezTo>
                    <a:pt x="145" y="434"/>
                    <a:pt x="147" y="433"/>
                    <a:pt x="150" y="435"/>
                  </a:cubicBezTo>
                  <a:cubicBezTo>
                    <a:pt x="152" y="437"/>
                    <a:pt x="156" y="436"/>
                    <a:pt x="157" y="436"/>
                  </a:cubicBezTo>
                  <a:cubicBezTo>
                    <a:pt x="158" y="436"/>
                    <a:pt x="162" y="438"/>
                    <a:pt x="160" y="441"/>
                  </a:cubicBezTo>
                  <a:cubicBezTo>
                    <a:pt x="158" y="445"/>
                    <a:pt x="158" y="450"/>
                    <a:pt x="161" y="453"/>
                  </a:cubicBezTo>
                  <a:cubicBezTo>
                    <a:pt x="164" y="456"/>
                    <a:pt x="171" y="463"/>
                    <a:pt x="171" y="463"/>
                  </a:cubicBezTo>
                  <a:cubicBezTo>
                    <a:pt x="171" y="463"/>
                    <a:pt x="177" y="469"/>
                    <a:pt x="174" y="474"/>
                  </a:cubicBezTo>
                  <a:cubicBezTo>
                    <a:pt x="172" y="479"/>
                    <a:pt x="166" y="485"/>
                    <a:pt x="166" y="485"/>
                  </a:cubicBezTo>
                  <a:cubicBezTo>
                    <a:pt x="166" y="485"/>
                    <a:pt x="164" y="489"/>
                    <a:pt x="166" y="490"/>
                  </a:cubicBezTo>
                  <a:cubicBezTo>
                    <a:pt x="168" y="491"/>
                    <a:pt x="170" y="490"/>
                    <a:pt x="170" y="489"/>
                  </a:cubicBezTo>
                  <a:cubicBezTo>
                    <a:pt x="171" y="488"/>
                    <a:pt x="173" y="486"/>
                    <a:pt x="173" y="486"/>
                  </a:cubicBezTo>
                  <a:cubicBezTo>
                    <a:pt x="173" y="486"/>
                    <a:pt x="175" y="487"/>
                    <a:pt x="175" y="490"/>
                  </a:cubicBezTo>
                  <a:cubicBezTo>
                    <a:pt x="175" y="493"/>
                    <a:pt x="171" y="496"/>
                    <a:pt x="171" y="496"/>
                  </a:cubicBezTo>
                  <a:cubicBezTo>
                    <a:pt x="173" y="499"/>
                    <a:pt x="173" y="499"/>
                    <a:pt x="17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266" y="506"/>
                    <a:pt x="266" y="506"/>
                    <a:pt x="266" y="506"/>
                  </a:cubicBezTo>
                  <a:cubicBezTo>
                    <a:pt x="266" y="506"/>
                    <a:pt x="270" y="506"/>
                    <a:pt x="270" y="508"/>
                  </a:cubicBezTo>
                  <a:cubicBezTo>
                    <a:pt x="277" y="513"/>
                    <a:pt x="278" y="507"/>
                    <a:pt x="278" y="50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68">
              <a:extLst>
                <a:ext uri="{FF2B5EF4-FFF2-40B4-BE49-F238E27FC236}">
                  <a16:creationId xmlns:a16="http://schemas.microsoft.com/office/drawing/2014/main" id="{89B9B42D-4C66-4967-AFB7-588FF7A6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728" y="6996088"/>
              <a:ext cx="965200" cy="1089025"/>
            </a:xfrm>
            <a:custGeom>
              <a:avLst/>
              <a:gdLst>
                <a:gd name="T0" fmla="*/ 73 w 258"/>
                <a:gd name="T1" fmla="*/ 0 h 291"/>
                <a:gd name="T2" fmla="*/ 65 w 258"/>
                <a:gd name="T3" fmla="*/ 39 h 291"/>
                <a:gd name="T4" fmla="*/ 57 w 258"/>
                <a:gd name="T5" fmla="*/ 31 h 291"/>
                <a:gd name="T6" fmla="*/ 48 w 258"/>
                <a:gd name="T7" fmla="*/ 28 h 291"/>
                <a:gd name="T8" fmla="*/ 36 w 258"/>
                <a:gd name="T9" fmla="*/ 41 h 291"/>
                <a:gd name="T10" fmla="*/ 32 w 258"/>
                <a:gd name="T11" fmla="*/ 51 h 291"/>
                <a:gd name="T12" fmla="*/ 31 w 258"/>
                <a:gd name="T13" fmla="*/ 61 h 291"/>
                <a:gd name="T14" fmla="*/ 33 w 258"/>
                <a:gd name="T15" fmla="*/ 79 h 291"/>
                <a:gd name="T16" fmla="*/ 28 w 258"/>
                <a:gd name="T17" fmla="*/ 84 h 291"/>
                <a:gd name="T18" fmla="*/ 32 w 258"/>
                <a:gd name="T19" fmla="*/ 91 h 291"/>
                <a:gd name="T20" fmla="*/ 34 w 258"/>
                <a:gd name="T21" fmla="*/ 102 h 291"/>
                <a:gd name="T22" fmla="*/ 39 w 258"/>
                <a:gd name="T23" fmla="*/ 111 h 291"/>
                <a:gd name="T24" fmla="*/ 38 w 258"/>
                <a:gd name="T25" fmla="*/ 122 h 291"/>
                <a:gd name="T26" fmla="*/ 28 w 258"/>
                <a:gd name="T27" fmla="*/ 134 h 291"/>
                <a:gd name="T28" fmla="*/ 21 w 258"/>
                <a:gd name="T29" fmla="*/ 142 h 291"/>
                <a:gd name="T30" fmla="*/ 19 w 258"/>
                <a:gd name="T31" fmla="*/ 148 h 291"/>
                <a:gd name="T32" fmla="*/ 12 w 258"/>
                <a:gd name="T33" fmla="*/ 168 h 291"/>
                <a:gd name="T34" fmla="*/ 20 w 258"/>
                <a:gd name="T35" fmla="*/ 181 h 291"/>
                <a:gd name="T36" fmla="*/ 16 w 258"/>
                <a:gd name="T37" fmla="*/ 186 h 291"/>
                <a:gd name="T38" fmla="*/ 8 w 258"/>
                <a:gd name="T39" fmla="*/ 187 h 291"/>
                <a:gd name="T40" fmla="*/ 0 w 258"/>
                <a:gd name="T41" fmla="*/ 197 h 291"/>
                <a:gd name="T42" fmla="*/ 141 w 258"/>
                <a:gd name="T43" fmla="*/ 277 h 291"/>
                <a:gd name="T44" fmla="*/ 223 w 258"/>
                <a:gd name="T45" fmla="*/ 291 h 291"/>
                <a:gd name="T46" fmla="*/ 258 w 258"/>
                <a:gd name="T47" fmla="*/ 33 h 291"/>
                <a:gd name="T48" fmla="*/ 73 w 258"/>
                <a:gd name="T4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8" h="291">
                  <a:moveTo>
                    <a:pt x="73" y="0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59" y="35"/>
                    <a:pt x="57" y="31"/>
                  </a:cubicBezTo>
                  <a:cubicBezTo>
                    <a:pt x="56" y="27"/>
                    <a:pt x="56" y="28"/>
                    <a:pt x="48" y="28"/>
                  </a:cubicBezTo>
                  <a:cubicBezTo>
                    <a:pt x="39" y="27"/>
                    <a:pt x="36" y="36"/>
                    <a:pt x="36" y="41"/>
                  </a:cubicBezTo>
                  <a:cubicBezTo>
                    <a:pt x="36" y="45"/>
                    <a:pt x="33" y="48"/>
                    <a:pt x="32" y="51"/>
                  </a:cubicBezTo>
                  <a:cubicBezTo>
                    <a:pt x="31" y="53"/>
                    <a:pt x="30" y="58"/>
                    <a:pt x="31" y="61"/>
                  </a:cubicBezTo>
                  <a:cubicBezTo>
                    <a:pt x="33" y="65"/>
                    <a:pt x="33" y="72"/>
                    <a:pt x="33" y="79"/>
                  </a:cubicBezTo>
                  <a:cubicBezTo>
                    <a:pt x="33" y="85"/>
                    <a:pt x="28" y="84"/>
                    <a:pt x="28" y="84"/>
                  </a:cubicBezTo>
                  <a:cubicBezTo>
                    <a:pt x="28" y="84"/>
                    <a:pt x="32" y="86"/>
                    <a:pt x="32" y="91"/>
                  </a:cubicBezTo>
                  <a:cubicBezTo>
                    <a:pt x="32" y="96"/>
                    <a:pt x="32" y="97"/>
                    <a:pt x="34" y="102"/>
                  </a:cubicBezTo>
                  <a:cubicBezTo>
                    <a:pt x="36" y="107"/>
                    <a:pt x="36" y="110"/>
                    <a:pt x="39" y="111"/>
                  </a:cubicBezTo>
                  <a:cubicBezTo>
                    <a:pt x="42" y="113"/>
                    <a:pt x="44" y="120"/>
                    <a:pt x="38" y="122"/>
                  </a:cubicBezTo>
                  <a:cubicBezTo>
                    <a:pt x="32" y="124"/>
                    <a:pt x="28" y="129"/>
                    <a:pt x="28" y="134"/>
                  </a:cubicBezTo>
                  <a:cubicBezTo>
                    <a:pt x="28" y="138"/>
                    <a:pt x="24" y="142"/>
                    <a:pt x="21" y="142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19" y="148"/>
                    <a:pt x="7" y="161"/>
                    <a:pt x="12" y="168"/>
                  </a:cubicBezTo>
                  <a:cubicBezTo>
                    <a:pt x="17" y="174"/>
                    <a:pt x="19" y="179"/>
                    <a:pt x="20" y="181"/>
                  </a:cubicBezTo>
                  <a:cubicBezTo>
                    <a:pt x="22" y="183"/>
                    <a:pt x="20" y="189"/>
                    <a:pt x="16" y="186"/>
                  </a:cubicBezTo>
                  <a:cubicBezTo>
                    <a:pt x="16" y="186"/>
                    <a:pt x="15" y="192"/>
                    <a:pt x="8" y="187"/>
                  </a:cubicBezTo>
                  <a:cubicBezTo>
                    <a:pt x="8" y="187"/>
                    <a:pt x="1" y="192"/>
                    <a:pt x="0" y="197"/>
                  </a:cubicBezTo>
                  <a:cubicBezTo>
                    <a:pt x="141" y="277"/>
                    <a:pt x="141" y="277"/>
                    <a:pt x="141" y="277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58" y="33"/>
                    <a:pt x="258" y="33"/>
                    <a:pt x="258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69">
              <a:extLst>
                <a:ext uri="{FF2B5EF4-FFF2-40B4-BE49-F238E27FC236}">
                  <a16:creationId xmlns:a16="http://schemas.microsoft.com/office/drawing/2014/main" id="{1913BA96-615B-46FD-859C-DF5D3A4DF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0528" y="7310413"/>
              <a:ext cx="1912938" cy="1890712"/>
            </a:xfrm>
            <a:custGeom>
              <a:avLst/>
              <a:gdLst>
                <a:gd name="T0" fmla="*/ 472 w 511"/>
                <a:gd name="T1" fmla="*/ 150 h 505"/>
                <a:gd name="T2" fmla="*/ 445 w 511"/>
                <a:gd name="T3" fmla="*/ 137 h 505"/>
                <a:gd name="T4" fmla="*/ 416 w 511"/>
                <a:gd name="T5" fmla="*/ 139 h 505"/>
                <a:gd name="T6" fmla="*/ 404 w 511"/>
                <a:gd name="T7" fmla="*/ 144 h 505"/>
                <a:gd name="T8" fmla="*/ 387 w 511"/>
                <a:gd name="T9" fmla="*/ 133 h 505"/>
                <a:gd name="T10" fmla="*/ 379 w 511"/>
                <a:gd name="T11" fmla="*/ 140 h 505"/>
                <a:gd name="T12" fmla="*/ 361 w 511"/>
                <a:gd name="T13" fmla="*/ 137 h 505"/>
                <a:gd name="T14" fmla="*/ 349 w 511"/>
                <a:gd name="T15" fmla="*/ 140 h 505"/>
                <a:gd name="T16" fmla="*/ 330 w 511"/>
                <a:gd name="T17" fmla="*/ 124 h 505"/>
                <a:gd name="T18" fmla="*/ 325 w 511"/>
                <a:gd name="T19" fmla="*/ 129 h 505"/>
                <a:gd name="T20" fmla="*/ 308 w 511"/>
                <a:gd name="T21" fmla="*/ 122 h 505"/>
                <a:gd name="T22" fmla="*/ 293 w 511"/>
                <a:gd name="T23" fmla="*/ 111 h 505"/>
                <a:gd name="T24" fmla="*/ 266 w 511"/>
                <a:gd name="T25" fmla="*/ 101 h 505"/>
                <a:gd name="T26" fmla="*/ 154 w 511"/>
                <a:gd name="T27" fmla="*/ 0 h 505"/>
                <a:gd name="T28" fmla="*/ 0 w 511"/>
                <a:gd name="T29" fmla="*/ 201 h 505"/>
                <a:gd name="T30" fmla="*/ 15 w 511"/>
                <a:gd name="T31" fmla="*/ 220 h 505"/>
                <a:gd name="T32" fmla="*/ 42 w 511"/>
                <a:gd name="T33" fmla="*/ 251 h 505"/>
                <a:gd name="T34" fmla="*/ 61 w 511"/>
                <a:gd name="T35" fmla="*/ 287 h 505"/>
                <a:gd name="T36" fmla="*/ 87 w 511"/>
                <a:gd name="T37" fmla="*/ 327 h 505"/>
                <a:gd name="T38" fmla="*/ 109 w 511"/>
                <a:gd name="T39" fmla="*/ 341 h 505"/>
                <a:gd name="T40" fmla="*/ 140 w 511"/>
                <a:gd name="T41" fmla="*/ 317 h 505"/>
                <a:gd name="T42" fmla="*/ 167 w 511"/>
                <a:gd name="T43" fmla="*/ 313 h 505"/>
                <a:gd name="T44" fmla="*/ 193 w 511"/>
                <a:gd name="T45" fmla="*/ 320 h 505"/>
                <a:gd name="T46" fmla="*/ 218 w 511"/>
                <a:gd name="T47" fmla="*/ 346 h 505"/>
                <a:gd name="T48" fmla="*/ 243 w 511"/>
                <a:gd name="T49" fmla="*/ 385 h 505"/>
                <a:gd name="T50" fmla="*/ 268 w 511"/>
                <a:gd name="T51" fmla="*/ 423 h 505"/>
                <a:gd name="T52" fmla="*/ 280 w 511"/>
                <a:gd name="T53" fmla="*/ 460 h 505"/>
                <a:gd name="T54" fmla="*/ 303 w 511"/>
                <a:gd name="T55" fmla="*/ 487 h 505"/>
                <a:gd name="T56" fmla="*/ 346 w 511"/>
                <a:gd name="T57" fmla="*/ 494 h 505"/>
                <a:gd name="T58" fmla="*/ 363 w 511"/>
                <a:gd name="T59" fmla="*/ 481 h 505"/>
                <a:gd name="T60" fmla="*/ 359 w 511"/>
                <a:gd name="T61" fmla="*/ 428 h 505"/>
                <a:gd name="T62" fmla="*/ 359 w 511"/>
                <a:gd name="T63" fmla="*/ 485 h 505"/>
                <a:gd name="T64" fmla="*/ 347 w 511"/>
                <a:gd name="T65" fmla="*/ 448 h 505"/>
                <a:gd name="T66" fmla="*/ 342 w 511"/>
                <a:gd name="T67" fmla="*/ 435 h 505"/>
                <a:gd name="T68" fmla="*/ 357 w 511"/>
                <a:gd name="T69" fmla="*/ 424 h 505"/>
                <a:gd name="T70" fmla="*/ 361 w 511"/>
                <a:gd name="T71" fmla="*/ 410 h 505"/>
                <a:gd name="T72" fmla="*/ 379 w 511"/>
                <a:gd name="T73" fmla="*/ 390 h 505"/>
                <a:gd name="T74" fmla="*/ 370 w 511"/>
                <a:gd name="T75" fmla="*/ 409 h 505"/>
                <a:gd name="T76" fmla="*/ 393 w 511"/>
                <a:gd name="T77" fmla="*/ 386 h 505"/>
                <a:gd name="T78" fmla="*/ 395 w 511"/>
                <a:gd name="T79" fmla="*/ 370 h 505"/>
                <a:gd name="T80" fmla="*/ 394 w 511"/>
                <a:gd name="T81" fmla="*/ 385 h 505"/>
                <a:gd name="T82" fmla="*/ 409 w 511"/>
                <a:gd name="T83" fmla="*/ 378 h 505"/>
                <a:gd name="T84" fmla="*/ 425 w 511"/>
                <a:gd name="T85" fmla="*/ 369 h 505"/>
                <a:gd name="T86" fmla="*/ 449 w 511"/>
                <a:gd name="T87" fmla="*/ 357 h 505"/>
                <a:gd name="T88" fmla="*/ 456 w 511"/>
                <a:gd name="T89" fmla="*/ 350 h 505"/>
                <a:gd name="T90" fmla="*/ 463 w 511"/>
                <a:gd name="T91" fmla="*/ 324 h 505"/>
                <a:gd name="T92" fmla="*/ 464 w 511"/>
                <a:gd name="T93" fmla="*/ 340 h 505"/>
                <a:gd name="T94" fmla="*/ 495 w 511"/>
                <a:gd name="T95" fmla="*/ 332 h 505"/>
                <a:gd name="T96" fmla="*/ 503 w 511"/>
                <a:gd name="T97" fmla="*/ 312 h 505"/>
                <a:gd name="T98" fmla="*/ 510 w 511"/>
                <a:gd name="T99" fmla="*/ 272 h 505"/>
                <a:gd name="T100" fmla="*/ 494 w 511"/>
                <a:gd name="T101" fmla="*/ 227 h 505"/>
                <a:gd name="T102" fmla="*/ 484 w 511"/>
                <a:gd name="T103" fmla="*/ 15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1" h="505">
                  <a:moveTo>
                    <a:pt x="484" y="153"/>
                  </a:moveTo>
                  <a:cubicBezTo>
                    <a:pt x="480" y="150"/>
                    <a:pt x="480" y="150"/>
                    <a:pt x="480" y="150"/>
                  </a:cubicBezTo>
                  <a:cubicBezTo>
                    <a:pt x="474" y="147"/>
                    <a:pt x="474" y="147"/>
                    <a:pt x="474" y="147"/>
                  </a:cubicBezTo>
                  <a:cubicBezTo>
                    <a:pt x="474" y="149"/>
                    <a:pt x="473" y="150"/>
                    <a:pt x="472" y="150"/>
                  </a:cubicBezTo>
                  <a:cubicBezTo>
                    <a:pt x="471" y="151"/>
                    <a:pt x="468" y="151"/>
                    <a:pt x="463" y="146"/>
                  </a:cubicBezTo>
                  <a:cubicBezTo>
                    <a:pt x="460" y="144"/>
                    <a:pt x="458" y="142"/>
                    <a:pt x="456" y="140"/>
                  </a:cubicBezTo>
                  <a:cubicBezTo>
                    <a:pt x="452" y="138"/>
                    <a:pt x="450" y="137"/>
                    <a:pt x="448" y="137"/>
                  </a:cubicBezTo>
                  <a:cubicBezTo>
                    <a:pt x="447" y="137"/>
                    <a:pt x="446" y="137"/>
                    <a:pt x="445" y="137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1" y="138"/>
                    <a:pt x="437" y="138"/>
                    <a:pt x="435" y="138"/>
                  </a:cubicBezTo>
                  <a:cubicBezTo>
                    <a:pt x="430" y="138"/>
                    <a:pt x="433" y="139"/>
                    <a:pt x="427" y="139"/>
                  </a:cubicBezTo>
                  <a:cubicBezTo>
                    <a:pt x="422" y="139"/>
                    <a:pt x="421" y="139"/>
                    <a:pt x="416" y="139"/>
                  </a:cubicBezTo>
                  <a:cubicBezTo>
                    <a:pt x="414" y="139"/>
                    <a:pt x="412" y="140"/>
                    <a:pt x="409" y="142"/>
                  </a:cubicBezTo>
                  <a:cubicBezTo>
                    <a:pt x="408" y="143"/>
                    <a:pt x="406" y="144"/>
                    <a:pt x="405" y="144"/>
                  </a:cubicBezTo>
                  <a:cubicBezTo>
                    <a:pt x="405" y="144"/>
                    <a:pt x="405" y="144"/>
                    <a:pt x="405" y="144"/>
                  </a:cubicBezTo>
                  <a:cubicBezTo>
                    <a:pt x="405" y="144"/>
                    <a:pt x="404" y="144"/>
                    <a:pt x="404" y="144"/>
                  </a:cubicBezTo>
                  <a:cubicBezTo>
                    <a:pt x="401" y="144"/>
                    <a:pt x="401" y="142"/>
                    <a:pt x="401" y="140"/>
                  </a:cubicBezTo>
                  <a:cubicBezTo>
                    <a:pt x="400" y="138"/>
                    <a:pt x="398" y="136"/>
                    <a:pt x="396" y="135"/>
                  </a:cubicBezTo>
                  <a:cubicBezTo>
                    <a:pt x="396" y="135"/>
                    <a:pt x="395" y="135"/>
                    <a:pt x="394" y="135"/>
                  </a:cubicBezTo>
                  <a:cubicBezTo>
                    <a:pt x="392" y="135"/>
                    <a:pt x="390" y="134"/>
                    <a:pt x="387" y="133"/>
                  </a:cubicBezTo>
                  <a:cubicBezTo>
                    <a:pt x="385" y="132"/>
                    <a:pt x="384" y="131"/>
                    <a:pt x="383" y="131"/>
                  </a:cubicBezTo>
                  <a:cubicBezTo>
                    <a:pt x="381" y="132"/>
                    <a:pt x="380" y="135"/>
                    <a:pt x="380" y="137"/>
                  </a:cubicBezTo>
                  <a:cubicBezTo>
                    <a:pt x="380" y="138"/>
                    <a:pt x="380" y="138"/>
                    <a:pt x="380" y="138"/>
                  </a:cubicBezTo>
                  <a:cubicBezTo>
                    <a:pt x="380" y="139"/>
                    <a:pt x="379" y="140"/>
                    <a:pt x="379" y="140"/>
                  </a:cubicBezTo>
                  <a:cubicBezTo>
                    <a:pt x="378" y="141"/>
                    <a:pt x="377" y="141"/>
                    <a:pt x="376" y="140"/>
                  </a:cubicBezTo>
                  <a:cubicBezTo>
                    <a:pt x="375" y="137"/>
                    <a:pt x="374" y="135"/>
                    <a:pt x="372" y="136"/>
                  </a:cubicBezTo>
                  <a:cubicBezTo>
                    <a:pt x="371" y="136"/>
                    <a:pt x="371" y="138"/>
                    <a:pt x="369" y="138"/>
                  </a:cubicBezTo>
                  <a:cubicBezTo>
                    <a:pt x="368" y="140"/>
                    <a:pt x="364" y="139"/>
                    <a:pt x="361" y="137"/>
                  </a:cubicBezTo>
                  <a:cubicBezTo>
                    <a:pt x="360" y="137"/>
                    <a:pt x="360" y="137"/>
                    <a:pt x="360" y="137"/>
                  </a:cubicBezTo>
                  <a:cubicBezTo>
                    <a:pt x="359" y="137"/>
                    <a:pt x="359" y="137"/>
                    <a:pt x="358" y="137"/>
                  </a:cubicBezTo>
                  <a:cubicBezTo>
                    <a:pt x="358" y="137"/>
                    <a:pt x="357" y="137"/>
                    <a:pt x="356" y="137"/>
                  </a:cubicBezTo>
                  <a:cubicBezTo>
                    <a:pt x="354" y="138"/>
                    <a:pt x="352" y="140"/>
                    <a:pt x="349" y="140"/>
                  </a:cubicBezTo>
                  <a:cubicBezTo>
                    <a:pt x="345" y="140"/>
                    <a:pt x="343" y="137"/>
                    <a:pt x="341" y="134"/>
                  </a:cubicBezTo>
                  <a:cubicBezTo>
                    <a:pt x="341" y="133"/>
                    <a:pt x="340" y="132"/>
                    <a:pt x="340" y="131"/>
                  </a:cubicBezTo>
                  <a:cubicBezTo>
                    <a:pt x="339" y="129"/>
                    <a:pt x="338" y="127"/>
                    <a:pt x="337" y="125"/>
                  </a:cubicBezTo>
                  <a:cubicBezTo>
                    <a:pt x="335" y="122"/>
                    <a:pt x="333" y="121"/>
                    <a:pt x="330" y="124"/>
                  </a:cubicBezTo>
                  <a:cubicBezTo>
                    <a:pt x="329" y="125"/>
                    <a:pt x="328" y="126"/>
                    <a:pt x="328" y="126"/>
                  </a:cubicBezTo>
                  <a:cubicBezTo>
                    <a:pt x="328" y="128"/>
                    <a:pt x="328" y="131"/>
                    <a:pt x="327" y="131"/>
                  </a:cubicBezTo>
                  <a:cubicBezTo>
                    <a:pt x="328" y="132"/>
                    <a:pt x="328" y="132"/>
                    <a:pt x="327" y="131"/>
                  </a:cubicBezTo>
                  <a:cubicBezTo>
                    <a:pt x="326" y="131"/>
                    <a:pt x="326" y="130"/>
                    <a:pt x="325" y="129"/>
                  </a:cubicBezTo>
                  <a:cubicBezTo>
                    <a:pt x="322" y="125"/>
                    <a:pt x="317" y="124"/>
                    <a:pt x="313" y="123"/>
                  </a:cubicBezTo>
                  <a:cubicBezTo>
                    <a:pt x="312" y="123"/>
                    <a:pt x="311" y="123"/>
                    <a:pt x="310" y="123"/>
                  </a:cubicBezTo>
                  <a:cubicBezTo>
                    <a:pt x="310" y="123"/>
                    <a:pt x="310" y="123"/>
                    <a:pt x="310" y="123"/>
                  </a:cubicBezTo>
                  <a:cubicBezTo>
                    <a:pt x="310" y="123"/>
                    <a:pt x="309" y="123"/>
                    <a:pt x="308" y="122"/>
                  </a:cubicBezTo>
                  <a:cubicBezTo>
                    <a:pt x="307" y="121"/>
                    <a:pt x="305" y="120"/>
                    <a:pt x="302" y="119"/>
                  </a:cubicBezTo>
                  <a:cubicBezTo>
                    <a:pt x="302" y="119"/>
                    <a:pt x="302" y="119"/>
                    <a:pt x="302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296" y="119"/>
                    <a:pt x="293" y="112"/>
                    <a:pt x="293" y="111"/>
                  </a:cubicBezTo>
                  <a:cubicBezTo>
                    <a:pt x="292" y="110"/>
                    <a:pt x="290" y="107"/>
                    <a:pt x="287" y="105"/>
                  </a:cubicBezTo>
                  <a:cubicBezTo>
                    <a:pt x="286" y="105"/>
                    <a:pt x="284" y="104"/>
                    <a:pt x="282" y="103"/>
                  </a:cubicBezTo>
                  <a:cubicBezTo>
                    <a:pt x="282" y="103"/>
                    <a:pt x="282" y="103"/>
                    <a:pt x="282" y="103"/>
                  </a:cubicBezTo>
                  <a:cubicBezTo>
                    <a:pt x="277" y="103"/>
                    <a:pt x="268" y="102"/>
                    <a:pt x="266" y="101"/>
                  </a:cubicBezTo>
                  <a:cubicBezTo>
                    <a:pt x="265" y="101"/>
                    <a:pt x="264" y="101"/>
                    <a:pt x="263" y="101"/>
                  </a:cubicBezTo>
                  <a:cubicBezTo>
                    <a:pt x="262" y="100"/>
                    <a:pt x="261" y="100"/>
                    <a:pt x="261" y="10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" y="202"/>
                    <a:pt x="4" y="204"/>
                    <a:pt x="4" y="205"/>
                  </a:cubicBezTo>
                  <a:cubicBezTo>
                    <a:pt x="4" y="206"/>
                    <a:pt x="4" y="209"/>
                    <a:pt x="4" y="209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9" y="217"/>
                    <a:pt x="12" y="220"/>
                    <a:pt x="15" y="220"/>
                  </a:cubicBezTo>
                  <a:cubicBezTo>
                    <a:pt x="17" y="220"/>
                    <a:pt x="24" y="227"/>
                    <a:pt x="26" y="232"/>
                  </a:cubicBezTo>
                  <a:cubicBezTo>
                    <a:pt x="27" y="237"/>
                    <a:pt x="29" y="239"/>
                    <a:pt x="31" y="241"/>
                  </a:cubicBezTo>
                  <a:cubicBezTo>
                    <a:pt x="33" y="243"/>
                    <a:pt x="39" y="249"/>
                    <a:pt x="39" y="250"/>
                  </a:cubicBezTo>
                  <a:cubicBezTo>
                    <a:pt x="40" y="251"/>
                    <a:pt x="41" y="251"/>
                    <a:pt x="42" y="251"/>
                  </a:cubicBezTo>
                  <a:cubicBezTo>
                    <a:pt x="42" y="251"/>
                    <a:pt x="44" y="252"/>
                    <a:pt x="44" y="254"/>
                  </a:cubicBezTo>
                  <a:cubicBezTo>
                    <a:pt x="45" y="255"/>
                    <a:pt x="46" y="257"/>
                    <a:pt x="49" y="259"/>
                  </a:cubicBezTo>
                  <a:cubicBezTo>
                    <a:pt x="52" y="261"/>
                    <a:pt x="57" y="265"/>
                    <a:pt x="57" y="269"/>
                  </a:cubicBezTo>
                  <a:cubicBezTo>
                    <a:pt x="58" y="272"/>
                    <a:pt x="60" y="283"/>
                    <a:pt x="61" y="287"/>
                  </a:cubicBezTo>
                  <a:cubicBezTo>
                    <a:pt x="62" y="291"/>
                    <a:pt x="65" y="300"/>
                    <a:pt x="65" y="303"/>
                  </a:cubicBezTo>
                  <a:cubicBezTo>
                    <a:pt x="66" y="306"/>
                    <a:pt x="68" y="310"/>
                    <a:pt x="69" y="311"/>
                  </a:cubicBezTo>
                  <a:cubicBezTo>
                    <a:pt x="70" y="311"/>
                    <a:pt x="70" y="314"/>
                    <a:pt x="74" y="319"/>
                  </a:cubicBezTo>
                  <a:cubicBezTo>
                    <a:pt x="78" y="323"/>
                    <a:pt x="84" y="327"/>
                    <a:pt x="87" y="327"/>
                  </a:cubicBezTo>
                  <a:cubicBezTo>
                    <a:pt x="93" y="332"/>
                    <a:pt x="93" y="332"/>
                    <a:pt x="93" y="332"/>
                  </a:cubicBezTo>
                  <a:cubicBezTo>
                    <a:pt x="93" y="332"/>
                    <a:pt x="97" y="333"/>
                    <a:pt x="98" y="333"/>
                  </a:cubicBezTo>
                  <a:cubicBezTo>
                    <a:pt x="98" y="333"/>
                    <a:pt x="101" y="335"/>
                    <a:pt x="104" y="336"/>
                  </a:cubicBezTo>
                  <a:cubicBezTo>
                    <a:pt x="107" y="336"/>
                    <a:pt x="107" y="339"/>
                    <a:pt x="109" y="341"/>
                  </a:cubicBezTo>
                  <a:cubicBezTo>
                    <a:pt x="111" y="342"/>
                    <a:pt x="116" y="349"/>
                    <a:pt x="120" y="348"/>
                  </a:cubicBezTo>
                  <a:cubicBezTo>
                    <a:pt x="124" y="347"/>
                    <a:pt x="126" y="340"/>
                    <a:pt x="128" y="338"/>
                  </a:cubicBezTo>
                  <a:cubicBezTo>
                    <a:pt x="131" y="336"/>
                    <a:pt x="133" y="330"/>
                    <a:pt x="134" y="326"/>
                  </a:cubicBezTo>
                  <a:cubicBezTo>
                    <a:pt x="134" y="323"/>
                    <a:pt x="136" y="318"/>
                    <a:pt x="140" y="317"/>
                  </a:cubicBezTo>
                  <a:cubicBezTo>
                    <a:pt x="143" y="315"/>
                    <a:pt x="145" y="310"/>
                    <a:pt x="145" y="310"/>
                  </a:cubicBezTo>
                  <a:cubicBezTo>
                    <a:pt x="145" y="310"/>
                    <a:pt x="149" y="305"/>
                    <a:pt x="154" y="308"/>
                  </a:cubicBezTo>
                  <a:cubicBezTo>
                    <a:pt x="158" y="311"/>
                    <a:pt x="162" y="310"/>
                    <a:pt x="162" y="310"/>
                  </a:cubicBezTo>
                  <a:cubicBezTo>
                    <a:pt x="162" y="310"/>
                    <a:pt x="163" y="312"/>
                    <a:pt x="167" y="313"/>
                  </a:cubicBezTo>
                  <a:cubicBezTo>
                    <a:pt x="171" y="313"/>
                    <a:pt x="175" y="314"/>
                    <a:pt x="175" y="315"/>
                  </a:cubicBezTo>
                  <a:cubicBezTo>
                    <a:pt x="175" y="315"/>
                    <a:pt x="178" y="313"/>
                    <a:pt x="180" y="316"/>
                  </a:cubicBezTo>
                  <a:cubicBezTo>
                    <a:pt x="182" y="318"/>
                    <a:pt x="185" y="317"/>
                    <a:pt x="185" y="316"/>
                  </a:cubicBezTo>
                  <a:cubicBezTo>
                    <a:pt x="185" y="316"/>
                    <a:pt x="189" y="317"/>
                    <a:pt x="193" y="320"/>
                  </a:cubicBezTo>
                  <a:cubicBezTo>
                    <a:pt x="196" y="323"/>
                    <a:pt x="200" y="323"/>
                    <a:pt x="203" y="324"/>
                  </a:cubicBezTo>
                  <a:cubicBezTo>
                    <a:pt x="205" y="325"/>
                    <a:pt x="207" y="325"/>
                    <a:pt x="208" y="329"/>
                  </a:cubicBezTo>
                  <a:cubicBezTo>
                    <a:pt x="208" y="333"/>
                    <a:pt x="217" y="339"/>
                    <a:pt x="219" y="340"/>
                  </a:cubicBezTo>
                  <a:cubicBezTo>
                    <a:pt x="221" y="341"/>
                    <a:pt x="221" y="347"/>
                    <a:pt x="218" y="346"/>
                  </a:cubicBezTo>
                  <a:cubicBezTo>
                    <a:pt x="218" y="346"/>
                    <a:pt x="232" y="355"/>
                    <a:pt x="229" y="361"/>
                  </a:cubicBezTo>
                  <a:cubicBezTo>
                    <a:pt x="229" y="361"/>
                    <a:pt x="229" y="362"/>
                    <a:pt x="230" y="364"/>
                  </a:cubicBezTo>
                  <a:cubicBezTo>
                    <a:pt x="231" y="366"/>
                    <a:pt x="238" y="376"/>
                    <a:pt x="239" y="380"/>
                  </a:cubicBezTo>
                  <a:cubicBezTo>
                    <a:pt x="240" y="383"/>
                    <a:pt x="242" y="384"/>
                    <a:pt x="243" y="385"/>
                  </a:cubicBezTo>
                  <a:cubicBezTo>
                    <a:pt x="243" y="385"/>
                    <a:pt x="243" y="387"/>
                    <a:pt x="244" y="389"/>
                  </a:cubicBezTo>
                  <a:cubicBezTo>
                    <a:pt x="244" y="391"/>
                    <a:pt x="252" y="405"/>
                    <a:pt x="252" y="405"/>
                  </a:cubicBezTo>
                  <a:cubicBezTo>
                    <a:pt x="252" y="405"/>
                    <a:pt x="254" y="411"/>
                    <a:pt x="258" y="413"/>
                  </a:cubicBezTo>
                  <a:cubicBezTo>
                    <a:pt x="262" y="415"/>
                    <a:pt x="268" y="418"/>
                    <a:pt x="268" y="423"/>
                  </a:cubicBezTo>
                  <a:cubicBezTo>
                    <a:pt x="268" y="429"/>
                    <a:pt x="268" y="434"/>
                    <a:pt x="270" y="438"/>
                  </a:cubicBezTo>
                  <a:cubicBezTo>
                    <a:pt x="273" y="441"/>
                    <a:pt x="273" y="447"/>
                    <a:pt x="272" y="448"/>
                  </a:cubicBezTo>
                  <a:cubicBezTo>
                    <a:pt x="272" y="450"/>
                    <a:pt x="272" y="451"/>
                    <a:pt x="273" y="452"/>
                  </a:cubicBezTo>
                  <a:cubicBezTo>
                    <a:pt x="275" y="453"/>
                    <a:pt x="277" y="459"/>
                    <a:pt x="280" y="460"/>
                  </a:cubicBezTo>
                  <a:cubicBezTo>
                    <a:pt x="282" y="460"/>
                    <a:pt x="286" y="464"/>
                    <a:pt x="286" y="469"/>
                  </a:cubicBezTo>
                  <a:cubicBezTo>
                    <a:pt x="286" y="473"/>
                    <a:pt x="292" y="478"/>
                    <a:pt x="295" y="479"/>
                  </a:cubicBezTo>
                  <a:cubicBezTo>
                    <a:pt x="298" y="480"/>
                    <a:pt x="300" y="482"/>
                    <a:pt x="300" y="485"/>
                  </a:cubicBezTo>
                  <a:cubicBezTo>
                    <a:pt x="300" y="487"/>
                    <a:pt x="303" y="488"/>
                    <a:pt x="303" y="487"/>
                  </a:cubicBezTo>
                  <a:cubicBezTo>
                    <a:pt x="304" y="486"/>
                    <a:pt x="308" y="486"/>
                    <a:pt x="310" y="489"/>
                  </a:cubicBezTo>
                  <a:cubicBezTo>
                    <a:pt x="311" y="491"/>
                    <a:pt x="314" y="491"/>
                    <a:pt x="316" y="491"/>
                  </a:cubicBezTo>
                  <a:cubicBezTo>
                    <a:pt x="318" y="491"/>
                    <a:pt x="337" y="491"/>
                    <a:pt x="337" y="491"/>
                  </a:cubicBezTo>
                  <a:cubicBezTo>
                    <a:pt x="337" y="491"/>
                    <a:pt x="344" y="490"/>
                    <a:pt x="346" y="494"/>
                  </a:cubicBezTo>
                  <a:cubicBezTo>
                    <a:pt x="348" y="499"/>
                    <a:pt x="353" y="505"/>
                    <a:pt x="358" y="502"/>
                  </a:cubicBezTo>
                  <a:cubicBezTo>
                    <a:pt x="363" y="500"/>
                    <a:pt x="359" y="494"/>
                    <a:pt x="359" y="493"/>
                  </a:cubicBezTo>
                  <a:cubicBezTo>
                    <a:pt x="358" y="493"/>
                    <a:pt x="362" y="487"/>
                    <a:pt x="362" y="487"/>
                  </a:cubicBezTo>
                  <a:cubicBezTo>
                    <a:pt x="362" y="487"/>
                    <a:pt x="364" y="486"/>
                    <a:pt x="363" y="481"/>
                  </a:cubicBezTo>
                  <a:cubicBezTo>
                    <a:pt x="362" y="476"/>
                    <a:pt x="361" y="475"/>
                    <a:pt x="362" y="471"/>
                  </a:cubicBezTo>
                  <a:cubicBezTo>
                    <a:pt x="362" y="466"/>
                    <a:pt x="358" y="457"/>
                    <a:pt x="358" y="448"/>
                  </a:cubicBezTo>
                  <a:cubicBezTo>
                    <a:pt x="359" y="439"/>
                    <a:pt x="361" y="434"/>
                    <a:pt x="363" y="429"/>
                  </a:cubicBezTo>
                  <a:cubicBezTo>
                    <a:pt x="365" y="424"/>
                    <a:pt x="362" y="423"/>
                    <a:pt x="359" y="428"/>
                  </a:cubicBezTo>
                  <a:cubicBezTo>
                    <a:pt x="356" y="433"/>
                    <a:pt x="353" y="440"/>
                    <a:pt x="354" y="450"/>
                  </a:cubicBezTo>
                  <a:cubicBezTo>
                    <a:pt x="355" y="459"/>
                    <a:pt x="357" y="463"/>
                    <a:pt x="357" y="469"/>
                  </a:cubicBezTo>
                  <a:cubicBezTo>
                    <a:pt x="357" y="475"/>
                    <a:pt x="358" y="480"/>
                    <a:pt x="360" y="481"/>
                  </a:cubicBezTo>
                  <a:cubicBezTo>
                    <a:pt x="361" y="482"/>
                    <a:pt x="360" y="486"/>
                    <a:pt x="359" y="485"/>
                  </a:cubicBezTo>
                  <a:cubicBezTo>
                    <a:pt x="358" y="483"/>
                    <a:pt x="355" y="478"/>
                    <a:pt x="354" y="477"/>
                  </a:cubicBezTo>
                  <a:cubicBezTo>
                    <a:pt x="353" y="475"/>
                    <a:pt x="353" y="473"/>
                    <a:pt x="353" y="470"/>
                  </a:cubicBezTo>
                  <a:cubicBezTo>
                    <a:pt x="353" y="468"/>
                    <a:pt x="353" y="462"/>
                    <a:pt x="351" y="459"/>
                  </a:cubicBezTo>
                  <a:cubicBezTo>
                    <a:pt x="349" y="456"/>
                    <a:pt x="347" y="453"/>
                    <a:pt x="347" y="448"/>
                  </a:cubicBezTo>
                  <a:cubicBezTo>
                    <a:pt x="347" y="443"/>
                    <a:pt x="346" y="442"/>
                    <a:pt x="343" y="440"/>
                  </a:cubicBezTo>
                  <a:cubicBezTo>
                    <a:pt x="339" y="439"/>
                    <a:pt x="338" y="435"/>
                    <a:pt x="338" y="434"/>
                  </a:cubicBezTo>
                  <a:cubicBezTo>
                    <a:pt x="338" y="434"/>
                    <a:pt x="339" y="434"/>
                    <a:pt x="340" y="435"/>
                  </a:cubicBezTo>
                  <a:cubicBezTo>
                    <a:pt x="341" y="436"/>
                    <a:pt x="341" y="435"/>
                    <a:pt x="342" y="435"/>
                  </a:cubicBezTo>
                  <a:cubicBezTo>
                    <a:pt x="343" y="435"/>
                    <a:pt x="348" y="428"/>
                    <a:pt x="348" y="428"/>
                  </a:cubicBezTo>
                  <a:cubicBezTo>
                    <a:pt x="349" y="441"/>
                    <a:pt x="349" y="441"/>
                    <a:pt x="349" y="441"/>
                  </a:cubicBezTo>
                  <a:cubicBezTo>
                    <a:pt x="349" y="441"/>
                    <a:pt x="352" y="443"/>
                    <a:pt x="352" y="440"/>
                  </a:cubicBezTo>
                  <a:cubicBezTo>
                    <a:pt x="352" y="437"/>
                    <a:pt x="355" y="429"/>
                    <a:pt x="357" y="424"/>
                  </a:cubicBezTo>
                  <a:cubicBezTo>
                    <a:pt x="359" y="420"/>
                    <a:pt x="358" y="413"/>
                    <a:pt x="353" y="412"/>
                  </a:cubicBezTo>
                  <a:cubicBezTo>
                    <a:pt x="348" y="411"/>
                    <a:pt x="343" y="408"/>
                    <a:pt x="344" y="408"/>
                  </a:cubicBezTo>
                  <a:cubicBezTo>
                    <a:pt x="344" y="408"/>
                    <a:pt x="350" y="409"/>
                    <a:pt x="353" y="408"/>
                  </a:cubicBezTo>
                  <a:cubicBezTo>
                    <a:pt x="357" y="406"/>
                    <a:pt x="360" y="407"/>
                    <a:pt x="361" y="410"/>
                  </a:cubicBezTo>
                  <a:cubicBezTo>
                    <a:pt x="362" y="412"/>
                    <a:pt x="364" y="412"/>
                    <a:pt x="364" y="410"/>
                  </a:cubicBezTo>
                  <a:cubicBezTo>
                    <a:pt x="365" y="408"/>
                    <a:pt x="369" y="407"/>
                    <a:pt x="371" y="393"/>
                  </a:cubicBezTo>
                  <a:cubicBezTo>
                    <a:pt x="371" y="393"/>
                    <a:pt x="371" y="392"/>
                    <a:pt x="374" y="392"/>
                  </a:cubicBezTo>
                  <a:cubicBezTo>
                    <a:pt x="377" y="392"/>
                    <a:pt x="378" y="393"/>
                    <a:pt x="379" y="390"/>
                  </a:cubicBezTo>
                  <a:cubicBezTo>
                    <a:pt x="380" y="387"/>
                    <a:pt x="381" y="379"/>
                    <a:pt x="386" y="386"/>
                  </a:cubicBezTo>
                  <a:cubicBezTo>
                    <a:pt x="387" y="388"/>
                    <a:pt x="387" y="388"/>
                    <a:pt x="387" y="388"/>
                  </a:cubicBezTo>
                  <a:cubicBezTo>
                    <a:pt x="387" y="388"/>
                    <a:pt x="378" y="392"/>
                    <a:pt x="373" y="401"/>
                  </a:cubicBezTo>
                  <a:cubicBezTo>
                    <a:pt x="373" y="401"/>
                    <a:pt x="370" y="406"/>
                    <a:pt x="370" y="409"/>
                  </a:cubicBezTo>
                  <a:cubicBezTo>
                    <a:pt x="369" y="412"/>
                    <a:pt x="372" y="411"/>
                    <a:pt x="374" y="409"/>
                  </a:cubicBezTo>
                  <a:cubicBezTo>
                    <a:pt x="375" y="407"/>
                    <a:pt x="374" y="403"/>
                    <a:pt x="378" y="401"/>
                  </a:cubicBezTo>
                  <a:cubicBezTo>
                    <a:pt x="381" y="398"/>
                    <a:pt x="390" y="392"/>
                    <a:pt x="391" y="390"/>
                  </a:cubicBezTo>
                  <a:cubicBezTo>
                    <a:pt x="392" y="388"/>
                    <a:pt x="393" y="386"/>
                    <a:pt x="393" y="386"/>
                  </a:cubicBezTo>
                  <a:cubicBezTo>
                    <a:pt x="393" y="386"/>
                    <a:pt x="394" y="385"/>
                    <a:pt x="391" y="382"/>
                  </a:cubicBezTo>
                  <a:cubicBezTo>
                    <a:pt x="389" y="378"/>
                    <a:pt x="385" y="372"/>
                    <a:pt x="386" y="371"/>
                  </a:cubicBezTo>
                  <a:cubicBezTo>
                    <a:pt x="388" y="370"/>
                    <a:pt x="392" y="373"/>
                    <a:pt x="393" y="375"/>
                  </a:cubicBezTo>
                  <a:cubicBezTo>
                    <a:pt x="395" y="376"/>
                    <a:pt x="392" y="369"/>
                    <a:pt x="395" y="370"/>
                  </a:cubicBezTo>
                  <a:cubicBezTo>
                    <a:pt x="398" y="371"/>
                    <a:pt x="397" y="372"/>
                    <a:pt x="397" y="372"/>
                  </a:cubicBezTo>
                  <a:cubicBezTo>
                    <a:pt x="397" y="372"/>
                    <a:pt x="402" y="367"/>
                    <a:pt x="404" y="369"/>
                  </a:cubicBezTo>
                  <a:cubicBezTo>
                    <a:pt x="405" y="371"/>
                    <a:pt x="400" y="376"/>
                    <a:pt x="400" y="377"/>
                  </a:cubicBezTo>
                  <a:cubicBezTo>
                    <a:pt x="400" y="378"/>
                    <a:pt x="394" y="383"/>
                    <a:pt x="394" y="385"/>
                  </a:cubicBezTo>
                  <a:cubicBezTo>
                    <a:pt x="394" y="386"/>
                    <a:pt x="394" y="387"/>
                    <a:pt x="397" y="386"/>
                  </a:cubicBezTo>
                  <a:cubicBezTo>
                    <a:pt x="400" y="385"/>
                    <a:pt x="417" y="375"/>
                    <a:pt x="417" y="375"/>
                  </a:cubicBezTo>
                  <a:cubicBezTo>
                    <a:pt x="417" y="375"/>
                    <a:pt x="417" y="373"/>
                    <a:pt x="415" y="375"/>
                  </a:cubicBezTo>
                  <a:cubicBezTo>
                    <a:pt x="412" y="376"/>
                    <a:pt x="409" y="378"/>
                    <a:pt x="409" y="378"/>
                  </a:cubicBezTo>
                  <a:cubicBezTo>
                    <a:pt x="409" y="378"/>
                    <a:pt x="403" y="378"/>
                    <a:pt x="405" y="376"/>
                  </a:cubicBezTo>
                  <a:cubicBezTo>
                    <a:pt x="407" y="374"/>
                    <a:pt x="416" y="370"/>
                    <a:pt x="416" y="372"/>
                  </a:cubicBezTo>
                  <a:cubicBezTo>
                    <a:pt x="417" y="374"/>
                    <a:pt x="417" y="375"/>
                    <a:pt x="417" y="375"/>
                  </a:cubicBezTo>
                  <a:cubicBezTo>
                    <a:pt x="418" y="375"/>
                    <a:pt x="423" y="371"/>
                    <a:pt x="425" y="369"/>
                  </a:cubicBezTo>
                  <a:cubicBezTo>
                    <a:pt x="427" y="367"/>
                    <a:pt x="430" y="367"/>
                    <a:pt x="432" y="367"/>
                  </a:cubicBezTo>
                  <a:cubicBezTo>
                    <a:pt x="433" y="367"/>
                    <a:pt x="435" y="367"/>
                    <a:pt x="437" y="366"/>
                  </a:cubicBezTo>
                  <a:cubicBezTo>
                    <a:pt x="440" y="364"/>
                    <a:pt x="440" y="364"/>
                    <a:pt x="442" y="364"/>
                  </a:cubicBezTo>
                  <a:cubicBezTo>
                    <a:pt x="444" y="364"/>
                    <a:pt x="449" y="360"/>
                    <a:pt x="449" y="357"/>
                  </a:cubicBezTo>
                  <a:cubicBezTo>
                    <a:pt x="449" y="357"/>
                    <a:pt x="452" y="356"/>
                    <a:pt x="453" y="354"/>
                  </a:cubicBezTo>
                  <a:cubicBezTo>
                    <a:pt x="453" y="354"/>
                    <a:pt x="456" y="360"/>
                    <a:pt x="459" y="356"/>
                  </a:cubicBezTo>
                  <a:cubicBezTo>
                    <a:pt x="462" y="352"/>
                    <a:pt x="466" y="349"/>
                    <a:pt x="464" y="348"/>
                  </a:cubicBezTo>
                  <a:cubicBezTo>
                    <a:pt x="462" y="347"/>
                    <a:pt x="457" y="349"/>
                    <a:pt x="456" y="350"/>
                  </a:cubicBezTo>
                  <a:cubicBezTo>
                    <a:pt x="456" y="351"/>
                    <a:pt x="455" y="349"/>
                    <a:pt x="455" y="346"/>
                  </a:cubicBezTo>
                  <a:cubicBezTo>
                    <a:pt x="455" y="342"/>
                    <a:pt x="456" y="336"/>
                    <a:pt x="452" y="333"/>
                  </a:cubicBezTo>
                  <a:cubicBezTo>
                    <a:pt x="449" y="330"/>
                    <a:pt x="452" y="328"/>
                    <a:pt x="455" y="328"/>
                  </a:cubicBezTo>
                  <a:cubicBezTo>
                    <a:pt x="458" y="328"/>
                    <a:pt x="463" y="324"/>
                    <a:pt x="463" y="324"/>
                  </a:cubicBezTo>
                  <a:cubicBezTo>
                    <a:pt x="463" y="324"/>
                    <a:pt x="468" y="321"/>
                    <a:pt x="467" y="325"/>
                  </a:cubicBezTo>
                  <a:cubicBezTo>
                    <a:pt x="466" y="329"/>
                    <a:pt x="465" y="333"/>
                    <a:pt x="466" y="334"/>
                  </a:cubicBezTo>
                  <a:cubicBezTo>
                    <a:pt x="467" y="336"/>
                    <a:pt x="470" y="337"/>
                    <a:pt x="472" y="336"/>
                  </a:cubicBezTo>
                  <a:cubicBezTo>
                    <a:pt x="472" y="336"/>
                    <a:pt x="467" y="339"/>
                    <a:pt x="464" y="340"/>
                  </a:cubicBezTo>
                  <a:cubicBezTo>
                    <a:pt x="461" y="341"/>
                    <a:pt x="462" y="344"/>
                    <a:pt x="466" y="343"/>
                  </a:cubicBezTo>
                  <a:cubicBezTo>
                    <a:pt x="470" y="342"/>
                    <a:pt x="477" y="339"/>
                    <a:pt x="477" y="339"/>
                  </a:cubicBezTo>
                  <a:cubicBezTo>
                    <a:pt x="477" y="339"/>
                    <a:pt x="481" y="333"/>
                    <a:pt x="484" y="332"/>
                  </a:cubicBezTo>
                  <a:cubicBezTo>
                    <a:pt x="487" y="331"/>
                    <a:pt x="493" y="332"/>
                    <a:pt x="495" y="332"/>
                  </a:cubicBezTo>
                  <a:cubicBezTo>
                    <a:pt x="497" y="332"/>
                    <a:pt x="501" y="330"/>
                    <a:pt x="501" y="329"/>
                  </a:cubicBezTo>
                  <a:cubicBezTo>
                    <a:pt x="498" y="323"/>
                    <a:pt x="502" y="320"/>
                    <a:pt x="506" y="317"/>
                  </a:cubicBezTo>
                  <a:cubicBezTo>
                    <a:pt x="508" y="315"/>
                    <a:pt x="506" y="313"/>
                    <a:pt x="504" y="313"/>
                  </a:cubicBezTo>
                  <a:cubicBezTo>
                    <a:pt x="504" y="313"/>
                    <a:pt x="503" y="312"/>
                    <a:pt x="503" y="312"/>
                  </a:cubicBezTo>
                  <a:cubicBezTo>
                    <a:pt x="503" y="312"/>
                    <a:pt x="504" y="312"/>
                    <a:pt x="504" y="313"/>
                  </a:cubicBezTo>
                  <a:cubicBezTo>
                    <a:pt x="505" y="313"/>
                    <a:pt x="506" y="313"/>
                    <a:pt x="506" y="312"/>
                  </a:cubicBezTo>
                  <a:cubicBezTo>
                    <a:pt x="508" y="311"/>
                    <a:pt x="509" y="299"/>
                    <a:pt x="507" y="292"/>
                  </a:cubicBezTo>
                  <a:cubicBezTo>
                    <a:pt x="504" y="285"/>
                    <a:pt x="508" y="277"/>
                    <a:pt x="510" y="272"/>
                  </a:cubicBezTo>
                  <a:cubicBezTo>
                    <a:pt x="511" y="267"/>
                    <a:pt x="508" y="263"/>
                    <a:pt x="505" y="262"/>
                  </a:cubicBezTo>
                  <a:cubicBezTo>
                    <a:pt x="501" y="260"/>
                    <a:pt x="502" y="255"/>
                    <a:pt x="502" y="250"/>
                  </a:cubicBezTo>
                  <a:cubicBezTo>
                    <a:pt x="502" y="246"/>
                    <a:pt x="502" y="236"/>
                    <a:pt x="499" y="236"/>
                  </a:cubicBezTo>
                  <a:cubicBezTo>
                    <a:pt x="497" y="236"/>
                    <a:pt x="494" y="233"/>
                    <a:pt x="494" y="227"/>
                  </a:cubicBezTo>
                  <a:cubicBezTo>
                    <a:pt x="493" y="220"/>
                    <a:pt x="486" y="214"/>
                    <a:pt x="486" y="214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8" y="154"/>
                    <a:pt x="488" y="154"/>
                    <a:pt x="488" y="154"/>
                  </a:cubicBezTo>
                  <a:lnTo>
                    <a:pt x="484" y="1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70">
              <a:extLst>
                <a:ext uri="{FF2B5EF4-FFF2-40B4-BE49-F238E27FC236}">
                  <a16:creationId xmlns:a16="http://schemas.microsoft.com/office/drawing/2014/main" id="{CCF6F8D9-E99C-4DF3-84AD-3ACE8BA2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753" y="7119913"/>
              <a:ext cx="939800" cy="984250"/>
            </a:xfrm>
            <a:custGeom>
              <a:avLst/>
              <a:gdLst>
                <a:gd name="T0" fmla="*/ 99 w 251"/>
                <a:gd name="T1" fmla="*/ 244 h 263"/>
                <a:gd name="T2" fmla="*/ 232 w 251"/>
                <a:gd name="T3" fmla="*/ 257 h 263"/>
                <a:gd name="T4" fmla="*/ 251 w 251"/>
                <a:gd name="T5" fmla="*/ 29 h 263"/>
                <a:gd name="T6" fmla="*/ 247 w 251"/>
                <a:gd name="T7" fmla="*/ 28 h 263"/>
                <a:gd name="T8" fmla="*/ 36 w 251"/>
                <a:gd name="T9" fmla="*/ 0 h 263"/>
                <a:gd name="T10" fmla="*/ 0 w 251"/>
                <a:gd name="T11" fmla="*/ 258 h 263"/>
                <a:gd name="T12" fmla="*/ 27 w 251"/>
                <a:gd name="T13" fmla="*/ 263 h 263"/>
                <a:gd name="T14" fmla="*/ 31 w 251"/>
                <a:gd name="T15" fmla="*/ 243 h 263"/>
                <a:gd name="T16" fmla="*/ 96 w 251"/>
                <a:gd name="T17" fmla="*/ 252 h 263"/>
                <a:gd name="T18" fmla="*/ 96 w 251"/>
                <a:gd name="T19" fmla="*/ 252 h 263"/>
                <a:gd name="T20" fmla="*/ 98 w 251"/>
                <a:gd name="T21" fmla="*/ 253 h 263"/>
                <a:gd name="T22" fmla="*/ 99 w 251"/>
                <a:gd name="T23" fmla="*/ 2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263">
                  <a:moveTo>
                    <a:pt x="99" y="244"/>
                  </a:moveTo>
                  <a:cubicBezTo>
                    <a:pt x="232" y="257"/>
                    <a:pt x="232" y="257"/>
                    <a:pt x="232" y="257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162" y="19"/>
                    <a:pt x="47" y="1"/>
                    <a:pt x="36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8" y="253"/>
                    <a:pt x="98" y="253"/>
                    <a:pt x="98" y="253"/>
                  </a:cubicBezTo>
                  <a:lnTo>
                    <a:pt x="99" y="2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71">
              <a:extLst>
                <a:ext uri="{FF2B5EF4-FFF2-40B4-BE49-F238E27FC236}">
                  <a16:creationId xmlns:a16="http://schemas.microsoft.com/office/drawing/2014/main" id="{9DA4E300-A7B8-418A-A9E2-CCEFC0FF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6790" y="7227863"/>
              <a:ext cx="1198563" cy="647700"/>
            </a:xfrm>
            <a:custGeom>
              <a:avLst/>
              <a:gdLst>
                <a:gd name="T0" fmla="*/ 109 w 320"/>
                <a:gd name="T1" fmla="*/ 32 h 173"/>
                <a:gd name="T2" fmla="*/ 109 w 320"/>
                <a:gd name="T3" fmla="*/ 123 h 173"/>
                <a:gd name="T4" fmla="*/ 128 w 320"/>
                <a:gd name="T5" fmla="*/ 125 h 173"/>
                <a:gd name="T6" fmla="*/ 138 w 320"/>
                <a:gd name="T7" fmla="*/ 131 h 173"/>
                <a:gd name="T8" fmla="*/ 154 w 320"/>
                <a:gd name="T9" fmla="*/ 144 h 173"/>
                <a:gd name="T10" fmla="*/ 156 w 320"/>
                <a:gd name="T11" fmla="*/ 145 h 173"/>
                <a:gd name="T12" fmla="*/ 171 w 320"/>
                <a:gd name="T13" fmla="*/ 151 h 173"/>
                <a:gd name="T14" fmla="*/ 172 w 320"/>
                <a:gd name="T15" fmla="*/ 152 h 173"/>
                <a:gd name="T16" fmla="*/ 173 w 320"/>
                <a:gd name="T17" fmla="*/ 153 h 173"/>
                <a:gd name="T18" fmla="*/ 174 w 320"/>
                <a:gd name="T19" fmla="*/ 148 h 173"/>
                <a:gd name="T20" fmla="*/ 183 w 320"/>
                <a:gd name="T21" fmla="*/ 147 h 173"/>
                <a:gd name="T22" fmla="*/ 195 w 320"/>
                <a:gd name="T23" fmla="*/ 162 h 173"/>
                <a:gd name="T24" fmla="*/ 206 w 320"/>
                <a:gd name="T25" fmla="*/ 159 h 173"/>
                <a:gd name="T26" fmla="*/ 215 w 320"/>
                <a:gd name="T27" fmla="*/ 160 h 173"/>
                <a:gd name="T28" fmla="*/ 221 w 320"/>
                <a:gd name="T29" fmla="*/ 159 h 173"/>
                <a:gd name="T30" fmla="*/ 226 w 320"/>
                <a:gd name="T31" fmla="*/ 160 h 173"/>
                <a:gd name="T32" fmla="*/ 228 w 320"/>
                <a:gd name="T33" fmla="*/ 153 h 173"/>
                <a:gd name="T34" fmla="*/ 232 w 320"/>
                <a:gd name="T35" fmla="*/ 154 h 173"/>
                <a:gd name="T36" fmla="*/ 241 w 320"/>
                <a:gd name="T37" fmla="*/ 157 h 173"/>
                <a:gd name="T38" fmla="*/ 243 w 320"/>
                <a:gd name="T39" fmla="*/ 157 h 173"/>
                <a:gd name="T40" fmla="*/ 251 w 320"/>
                <a:gd name="T41" fmla="*/ 166 h 173"/>
                <a:gd name="T42" fmla="*/ 261 w 320"/>
                <a:gd name="T43" fmla="*/ 161 h 173"/>
                <a:gd name="T44" fmla="*/ 279 w 320"/>
                <a:gd name="T45" fmla="*/ 160 h 173"/>
                <a:gd name="T46" fmla="*/ 281 w 320"/>
                <a:gd name="T47" fmla="*/ 160 h 173"/>
                <a:gd name="T48" fmla="*/ 294 w 320"/>
                <a:gd name="T49" fmla="*/ 159 h 173"/>
                <a:gd name="T50" fmla="*/ 301 w 320"/>
                <a:gd name="T51" fmla="*/ 162 h 173"/>
                <a:gd name="T52" fmla="*/ 309 w 320"/>
                <a:gd name="T53" fmla="*/ 168 h 173"/>
                <a:gd name="T54" fmla="*/ 318 w 320"/>
                <a:gd name="T55" fmla="*/ 172 h 173"/>
                <a:gd name="T56" fmla="*/ 320 w 320"/>
                <a:gd name="T57" fmla="*/ 169 h 173"/>
                <a:gd name="T58" fmla="*/ 313 w 320"/>
                <a:gd name="T59" fmla="*/ 13 h 173"/>
                <a:gd name="T60" fmla="*/ 38 w 320"/>
                <a:gd name="T61" fmla="*/ 3 h 173"/>
                <a:gd name="T62" fmla="*/ 1 w 320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0" h="173">
                  <a:moveTo>
                    <a:pt x="0" y="22"/>
                  </a:moveTo>
                  <a:cubicBezTo>
                    <a:pt x="109" y="32"/>
                    <a:pt x="109" y="32"/>
                    <a:pt x="109" y="3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2"/>
                    <a:pt x="108" y="122"/>
                    <a:pt x="109" y="123"/>
                  </a:cubicBezTo>
                  <a:cubicBezTo>
                    <a:pt x="112" y="123"/>
                    <a:pt x="115" y="124"/>
                    <a:pt x="118" y="124"/>
                  </a:cubicBezTo>
                  <a:cubicBezTo>
                    <a:pt x="120" y="124"/>
                    <a:pt x="124" y="124"/>
                    <a:pt x="128" y="125"/>
                  </a:cubicBezTo>
                  <a:cubicBezTo>
                    <a:pt x="130" y="126"/>
                    <a:pt x="132" y="126"/>
                    <a:pt x="133" y="127"/>
                  </a:cubicBezTo>
                  <a:cubicBezTo>
                    <a:pt x="135" y="128"/>
                    <a:pt x="137" y="129"/>
                    <a:pt x="138" y="131"/>
                  </a:cubicBezTo>
                  <a:cubicBezTo>
                    <a:pt x="141" y="136"/>
                    <a:pt x="142" y="139"/>
                    <a:pt x="148" y="141"/>
                  </a:cubicBezTo>
                  <a:cubicBezTo>
                    <a:pt x="150" y="142"/>
                    <a:pt x="153" y="143"/>
                    <a:pt x="154" y="144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7" y="145"/>
                    <a:pt x="158" y="145"/>
                    <a:pt x="159" y="145"/>
                  </a:cubicBezTo>
                  <a:cubicBezTo>
                    <a:pt x="163" y="146"/>
                    <a:pt x="168" y="147"/>
                    <a:pt x="171" y="151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2" y="151"/>
                    <a:pt x="172" y="152"/>
                    <a:pt x="172" y="152"/>
                  </a:cubicBezTo>
                  <a:cubicBezTo>
                    <a:pt x="172" y="152"/>
                    <a:pt x="173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52"/>
                    <a:pt x="173" y="150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6"/>
                    <a:pt x="180" y="141"/>
                    <a:pt x="182" y="146"/>
                  </a:cubicBezTo>
                  <a:cubicBezTo>
                    <a:pt x="183" y="146"/>
                    <a:pt x="183" y="147"/>
                    <a:pt x="183" y="147"/>
                  </a:cubicBezTo>
                  <a:cubicBezTo>
                    <a:pt x="184" y="149"/>
                    <a:pt x="185" y="151"/>
                    <a:pt x="186" y="153"/>
                  </a:cubicBezTo>
                  <a:cubicBezTo>
                    <a:pt x="188" y="157"/>
                    <a:pt x="191" y="162"/>
                    <a:pt x="195" y="162"/>
                  </a:cubicBezTo>
                  <a:cubicBezTo>
                    <a:pt x="197" y="162"/>
                    <a:pt x="200" y="160"/>
                    <a:pt x="202" y="159"/>
                  </a:cubicBezTo>
                  <a:cubicBezTo>
                    <a:pt x="203" y="159"/>
                    <a:pt x="204" y="158"/>
                    <a:pt x="206" y="159"/>
                  </a:cubicBezTo>
                  <a:cubicBezTo>
                    <a:pt x="208" y="159"/>
                    <a:pt x="211" y="161"/>
                    <a:pt x="214" y="161"/>
                  </a:cubicBezTo>
                  <a:cubicBezTo>
                    <a:pt x="215" y="161"/>
                    <a:pt x="215" y="161"/>
                    <a:pt x="215" y="160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7" y="157"/>
                    <a:pt x="221" y="156"/>
                    <a:pt x="221" y="159"/>
                  </a:cubicBezTo>
                  <a:cubicBezTo>
                    <a:pt x="222" y="161"/>
                    <a:pt x="223" y="162"/>
                    <a:pt x="225" y="162"/>
                  </a:cubicBezTo>
                  <a:cubicBezTo>
                    <a:pt x="225" y="162"/>
                    <a:pt x="226" y="161"/>
                    <a:pt x="226" y="160"/>
                  </a:cubicBezTo>
                  <a:cubicBezTo>
                    <a:pt x="226" y="160"/>
                    <a:pt x="226" y="160"/>
                    <a:pt x="226" y="159"/>
                  </a:cubicBezTo>
                  <a:cubicBezTo>
                    <a:pt x="226" y="158"/>
                    <a:pt x="227" y="154"/>
                    <a:pt x="228" y="153"/>
                  </a:cubicBezTo>
                  <a:cubicBezTo>
                    <a:pt x="228" y="153"/>
                    <a:pt x="229" y="153"/>
                    <a:pt x="229" y="153"/>
                  </a:cubicBezTo>
                  <a:cubicBezTo>
                    <a:pt x="230" y="153"/>
                    <a:pt x="231" y="153"/>
                    <a:pt x="232" y="154"/>
                  </a:cubicBezTo>
                  <a:cubicBezTo>
                    <a:pt x="234" y="156"/>
                    <a:pt x="238" y="157"/>
                    <a:pt x="240" y="157"/>
                  </a:cubicBezTo>
                  <a:cubicBezTo>
                    <a:pt x="240" y="157"/>
                    <a:pt x="241" y="157"/>
                    <a:pt x="241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3" y="157"/>
                  </a:cubicBezTo>
                  <a:cubicBezTo>
                    <a:pt x="244" y="157"/>
                    <a:pt x="246" y="160"/>
                    <a:pt x="247" y="162"/>
                  </a:cubicBezTo>
                  <a:cubicBezTo>
                    <a:pt x="247" y="164"/>
                    <a:pt x="249" y="166"/>
                    <a:pt x="251" y="166"/>
                  </a:cubicBezTo>
                  <a:cubicBezTo>
                    <a:pt x="252" y="165"/>
                    <a:pt x="254" y="165"/>
                    <a:pt x="255" y="164"/>
                  </a:cubicBezTo>
                  <a:cubicBezTo>
                    <a:pt x="257" y="162"/>
                    <a:pt x="260" y="161"/>
                    <a:pt x="261" y="161"/>
                  </a:cubicBezTo>
                  <a:cubicBezTo>
                    <a:pt x="264" y="161"/>
                    <a:pt x="273" y="161"/>
                    <a:pt x="273" y="161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0"/>
                    <a:pt x="280" y="160"/>
                    <a:pt x="281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4" y="160"/>
                    <a:pt x="288" y="159"/>
                    <a:pt x="291" y="159"/>
                  </a:cubicBezTo>
                  <a:cubicBezTo>
                    <a:pt x="292" y="159"/>
                    <a:pt x="293" y="159"/>
                    <a:pt x="294" y="159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4" y="159"/>
                    <a:pt x="297" y="158"/>
                    <a:pt x="301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4" y="164"/>
                    <a:pt x="306" y="166"/>
                    <a:pt x="309" y="168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13" y="171"/>
                    <a:pt x="316" y="173"/>
                    <a:pt x="318" y="172"/>
                  </a:cubicBezTo>
                  <a:cubicBezTo>
                    <a:pt x="319" y="172"/>
                    <a:pt x="320" y="170"/>
                    <a:pt x="320" y="169"/>
                  </a:cubicBezTo>
                  <a:cubicBezTo>
                    <a:pt x="320" y="169"/>
                    <a:pt x="320" y="169"/>
                    <a:pt x="320" y="169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13"/>
                    <a:pt x="313" y="13"/>
                    <a:pt x="313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0" y="3"/>
                    <a:pt x="21" y="2"/>
                    <a:pt x="1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72">
              <a:extLst>
                <a:ext uri="{FF2B5EF4-FFF2-40B4-BE49-F238E27FC236}">
                  <a16:creationId xmlns:a16="http://schemas.microsoft.com/office/drawing/2014/main" id="{8223F102-F118-4FF3-BCCE-C1343FFC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28" y="7348513"/>
              <a:ext cx="703263" cy="617537"/>
            </a:xfrm>
            <a:custGeom>
              <a:avLst/>
              <a:gdLst>
                <a:gd name="T0" fmla="*/ 188 w 188"/>
                <a:gd name="T1" fmla="*/ 30 h 165"/>
                <a:gd name="T2" fmla="*/ 187 w 188"/>
                <a:gd name="T3" fmla="*/ 25 h 165"/>
                <a:gd name="T4" fmla="*/ 186 w 188"/>
                <a:gd name="T5" fmla="*/ 20 h 165"/>
                <a:gd name="T6" fmla="*/ 187 w 188"/>
                <a:gd name="T7" fmla="*/ 17 h 165"/>
                <a:gd name="T8" fmla="*/ 171 w 188"/>
                <a:gd name="T9" fmla="*/ 18 h 165"/>
                <a:gd name="T10" fmla="*/ 169 w 188"/>
                <a:gd name="T11" fmla="*/ 10 h 165"/>
                <a:gd name="T12" fmla="*/ 168 w 188"/>
                <a:gd name="T13" fmla="*/ 5 h 165"/>
                <a:gd name="T14" fmla="*/ 166 w 188"/>
                <a:gd name="T15" fmla="*/ 0 h 165"/>
                <a:gd name="T16" fmla="*/ 0 w 188"/>
                <a:gd name="T17" fmla="*/ 5 h 165"/>
                <a:gd name="T18" fmla="*/ 5 w 188"/>
                <a:gd name="T19" fmla="*/ 91 h 165"/>
                <a:gd name="T20" fmla="*/ 6 w 188"/>
                <a:gd name="T21" fmla="*/ 137 h 165"/>
                <a:gd name="T22" fmla="*/ 6 w 188"/>
                <a:gd name="T23" fmla="*/ 137 h 165"/>
                <a:gd name="T24" fmla="*/ 12 w 188"/>
                <a:gd name="T25" fmla="*/ 140 h 165"/>
                <a:gd name="T26" fmla="*/ 6 w 188"/>
                <a:gd name="T27" fmla="*/ 138 h 165"/>
                <a:gd name="T28" fmla="*/ 12 w 188"/>
                <a:gd name="T29" fmla="*/ 140 h 165"/>
                <a:gd name="T30" fmla="*/ 20 w 188"/>
                <a:gd name="T31" fmla="*/ 144 h 165"/>
                <a:gd name="T32" fmla="*/ 20 w 188"/>
                <a:gd name="T33" fmla="*/ 143 h 165"/>
                <a:gd name="T34" fmla="*/ 20 w 188"/>
                <a:gd name="T35" fmla="*/ 144 h 165"/>
                <a:gd name="T36" fmla="*/ 20 w 188"/>
                <a:gd name="T37" fmla="*/ 165 h 165"/>
                <a:gd name="T38" fmla="*/ 139 w 188"/>
                <a:gd name="T39" fmla="*/ 164 h 165"/>
                <a:gd name="T40" fmla="*/ 144 w 188"/>
                <a:gd name="T41" fmla="*/ 149 h 165"/>
                <a:gd name="T42" fmla="*/ 144 w 188"/>
                <a:gd name="T43" fmla="*/ 149 h 165"/>
                <a:gd name="T44" fmla="*/ 142 w 188"/>
                <a:gd name="T45" fmla="*/ 143 h 165"/>
                <a:gd name="T46" fmla="*/ 142 w 188"/>
                <a:gd name="T47" fmla="*/ 143 h 165"/>
                <a:gd name="T48" fmla="*/ 142 w 188"/>
                <a:gd name="T49" fmla="*/ 142 h 165"/>
                <a:gd name="T50" fmla="*/ 141 w 188"/>
                <a:gd name="T51" fmla="*/ 137 h 165"/>
                <a:gd name="T52" fmla="*/ 140 w 188"/>
                <a:gd name="T53" fmla="*/ 136 h 165"/>
                <a:gd name="T54" fmla="*/ 138 w 188"/>
                <a:gd name="T55" fmla="*/ 129 h 165"/>
                <a:gd name="T56" fmla="*/ 138 w 188"/>
                <a:gd name="T57" fmla="*/ 125 h 165"/>
                <a:gd name="T58" fmla="*/ 140 w 188"/>
                <a:gd name="T59" fmla="*/ 120 h 165"/>
                <a:gd name="T60" fmla="*/ 147 w 188"/>
                <a:gd name="T61" fmla="*/ 108 h 165"/>
                <a:gd name="T62" fmla="*/ 155 w 188"/>
                <a:gd name="T63" fmla="*/ 97 h 165"/>
                <a:gd name="T64" fmla="*/ 155 w 188"/>
                <a:gd name="T65" fmla="*/ 97 h 165"/>
                <a:gd name="T66" fmla="*/ 157 w 188"/>
                <a:gd name="T67" fmla="*/ 95 h 165"/>
                <a:gd name="T68" fmla="*/ 160 w 188"/>
                <a:gd name="T69" fmla="*/ 88 h 165"/>
                <a:gd name="T70" fmla="*/ 162 w 188"/>
                <a:gd name="T71" fmla="*/ 83 h 165"/>
                <a:gd name="T72" fmla="*/ 163 w 188"/>
                <a:gd name="T73" fmla="*/ 78 h 165"/>
                <a:gd name="T74" fmla="*/ 163 w 188"/>
                <a:gd name="T75" fmla="*/ 78 h 165"/>
                <a:gd name="T76" fmla="*/ 166 w 188"/>
                <a:gd name="T77" fmla="*/ 74 h 165"/>
                <a:gd name="T78" fmla="*/ 170 w 188"/>
                <a:gd name="T79" fmla="*/ 69 h 165"/>
                <a:gd name="T80" fmla="*/ 170 w 188"/>
                <a:gd name="T81" fmla="*/ 69 h 165"/>
                <a:gd name="T82" fmla="*/ 170 w 188"/>
                <a:gd name="T83" fmla="*/ 69 h 165"/>
                <a:gd name="T84" fmla="*/ 170 w 188"/>
                <a:gd name="T85" fmla="*/ 68 h 165"/>
                <a:gd name="T86" fmla="*/ 171 w 188"/>
                <a:gd name="T87" fmla="*/ 66 h 165"/>
                <a:gd name="T88" fmla="*/ 171 w 188"/>
                <a:gd name="T89" fmla="*/ 65 h 165"/>
                <a:gd name="T90" fmla="*/ 174 w 188"/>
                <a:gd name="T91" fmla="*/ 58 h 165"/>
                <a:gd name="T92" fmla="*/ 174 w 188"/>
                <a:gd name="T93" fmla="*/ 54 h 165"/>
                <a:gd name="T94" fmla="*/ 178 w 188"/>
                <a:gd name="T95" fmla="*/ 47 h 165"/>
                <a:gd name="T96" fmla="*/ 183 w 188"/>
                <a:gd name="T97" fmla="*/ 39 h 165"/>
                <a:gd name="T98" fmla="*/ 185 w 188"/>
                <a:gd name="T99" fmla="*/ 38 h 165"/>
                <a:gd name="T100" fmla="*/ 184 w 188"/>
                <a:gd name="T101" fmla="*/ 33 h 165"/>
                <a:gd name="T102" fmla="*/ 188 w 188"/>
                <a:gd name="T103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165">
                  <a:moveTo>
                    <a:pt x="188" y="30"/>
                  </a:moveTo>
                  <a:cubicBezTo>
                    <a:pt x="188" y="29"/>
                    <a:pt x="188" y="27"/>
                    <a:pt x="187" y="25"/>
                  </a:cubicBezTo>
                  <a:cubicBezTo>
                    <a:pt x="186" y="24"/>
                    <a:pt x="186" y="22"/>
                    <a:pt x="186" y="20"/>
                  </a:cubicBezTo>
                  <a:cubicBezTo>
                    <a:pt x="186" y="18"/>
                    <a:pt x="187" y="17"/>
                    <a:pt x="187" y="17"/>
                  </a:cubicBezTo>
                  <a:cubicBezTo>
                    <a:pt x="187" y="17"/>
                    <a:pt x="174" y="18"/>
                    <a:pt x="171" y="18"/>
                  </a:cubicBezTo>
                  <a:cubicBezTo>
                    <a:pt x="167" y="18"/>
                    <a:pt x="167" y="12"/>
                    <a:pt x="169" y="10"/>
                  </a:cubicBezTo>
                  <a:cubicBezTo>
                    <a:pt x="170" y="8"/>
                    <a:pt x="169" y="7"/>
                    <a:pt x="168" y="5"/>
                  </a:cubicBezTo>
                  <a:cubicBezTo>
                    <a:pt x="166" y="4"/>
                    <a:pt x="166" y="0"/>
                    <a:pt x="16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5"/>
                    <a:pt x="4" y="66"/>
                    <a:pt x="5" y="91"/>
                  </a:cubicBezTo>
                  <a:cubicBezTo>
                    <a:pt x="6" y="110"/>
                    <a:pt x="6" y="128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6" y="159"/>
                    <a:pt x="143" y="150"/>
                    <a:pt x="144" y="149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3" y="148"/>
                    <a:pt x="140" y="146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3" y="139"/>
                    <a:pt x="141" y="137"/>
                    <a:pt x="141" y="137"/>
                  </a:cubicBezTo>
                  <a:cubicBezTo>
                    <a:pt x="140" y="137"/>
                    <a:pt x="140" y="136"/>
                    <a:pt x="140" y="136"/>
                  </a:cubicBezTo>
                  <a:cubicBezTo>
                    <a:pt x="139" y="135"/>
                    <a:pt x="138" y="133"/>
                    <a:pt x="138" y="129"/>
                  </a:cubicBezTo>
                  <a:cubicBezTo>
                    <a:pt x="138" y="128"/>
                    <a:pt x="138" y="127"/>
                    <a:pt x="138" y="125"/>
                  </a:cubicBezTo>
                  <a:cubicBezTo>
                    <a:pt x="139" y="123"/>
                    <a:pt x="139" y="122"/>
                    <a:pt x="140" y="120"/>
                  </a:cubicBezTo>
                  <a:cubicBezTo>
                    <a:pt x="142" y="115"/>
                    <a:pt x="145" y="111"/>
                    <a:pt x="147" y="108"/>
                  </a:cubicBezTo>
                  <a:cubicBezTo>
                    <a:pt x="150" y="104"/>
                    <a:pt x="152" y="100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6"/>
                    <a:pt x="156" y="96"/>
                    <a:pt x="157" y="95"/>
                  </a:cubicBezTo>
                  <a:cubicBezTo>
                    <a:pt x="157" y="94"/>
                    <a:pt x="157" y="93"/>
                    <a:pt x="160" y="88"/>
                  </a:cubicBezTo>
                  <a:cubicBezTo>
                    <a:pt x="160" y="87"/>
                    <a:pt x="162" y="85"/>
                    <a:pt x="162" y="83"/>
                  </a:cubicBezTo>
                  <a:cubicBezTo>
                    <a:pt x="164" y="79"/>
                    <a:pt x="162" y="79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77"/>
                    <a:pt x="166" y="75"/>
                    <a:pt x="166" y="74"/>
                  </a:cubicBezTo>
                  <a:cubicBezTo>
                    <a:pt x="167" y="73"/>
                    <a:pt x="170" y="72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8"/>
                  </a:cubicBezTo>
                  <a:cubicBezTo>
                    <a:pt x="170" y="67"/>
                    <a:pt x="170" y="66"/>
                    <a:pt x="171" y="66"/>
                  </a:cubicBezTo>
                  <a:cubicBezTo>
                    <a:pt x="171" y="66"/>
                    <a:pt x="171" y="65"/>
                    <a:pt x="171" y="65"/>
                  </a:cubicBezTo>
                  <a:cubicBezTo>
                    <a:pt x="171" y="65"/>
                    <a:pt x="173" y="62"/>
                    <a:pt x="174" y="58"/>
                  </a:cubicBezTo>
                  <a:cubicBezTo>
                    <a:pt x="174" y="57"/>
                    <a:pt x="174" y="55"/>
                    <a:pt x="174" y="54"/>
                  </a:cubicBezTo>
                  <a:cubicBezTo>
                    <a:pt x="175" y="51"/>
                    <a:pt x="176" y="49"/>
                    <a:pt x="178" y="47"/>
                  </a:cubicBezTo>
                  <a:cubicBezTo>
                    <a:pt x="182" y="45"/>
                    <a:pt x="183" y="39"/>
                    <a:pt x="183" y="39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7" y="32"/>
                    <a:pt x="188" y="3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73">
              <a:extLst>
                <a:ext uri="{FF2B5EF4-FFF2-40B4-BE49-F238E27FC236}">
                  <a16:creationId xmlns:a16="http://schemas.microsoft.com/office/drawing/2014/main" id="{BC5C3477-853B-409A-94E4-472B9122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5403" y="6315050"/>
              <a:ext cx="536575" cy="950912"/>
            </a:xfrm>
            <a:custGeom>
              <a:avLst/>
              <a:gdLst>
                <a:gd name="T0" fmla="*/ 92 w 143"/>
                <a:gd name="T1" fmla="*/ 254 h 254"/>
                <a:gd name="T2" fmla="*/ 96 w 143"/>
                <a:gd name="T3" fmla="*/ 244 h 254"/>
                <a:gd name="T4" fmla="*/ 111 w 143"/>
                <a:gd name="T5" fmla="*/ 246 h 254"/>
                <a:gd name="T6" fmla="*/ 122 w 143"/>
                <a:gd name="T7" fmla="*/ 236 h 254"/>
                <a:gd name="T8" fmla="*/ 126 w 143"/>
                <a:gd name="T9" fmla="*/ 224 h 254"/>
                <a:gd name="T10" fmla="*/ 129 w 143"/>
                <a:gd name="T11" fmla="*/ 216 h 254"/>
                <a:gd name="T12" fmla="*/ 129 w 143"/>
                <a:gd name="T13" fmla="*/ 204 h 254"/>
                <a:gd name="T14" fmla="*/ 130 w 143"/>
                <a:gd name="T15" fmla="*/ 200 h 254"/>
                <a:gd name="T16" fmla="*/ 131 w 143"/>
                <a:gd name="T17" fmla="*/ 197 h 254"/>
                <a:gd name="T18" fmla="*/ 133 w 143"/>
                <a:gd name="T19" fmla="*/ 192 h 254"/>
                <a:gd name="T20" fmla="*/ 141 w 143"/>
                <a:gd name="T21" fmla="*/ 175 h 254"/>
                <a:gd name="T22" fmla="*/ 143 w 143"/>
                <a:gd name="T23" fmla="*/ 159 h 254"/>
                <a:gd name="T24" fmla="*/ 140 w 143"/>
                <a:gd name="T25" fmla="*/ 151 h 254"/>
                <a:gd name="T26" fmla="*/ 132 w 143"/>
                <a:gd name="T27" fmla="*/ 31 h 254"/>
                <a:gd name="T28" fmla="*/ 120 w 143"/>
                <a:gd name="T29" fmla="*/ 9 h 254"/>
                <a:gd name="T30" fmla="*/ 117 w 143"/>
                <a:gd name="T31" fmla="*/ 0 h 254"/>
                <a:gd name="T32" fmla="*/ 20 w 143"/>
                <a:gd name="T33" fmla="*/ 3 h 254"/>
                <a:gd name="T34" fmla="*/ 35 w 143"/>
                <a:gd name="T35" fmla="*/ 20 h 254"/>
                <a:gd name="T36" fmla="*/ 39 w 143"/>
                <a:gd name="T37" fmla="*/ 26 h 254"/>
                <a:gd name="T38" fmla="*/ 44 w 143"/>
                <a:gd name="T39" fmla="*/ 35 h 254"/>
                <a:gd name="T40" fmla="*/ 43 w 143"/>
                <a:gd name="T41" fmla="*/ 37 h 254"/>
                <a:gd name="T42" fmla="*/ 30 w 143"/>
                <a:gd name="T43" fmla="*/ 49 h 254"/>
                <a:gd name="T44" fmla="*/ 20 w 143"/>
                <a:gd name="T45" fmla="*/ 57 h 254"/>
                <a:gd name="T46" fmla="*/ 18 w 143"/>
                <a:gd name="T47" fmla="*/ 58 h 254"/>
                <a:gd name="T48" fmla="*/ 14 w 143"/>
                <a:gd name="T49" fmla="*/ 70 h 254"/>
                <a:gd name="T50" fmla="*/ 11 w 143"/>
                <a:gd name="T51" fmla="*/ 83 h 254"/>
                <a:gd name="T52" fmla="*/ 6 w 143"/>
                <a:gd name="T53" fmla="*/ 88 h 254"/>
                <a:gd name="T54" fmla="*/ 0 w 143"/>
                <a:gd name="T55" fmla="*/ 107 h 254"/>
                <a:gd name="T56" fmla="*/ 3 w 143"/>
                <a:gd name="T57" fmla="*/ 134 h 254"/>
                <a:gd name="T58" fmla="*/ 20 w 143"/>
                <a:gd name="T59" fmla="*/ 145 h 254"/>
                <a:gd name="T60" fmla="*/ 30 w 143"/>
                <a:gd name="T61" fmla="*/ 161 h 254"/>
                <a:gd name="T62" fmla="*/ 50 w 143"/>
                <a:gd name="T63" fmla="*/ 177 h 254"/>
                <a:gd name="T64" fmla="*/ 46 w 143"/>
                <a:gd name="T65" fmla="*/ 196 h 254"/>
                <a:gd name="T66" fmla="*/ 67 w 143"/>
                <a:gd name="T67" fmla="*/ 216 h 254"/>
                <a:gd name="T68" fmla="*/ 76 w 143"/>
                <a:gd name="T69" fmla="*/ 241 h 254"/>
                <a:gd name="T70" fmla="*/ 92 w 143"/>
                <a:gd name="T7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254">
                  <a:moveTo>
                    <a:pt x="92" y="254"/>
                  </a:moveTo>
                  <a:cubicBezTo>
                    <a:pt x="92" y="254"/>
                    <a:pt x="92" y="254"/>
                    <a:pt x="92" y="254"/>
                  </a:cubicBezTo>
                  <a:cubicBezTo>
                    <a:pt x="93" y="252"/>
                    <a:pt x="93" y="250"/>
                    <a:pt x="94" y="246"/>
                  </a:cubicBezTo>
                  <a:cubicBezTo>
                    <a:pt x="94" y="245"/>
                    <a:pt x="95" y="244"/>
                    <a:pt x="96" y="244"/>
                  </a:cubicBezTo>
                  <a:cubicBezTo>
                    <a:pt x="97" y="243"/>
                    <a:pt x="99" y="243"/>
                    <a:pt x="101" y="243"/>
                  </a:cubicBezTo>
                  <a:cubicBezTo>
                    <a:pt x="107" y="245"/>
                    <a:pt x="108" y="248"/>
                    <a:pt x="111" y="246"/>
                  </a:cubicBezTo>
                  <a:cubicBezTo>
                    <a:pt x="113" y="244"/>
                    <a:pt x="114" y="241"/>
                    <a:pt x="115" y="239"/>
                  </a:cubicBezTo>
                  <a:cubicBezTo>
                    <a:pt x="117" y="236"/>
                    <a:pt x="120" y="236"/>
                    <a:pt x="122" y="236"/>
                  </a:cubicBezTo>
                  <a:cubicBezTo>
                    <a:pt x="123" y="236"/>
                    <a:pt x="123" y="236"/>
                    <a:pt x="124" y="235"/>
                  </a:cubicBezTo>
                  <a:cubicBezTo>
                    <a:pt x="126" y="234"/>
                    <a:pt x="127" y="230"/>
                    <a:pt x="126" y="224"/>
                  </a:cubicBezTo>
                  <a:cubicBezTo>
                    <a:pt x="126" y="224"/>
                    <a:pt x="125" y="217"/>
                    <a:pt x="129" y="216"/>
                  </a:cubicBezTo>
                  <a:cubicBezTo>
                    <a:pt x="129" y="216"/>
                    <a:pt x="129" y="216"/>
                    <a:pt x="129" y="216"/>
                  </a:cubicBezTo>
                  <a:cubicBezTo>
                    <a:pt x="129" y="216"/>
                    <a:pt x="129" y="212"/>
                    <a:pt x="129" y="209"/>
                  </a:cubicBezTo>
                  <a:cubicBezTo>
                    <a:pt x="129" y="207"/>
                    <a:pt x="129" y="205"/>
                    <a:pt x="129" y="204"/>
                  </a:cubicBezTo>
                  <a:cubicBezTo>
                    <a:pt x="130" y="203"/>
                    <a:pt x="130" y="202"/>
                    <a:pt x="130" y="201"/>
                  </a:cubicBezTo>
                  <a:cubicBezTo>
                    <a:pt x="130" y="201"/>
                    <a:pt x="130" y="201"/>
                    <a:pt x="130" y="200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30" y="199"/>
                    <a:pt x="131" y="198"/>
                    <a:pt x="131" y="197"/>
                  </a:cubicBezTo>
                  <a:cubicBezTo>
                    <a:pt x="132" y="196"/>
                    <a:pt x="132" y="195"/>
                    <a:pt x="133" y="193"/>
                  </a:cubicBezTo>
                  <a:cubicBezTo>
                    <a:pt x="133" y="193"/>
                    <a:pt x="133" y="193"/>
                    <a:pt x="133" y="192"/>
                  </a:cubicBezTo>
                  <a:cubicBezTo>
                    <a:pt x="133" y="188"/>
                    <a:pt x="136" y="186"/>
                    <a:pt x="136" y="184"/>
                  </a:cubicBezTo>
                  <a:cubicBezTo>
                    <a:pt x="137" y="183"/>
                    <a:pt x="139" y="180"/>
                    <a:pt x="141" y="175"/>
                  </a:cubicBezTo>
                  <a:cubicBezTo>
                    <a:pt x="141" y="175"/>
                    <a:pt x="141" y="174"/>
                    <a:pt x="141" y="174"/>
                  </a:cubicBezTo>
                  <a:cubicBezTo>
                    <a:pt x="143" y="168"/>
                    <a:pt x="143" y="163"/>
                    <a:pt x="143" y="159"/>
                  </a:cubicBezTo>
                  <a:cubicBezTo>
                    <a:pt x="142" y="154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2" y="31"/>
                    <a:pt x="131" y="30"/>
                    <a:pt x="129" y="27"/>
                  </a:cubicBezTo>
                  <a:cubicBezTo>
                    <a:pt x="128" y="24"/>
                    <a:pt x="123" y="15"/>
                    <a:pt x="120" y="9"/>
                  </a:cubicBezTo>
                  <a:cubicBezTo>
                    <a:pt x="116" y="3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28" y="3"/>
                    <a:pt x="20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7"/>
                    <a:pt x="35" y="20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4" y="30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41"/>
                    <a:pt x="38" y="44"/>
                    <a:pt x="34" y="46"/>
                  </a:cubicBezTo>
                  <a:cubicBezTo>
                    <a:pt x="33" y="48"/>
                    <a:pt x="31" y="49"/>
                    <a:pt x="30" y="49"/>
                  </a:cubicBezTo>
                  <a:cubicBezTo>
                    <a:pt x="29" y="50"/>
                    <a:pt x="25" y="51"/>
                    <a:pt x="25" y="52"/>
                  </a:cubicBezTo>
                  <a:cubicBezTo>
                    <a:pt x="25" y="54"/>
                    <a:pt x="25" y="56"/>
                    <a:pt x="20" y="57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8" y="58"/>
                  </a:cubicBezTo>
                  <a:cubicBezTo>
                    <a:pt x="18" y="59"/>
                    <a:pt x="17" y="60"/>
                    <a:pt x="16" y="61"/>
                  </a:cubicBezTo>
                  <a:cubicBezTo>
                    <a:pt x="15" y="63"/>
                    <a:pt x="15" y="66"/>
                    <a:pt x="14" y="70"/>
                  </a:cubicBezTo>
                  <a:cubicBezTo>
                    <a:pt x="15" y="73"/>
                    <a:pt x="15" y="76"/>
                    <a:pt x="14" y="78"/>
                  </a:cubicBezTo>
                  <a:cubicBezTo>
                    <a:pt x="14" y="80"/>
                    <a:pt x="13" y="81"/>
                    <a:pt x="11" y="83"/>
                  </a:cubicBezTo>
                  <a:cubicBezTo>
                    <a:pt x="10" y="85"/>
                    <a:pt x="9" y="86"/>
                    <a:pt x="7" y="88"/>
                  </a:cubicBezTo>
                  <a:cubicBezTo>
                    <a:pt x="7" y="88"/>
                    <a:pt x="7" y="88"/>
                    <a:pt x="6" y="88"/>
                  </a:cubicBezTo>
                  <a:cubicBezTo>
                    <a:pt x="3" y="93"/>
                    <a:pt x="1" y="107"/>
                    <a:pt x="1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3" y="116"/>
                    <a:pt x="4" y="120"/>
                  </a:cubicBezTo>
                  <a:cubicBezTo>
                    <a:pt x="4" y="124"/>
                    <a:pt x="0" y="131"/>
                    <a:pt x="3" y="134"/>
                  </a:cubicBezTo>
                  <a:cubicBezTo>
                    <a:pt x="7" y="137"/>
                    <a:pt x="9" y="140"/>
                    <a:pt x="12" y="141"/>
                  </a:cubicBezTo>
                  <a:cubicBezTo>
                    <a:pt x="14" y="142"/>
                    <a:pt x="20" y="145"/>
                    <a:pt x="20" y="145"/>
                  </a:cubicBezTo>
                  <a:cubicBezTo>
                    <a:pt x="20" y="145"/>
                    <a:pt x="20" y="150"/>
                    <a:pt x="24" y="152"/>
                  </a:cubicBezTo>
                  <a:cubicBezTo>
                    <a:pt x="28" y="154"/>
                    <a:pt x="29" y="158"/>
                    <a:pt x="30" y="161"/>
                  </a:cubicBezTo>
                  <a:cubicBezTo>
                    <a:pt x="30" y="165"/>
                    <a:pt x="34" y="167"/>
                    <a:pt x="38" y="166"/>
                  </a:cubicBezTo>
                  <a:cubicBezTo>
                    <a:pt x="42" y="166"/>
                    <a:pt x="48" y="167"/>
                    <a:pt x="50" y="177"/>
                  </a:cubicBezTo>
                  <a:cubicBezTo>
                    <a:pt x="52" y="186"/>
                    <a:pt x="46" y="190"/>
                    <a:pt x="46" y="190"/>
                  </a:cubicBezTo>
                  <a:cubicBezTo>
                    <a:pt x="46" y="190"/>
                    <a:pt x="41" y="191"/>
                    <a:pt x="46" y="196"/>
                  </a:cubicBezTo>
                  <a:cubicBezTo>
                    <a:pt x="51" y="201"/>
                    <a:pt x="61" y="213"/>
                    <a:pt x="61" y="213"/>
                  </a:cubicBezTo>
                  <a:cubicBezTo>
                    <a:pt x="61" y="213"/>
                    <a:pt x="64" y="216"/>
                    <a:pt x="67" y="216"/>
                  </a:cubicBezTo>
                  <a:cubicBezTo>
                    <a:pt x="70" y="216"/>
                    <a:pt x="73" y="220"/>
                    <a:pt x="74" y="225"/>
                  </a:cubicBezTo>
                  <a:cubicBezTo>
                    <a:pt x="75" y="229"/>
                    <a:pt x="74" y="237"/>
                    <a:pt x="76" y="241"/>
                  </a:cubicBezTo>
                  <a:cubicBezTo>
                    <a:pt x="78" y="246"/>
                    <a:pt x="87" y="252"/>
                    <a:pt x="90" y="254"/>
                  </a:cubicBezTo>
                  <a:cubicBezTo>
                    <a:pt x="91" y="254"/>
                    <a:pt x="91" y="254"/>
                    <a:pt x="92" y="25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74">
              <a:extLst>
                <a:ext uri="{FF2B5EF4-FFF2-40B4-BE49-F238E27FC236}">
                  <a16:creationId xmlns:a16="http://schemas.microsoft.com/office/drawing/2014/main" id="{0A7ADBB1-E7A9-4B19-9AA7-D75B85F78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7128" y="6689700"/>
              <a:ext cx="1092200" cy="579437"/>
            </a:xfrm>
            <a:custGeom>
              <a:avLst/>
              <a:gdLst>
                <a:gd name="T0" fmla="*/ 289 w 292"/>
                <a:gd name="T1" fmla="*/ 99 h 155"/>
                <a:gd name="T2" fmla="*/ 288 w 292"/>
                <a:gd name="T3" fmla="*/ 104 h 155"/>
                <a:gd name="T4" fmla="*/ 283 w 292"/>
                <a:gd name="T5" fmla="*/ 103 h 155"/>
                <a:gd name="T6" fmla="*/ 277 w 292"/>
                <a:gd name="T7" fmla="*/ 103 h 155"/>
                <a:gd name="T8" fmla="*/ 266 w 292"/>
                <a:gd name="T9" fmla="*/ 103 h 155"/>
                <a:gd name="T10" fmla="*/ 233 w 292"/>
                <a:gd name="T11" fmla="*/ 91 h 155"/>
                <a:gd name="T12" fmla="*/ 255 w 292"/>
                <a:gd name="T13" fmla="*/ 88 h 155"/>
                <a:gd name="T14" fmla="*/ 273 w 292"/>
                <a:gd name="T15" fmla="*/ 99 h 155"/>
                <a:gd name="T16" fmla="*/ 264 w 292"/>
                <a:gd name="T17" fmla="*/ 86 h 155"/>
                <a:gd name="T18" fmla="*/ 260 w 292"/>
                <a:gd name="T19" fmla="*/ 78 h 155"/>
                <a:gd name="T20" fmla="*/ 249 w 292"/>
                <a:gd name="T21" fmla="*/ 72 h 155"/>
                <a:gd name="T22" fmla="*/ 261 w 292"/>
                <a:gd name="T23" fmla="*/ 71 h 155"/>
                <a:gd name="T24" fmla="*/ 266 w 292"/>
                <a:gd name="T25" fmla="*/ 71 h 155"/>
                <a:gd name="T26" fmla="*/ 260 w 292"/>
                <a:gd name="T27" fmla="*/ 68 h 155"/>
                <a:gd name="T28" fmla="*/ 260 w 292"/>
                <a:gd name="T29" fmla="*/ 55 h 155"/>
                <a:gd name="T30" fmla="*/ 240 w 292"/>
                <a:gd name="T31" fmla="*/ 47 h 155"/>
                <a:gd name="T32" fmla="*/ 231 w 292"/>
                <a:gd name="T33" fmla="*/ 44 h 155"/>
                <a:gd name="T34" fmla="*/ 222 w 292"/>
                <a:gd name="T35" fmla="*/ 38 h 155"/>
                <a:gd name="T36" fmla="*/ 226 w 292"/>
                <a:gd name="T37" fmla="*/ 25 h 155"/>
                <a:gd name="T38" fmla="*/ 217 w 292"/>
                <a:gd name="T39" fmla="*/ 14 h 155"/>
                <a:gd name="T40" fmla="*/ 205 w 292"/>
                <a:gd name="T41" fmla="*/ 6 h 155"/>
                <a:gd name="T42" fmla="*/ 195 w 292"/>
                <a:gd name="T43" fmla="*/ 2 h 155"/>
                <a:gd name="T44" fmla="*/ 188 w 292"/>
                <a:gd name="T45" fmla="*/ 9 h 155"/>
                <a:gd name="T46" fmla="*/ 180 w 292"/>
                <a:gd name="T47" fmla="*/ 15 h 155"/>
                <a:gd name="T48" fmla="*/ 173 w 292"/>
                <a:gd name="T49" fmla="*/ 21 h 155"/>
                <a:gd name="T50" fmla="*/ 166 w 292"/>
                <a:gd name="T51" fmla="*/ 33 h 155"/>
                <a:gd name="T52" fmla="*/ 158 w 292"/>
                <a:gd name="T53" fmla="*/ 44 h 155"/>
                <a:gd name="T54" fmla="*/ 144 w 292"/>
                <a:gd name="T55" fmla="*/ 51 h 155"/>
                <a:gd name="T56" fmla="*/ 134 w 292"/>
                <a:gd name="T57" fmla="*/ 54 h 155"/>
                <a:gd name="T58" fmla="*/ 126 w 292"/>
                <a:gd name="T59" fmla="*/ 66 h 155"/>
                <a:gd name="T60" fmla="*/ 112 w 292"/>
                <a:gd name="T61" fmla="*/ 82 h 155"/>
                <a:gd name="T62" fmla="*/ 104 w 292"/>
                <a:gd name="T63" fmla="*/ 94 h 155"/>
                <a:gd name="T64" fmla="*/ 94 w 292"/>
                <a:gd name="T65" fmla="*/ 95 h 155"/>
                <a:gd name="T66" fmla="*/ 91 w 292"/>
                <a:gd name="T67" fmla="*/ 100 h 155"/>
                <a:gd name="T68" fmla="*/ 81 w 292"/>
                <a:gd name="T69" fmla="*/ 95 h 155"/>
                <a:gd name="T70" fmla="*/ 72 w 292"/>
                <a:gd name="T71" fmla="*/ 109 h 155"/>
                <a:gd name="T72" fmla="*/ 60 w 292"/>
                <a:gd name="T73" fmla="*/ 105 h 155"/>
                <a:gd name="T74" fmla="*/ 50 w 292"/>
                <a:gd name="T75" fmla="*/ 96 h 155"/>
                <a:gd name="T76" fmla="*/ 49 w 292"/>
                <a:gd name="T77" fmla="*/ 97 h 155"/>
                <a:gd name="T78" fmla="*/ 45 w 292"/>
                <a:gd name="T79" fmla="*/ 110 h 155"/>
                <a:gd name="T80" fmla="*/ 28 w 292"/>
                <a:gd name="T81" fmla="*/ 125 h 155"/>
                <a:gd name="T82" fmla="*/ 28 w 292"/>
                <a:gd name="T83" fmla="*/ 127 h 155"/>
                <a:gd name="T84" fmla="*/ 28 w 292"/>
                <a:gd name="T85" fmla="*/ 127 h 155"/>
                <a:gd name="T86" fmla="*/ 24 w 292"/>
                <a:gd name="T87" fmla="*/ 132 h 155"/>
                <a:gd name="T88" fmla="*/ 21 w 292"/>
                <a:gd name="T89" fmla="*/ 132 h 155"/>
                <a:gd name="T90" fmla="*/ 17 w 292"/>
                <a:gd name="T91" fmla="*/ 139 h 155"/>
                <a:gd name="T92" fmla="*/ 2 w 292"/>
                <a:gd name="T93" fmla="*/ 152 h 155"/>
                <a:gd name="T94" fmla="*/ 0 w 292"/>
                <a:gd name="T95" fmla="*/ 155 h 155"/>
                <a:gd name="T96" fmla="*/ 79 w 292"/>
                <a:gd name="T97" fmla="*/ 147 h 155"/>
                <a:gd name="T98" fmla="*/ 81 w 292"/>
                <a:gd name="T99" fmla="*/ 147 h 155"/>
                <a:gd name="T100" fmla="*/ 81 w 292"/>
                <a:gd name="T101" fmla="*/ 147 h 155"/>
                <a:gd name="T102" fmla="*/ 81 w 292"/>
                <a:gd name="T103" fmla="*/ 147 h 155"/>
                <a:gd name="T104" fmla="*/ 292 w 292"/>
                <a:gd name="T105" fmla="*/ 114 h 155"/>
                <a:gd name="T106" fmla="*/ 292 w 292"/>
                <a:gd name="T107" fmla="*/ 104 h 155"/>
                <a:gd name="T108" fmla="*/ 289 w 292"/>
                <a:gd name="T109" fmla="*/ 9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55">
                  <a:moveTo>
                    <a:pt x="289" y="99"/>
                  </a:moveTo>
                  <a:cubicBezTo>
                    <a:pt x="289" y="99"/>
                    <a:pt x="289" y="102"/>
                    <a:pt x="288" y="104"/>
                  </a:cubicBezTo>
                  <a:cubicBezTo>
                    <a:pt x="286" y="105"/>
                    <a:pt x="285" y="104"/>
                    <a:pt x="283" y="103"/>
                  </a:cubicBezTo>
                  <a:cubicBezTo>
                    <a:pt x="282" y="101"/>
                    <a:pt x="279" y="101"/>
                    <a:pt x="277" y="103"/>
                  </a:cubicBezTo>
                  <a:cubicBezTo>
                    <a:pt x="275" y="105"/>
                    <a:pt x="270" y="107"/>
                    <a:pt x="266" y="103"/>
                  </a:cubicBezTo>
                  <a:cubicBezTo>
                    <a:pt x="261" y="100"/>
                    <a:pt x="255" y="89"/>
                    <a:pt x="233" y="91"/>
                  </a:cubicBezTo>
                  <a:cubicBezTo>
                    <a:pt x="233" y="91"/>
                    <a:pt x="244" y="84"/>
                    <a:pt x="255" y="88"/>
                  </a:cubicBezTo>
                  <a:cubicBezTo>
                    <a:pt x="266" y="93"/>
                    <a:pt x="267" y="100"/>
                    <a:pt x="273" y="99"/>
                  </a:cubicBezTo>
                  <a:cubicBezTo>
                    <a:pt x="273" y="99"/>
                    <a:pt x="275" y="91"/>
                    <a:pt x="264" y="86"/>
                  </a:cubicBezTo>
                  <a:cubicBezTo>
                    <a:pt x="264" y="86"/>
                    <a:pt x="272" y="81"/>
                    <a:pt x="260" y="78"/>
                  </a:cubicBezTo>
                  <a:cubicBezTo>
                    <a:pt x="248" y="75"/>
                    <a:pt x="249" y="74"/>
                    <a:pt x="249" y="72"/>
                  </a:cubicBezTo>
                  <a:cubicBezTo>
                    <a:pt x="249" y="72"/>
                    <a:pt x="256" y="69"/>
                    <a:pt x="261" y="71"/>
                  </a:cubicBezTo>
                  <a:cubicBezTo>
                    <a:pt x="261" y="71"/>
                    <a:pt x="265" y="73"/>
                    <a:pt x="266" y="71"/>
                  </a:cubicBezTo>
                  <a:cubicBezTo>
                    <a:pt x="266" y="71"/>
                    <a:pt x="265" y="68"/>
                    <a:pt x="260" y="68"/>
                  </a:cubicBezTo>
                  <a:cubicBezTo>
                    <a:pt x="260" y="68"/>
                    <a:pt x="265" y="65"/>
                    <a:pt x="260" y="55"/>
                  </a:cubicBezTo>
                  <a:cubicBezTo>
                    <a:pt x="254" y="49"/>
                    <a:pt x="246" y="51"/>
                    <a:pt x="240" y="47"/>
                  </a:cubicBezTo>
                  <a:cubicBezTo>
                    <a:pt x="235" y="44"/>
                    <a:pt x="234" y="43"/>
                    <a:pt x="231" y="44"/>
                  </a:cubicBezTo>
                  <a:cubicBezTo>
                    <a:pt x="227" y="44"/>
                    <a:pt x="225" y="44"/>
                    <a:pt x="222" y="38"/>
                  </a:cubicBezTo>
                  <a:cubicBezTo>
                    <a:pt x="219" y="32"/>
                    <a:pt x="226" y="29"/>
                    <a:pt x="226" y="25"/>
                  </a:cubicBezTo>
                  <a:cubicBezTo>
                    <a:pt x="227" y="20"/>
                    <a:pt x="220" y="14"/>
                    <a:pt x="217" y="14"/>
                  </a:cubicBezTo>
                  <a:cubicBezTo>
                    <a:pt x="214" y="14"/>
                    <a:pt x="208" y="12"/>
                    <a:pt x="205" y="6"/>
                  </a:cubicBezTo>
                  <a:cubicBezTo>
                    <a:pt x="202" y="0"/>
                    <a:pt x="197" y="2"/>
                    <a:pt x="195" y="2"/>
                  </a:cubicBezTo>
                  <a:cubicBezTo>
                    <a:pt x="195" y="2"/>
                    <a:pt x="190" y="5"/>
                    <a:pt x="188" y="9"/>
                  </a:cubicBezTo>
                  <a:cubicBezTo>
                    <a:pt x="186" y="14"/>
                    <a:pt x="185" y="14"/>
                    <a:pt x="180" y="15"/>
                  </a:cubicBezTo>
                  <a:cubicBezTo>
                    <a:pt x="176" y="15"/>
                    <a:pt x="173" y="19"/>
                    <a:pt x="173" y="21"/>
                  </a:cubicBezTo>
                  <a:cubicBezTo>
                    <a:pt x="172" y="24"/>
                    <a:pt x="170" y="31"/>
                    <a:pt x="166" y="33"/>
                  </a:cubicBezTo>
                  <a:cubicBezTo>
                    <a:pt x="163" y="34"/>
                    <a:pt x="158" y="39"/>
                    <a:pt x="158" y="44"/>
                  </a:cubicBezTo>
                  <a:cubicBezTo>
                    <a:pt x="158" y="49"/>
                    <a:pt x="149" y="54"/>
                    <a:pt x="144" y="51"/>
                  </a:cubicBezTo>
                  <a:cubicBezTo>
                    <a:pt x="138" y="48"/>
                    <a:pt x="132" y="47"/>
                    <a:pt x="134" y="54"/>
                  </a:cubicBezTo>
                  <a:cubicBezTo>
                    <a:pt x="137" y="62"/>
                    <a:pt x="133" y="66"/>
                    <a:pt x="126" y="66"/>
                  </a:cubicBezTo>
                  <a:cubicBezTo>
                    <a:pt x="120" y="66"/>
                    <a:pt x="113" y="74"/>
                    <a:pt x="112" y="82"/>
                  </a:cubicBezTo>
                  <a:cubicBezTo>
                    <a:pt x="111" y="90"/>
                    <a:pt x="110" y="94"/>
                    <a:pt x="104" y="94"/>
                  </a:cubicBezTo>
                  <a:cubicBezTo>
                    <a:pt x="97" y="94"/>
                    <a:pt x="94" y="95"/>
                    <a:pt x="94" y="95"/>
                  </a:cubicBezTo>
                  <a:cubicBezTo>
                    <a:pt x="94" y="95"/>
                    <a:pt x="91" y="97"/>
                    <a:pt x="91" y="100"/>
                  </a:cubicBezTo>
                  <a:cubicBezTo>
                    <a:pt x="91" y="100"/>
                    <a:pt x="84" y="101"/>
                    <a:pt x="81" y="95"/>
                  </a:cubicBezTo>
                  <a:cubicBezTo>
                    <a:pt x="81" y="95"/>
                    <a:pt x="74" y="102"/>
                    <a:pt x="72" y="109"/>
                  </a:cubicBezTo>
                  <a:cubicBezTo>
                    <a:pt x="70" y="115"/>
                    <a:pt x="62" y="108"/>
                    <a:pt x="60" y="105"/>
                  </a:cubicBezTo>
                  <a:cubicBezTo>
                    <a:pt x="57" y="103"/>
                    <a:pt x="54" y="96"/>
                    <a:pt x="50" y="96"/>
                  </a:cubicBezTo>
                  <a:cubicBezTo>
                    <a:pt x="50" y="96"/>
                    <a:pt x="50" y="96"/>
                    <a:pt x="49" y="97"/>
                  </a:cubicBezTo>
                  <a:cubicBezTo>
                    <a:pt x="49" y="100"/>
                    <a:pt x="49" y="107"/>
                    <a:pt x="45" y="110"/>
                  </a:cubicBezTo>
                  <a:cubicBezTo>
                    <a:pt x="41" y="114"/>
                    <a:pt x="30" y="119"/>
                    <a:pt x="28" y="125"/>
                  </a:cubicBezTo>
                  <a:cubicBezTo>
                    <a:pt x="28" y="125"/>
                    <a:pt x="28" y="126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31"/>
                    <a:pt x="25" y="132"/>
                    <a:pt x="24" y="132"/>
                  </a:cubicBezTo>
                  <a:cubicBezTo>
                    <a:pt x="23" y="133"/>
                    <a:pt x="22" y="133"/>
                    <a:pt x="21" y="132"/>
                  </a:cubicBezTo>
                  <a:cubicBezTo>
                    <a:pt x="21" y="132"/>
                    <a:pt x="21" y="138"/>
                    <a:pt x="17" y="139"/>
                  </a:cubicBezTo>
                  <a:cubicBezTo>
                    <a:pt x="15" y="140"/>
                    <a:pt x="5" y="147"/>
                    <a:pt x="2" y="152"/>
                  </a:cubicBezTo>
                  <a:cubicBezTo>
                    <a:pt x="1" y="153"/>
                    <a:pt x="1" y="154"/>
                    <a:pt x="0" y="155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92" y="104"/>
                    <a:pt x="291" y="101"/>
                    <a:pt x="289" y="9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75">
              <a:extLst>
                <a:ext uri="{FF2B5EF4-FFF2-40B4-BE49-F238E27FC236}">
                  <a16:creationId xmlns:a16="http://schemas.microsoft.com/office/drawing/2014/main" id="{87C4E10B-B3DE-4FED-85B9-8E3AE42C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328" y="6838925"/>
              <a:ext cx="995363" cy="515937"/>
            </a:xfrm>
            <a:custGeom>
              <a:avLst/>
              <a:gdLst>
                <a:gd name="T0" fmla="*/ 219 w 266"/>
                <a:gd name="T1" fmla="*/ 112 h 138"/>
                <a:gd name="T2" fmla="*/ 238 w 266"/>
                <a:gd name="T3" fmla="*/ 92 h 138"/>
                <a:gd name="T4" fmla="*/ 245 w 266"/>
                <a:gd name="T5" fmla="*/ 87 h 138"/>
                <a:gd name="T6" fmla="*/ 266 w 266"/>
                <a:gd name="T7" fmla="*/ 57 h 138"/>
                <a:gd name="T8" fmla="*/ 263 w 266"/>
                <a:gd name="T9" fmla="*/ 52 h 138"/>
                <a:gd name="T10" fmla="*/ 257 w 266"/>
                <a:gd name="T11" fmla="*/ 46 h 138"/>
                <a:gd name="T12" fmla="*/ 257 w 266"/>
                <a:gd name="T13" fmla="*/ 25 h 138"/>
                <a:gd name="T14" fmla="*/ 232 w 266"/>
                <a:gd name="T15" fmla="*/ 13 h 138"/>
                <a:gd name="T16" fmla="*/ 215 w 266"/>
                <a:gd name="T17" fmla="*/ 15 h 138"/>
                <a:gd name="T18" fmla="*/ 195 w 266"/>
                <a:gd name="T19" fmla="*/ 10 h 138"/>
                <a:gd name="T20" fmla="*/ 163 w 266"/>
                <a:gd name="T21" fmla="*/ 3 h 138"/>
                <a:gd name="T22" fmla="*/ 163 w 266"/>
                <a:gd name="T23" fmla="*/ 7 h 138"/>
                <a:gd name="T24" fmla="*/ 164 w 266"/>
                <a:gd name="T25" fmla="*/ 8 h 138"/>
                <a:gd name="T26" fmla="*/ 162 w 266"/>
                <a:gd name="T27" fmla="*/ 14 h 138"/>
                <a:gd name="T28" fmla="*/ 146 w 266"/>
                <a:gd name="T29" fmla="*/ 25 h 138"/>
                <a:gd name="T30" fmla="*/ 143 w 266"/>
                <a:gd name="T31" fmla="*/ 38 h 138"/>
                <a:gd name="T32" fmla="*/ 140 w 266"/>
                <a:gd name="T33" fmla="*/ 44 h 138"/>
                <a:gd name="T34" fmla="*/ 126 w 266"/>
                <a:gd name="T35" fmla="*/ 59 h 138"/>
                <a:gd name="T36" fmla="*/ 123 w 266"/>
                <a:gd name="T37" fmla="*/ 59 h 138"/>
                <a:gd name="T38" fmla="*/ 112 w 266"/>
                <a:gd name="T39" fmla="*/ 49 h 138"/>
                <a:gd name="T40" fmla="*/ 107 w 266"/>
                <a:gd name="T41" fmla="*/ 65 h 138"/>
                <a:gd name="T42" fmla="*/ 104 w 266"/>
                <a:gd name="T43" fmla="*/ 66 h 138"/>
                <a:gd name="T44" fmla="*/ 92 w 266"/>
                <a:gd name="T45" fmla="*/ 68 h 138"/>
                <a:gd name="T46" fmla="*/ 90 w 266"/>
                <a:gd name="T47" fmla="*/ 69 h 138"/>
                <a:gd name="T48" fmla="*/ 67 w 266"/>
                <a:gd name="T49" fmla="*/ 70 h 138"/>
                <a:gd name="T50" fmla="*/ 62 w 266"/>
                <a:gd name="T51" fmla="*/ 69 h 138"/>
                <a:gd name="T52" fmla="*/ 52 w 266"/>
                <a:gd name="T53" fmla="*/ 76 h 138"/>
                <a:gd name="T54" fmla="*/ 49 w 266"/>
                <a:gd name="T55" fmla="*/ 84 h 138"/>
                <a:gd name="T56" fmla="*/ 45 w 266"/>
                <a:gd name="T57" fmla="*/ 96 h 138"/>
                <a:gd name="T58" fmla="*/ 44 w 266"/>
                <a:gd name="T59" fmla="*/ 96 h 138"/>
                <a:gd name="T60" fmla="*/ 34 w 266"/>
                <a:gd name="T61" fmla="*/ 106 h 138"/>
                <a:gd name="T62" fmla="*/ 19 w 266"/>
                <a:gd name="T63" fmla="*/ 104 h 138"/>
                <a:gd name="T64" fmla="*/ 15 w 266"/>
                <a:gd name="T65" fmla="*/ 114 h 138"/>
                <a:gd name="T66" fmla="*/ 14 w 266"/>
                <a:gd name="T67" fmla="*/ 115 h 138"/>
                <a:gd name="T68" fmla="*/ 13 w 266"/>
                <a:gd name="T69" fmla="*/ 114 h 138"/>
                <a:gd name="T70" fmla="*/ 4 w 266"/>
                <a:gd name="T71" fmla="*/ 130 h 138"/>
                <a:gd name="T72" fmla="*/ 0 w 266"/>
                <a:gd name="T73" fmla="*/ 138 h 138"/>
                <a:gd name="T74" fmla="*/ 53 w 266"/>
                <a:gd name="T75" fmla="*/ 133 h 138"/>
                <a:gd name="T76" fmla="*/ 216 w 266"/>
                <a:gd name="T77" fmla="*/ 115 h 138"/>
                <a:gd name="T78" fmla="*/ 219 w 266"/>
                <a:gd name="T79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6" h="138">
                  <a:moveTo>
                    <a:pt x="217" y="115"/>
                  </a:moveTo>
                  <a:cubicBezTo>
                    <a:pt x="218" y="114"/>
                    <a:pt x="218" y="113"/>
                    <a:pt x="219" y="112"/>
                  </a:cubicBezTo>
                  <a:cubicBezTo>
                    <a:pt x="222" y="107"/>
                    <a:pt x="232" y="100"/>
                    <a:pt x="234" y="99"/>
                  </a:cubicBezTo>
                  <a:cubicBezTo>
                    <a:pt x="237" y="98"/>
                    <a:pt x="238" y="92"/>
                    <a:pt x="238" y="92"/>
                  </a:cubicBezTo>
                  <a:cubicBezTo>
                    <a:pt x="238" y="92"/>
                    <a:pt x="239" y="93"/>
                    <a:pt x="241" y="92"/>
                  </a:cubicBezTo>
                  <a:cubicBezTo>
                    <a:pt x="242" y="92"/>
                    <a:pt x="244" y="90"/>
                    <a:pt x="245" y="87"/>
                  </a:cubicBezTo>
                  <a:cubicBezTo>
                    <a:pt x="246" y="79"/>
                    <a:pt x="257" y="73"/>
                    <a:pt x="262" y="71"/>
                  </a:cubicBezTo>
                  <a:cubicBezTo>
                    <a:pt x="265" y="68"/>
                    <a:pt x="266" y="59"/>
                    <a:pt x="266" y="57"/>
                  </a:cubicBezTo>
                  <a:cubicBezTo>
                    <a:pt x="266" y="56"/>
                    <a:pt x="266" y="56"/>
                    <a:pt x="266" y="55"/>
                  </a:cubicBezTo>
                  <a:cubicBezTo>
                    <a:pt x="266" y="54"/>
                    <a:pt x="266" y="52"/>
                    <a:pt x="263" y="52"/>
                  </a:cubicBezTo>
                  <a:cubicBezTo>
                    <a:pt x="260" y="52"/>
                    <a:pt x="260" y="51"/>
                    <a:pt x="260" y="48"/>
                  </a:cubicBezTo>
                  <a:cubicBezTo>
                    <a:pt x="260" y="45"/>
                    <a:pt x="257" y="46"/>
                    <a:pt x="257" y="46"/>
                  </a:cubicBezTo>
                  <a:cubicBezTo>
                    <a:pt x="257" y="46"/>
                    <a:pt x="255" y="40"/>
                    <a:pt x="255" y="35"/>
                  </a:cubicBezTo>
                  <a:cubicBezTo>
                    <a:pt x="255" y="30"/>
                    <a:pt x="257" y="26"/>
                    <a:pt x="257" y="25"/>
                  </a:cubicBezTo>
                  <a:cubicBezTo>
                    <a:pt x="255" y="26"/>
                    <a:pt x="250" y="25"/>
                    <a:pt x="245" y="22"/>
                  </a:cubicBezTo>
                  <a:cubicBezTo>
                    <a:pt x="239" y="17"/>
                    <a:pt x="235" y="12"/>
                    <a:pt x="232" y="13"/>
                  </a:cubicBezTo>
                  <a:cubicBezTo>
                    <a:pt x="229" y="14"/>
                    <a:pt x="229" y="16"/>
                    <a:pt x="226" y="16"/>
                  </a:cubicBezTo>
                  <a:cubicBezTo>
                    <a:pt x="222" y="16"/>
                    <a:pt x="219" y="15"/>
                    <a:pt x="215" y="15"/>
                  </a:cubicBezTo>
                  <a:cubicBezTo>
                    <a:pt x="211" y="15"/>
                    <a:pt x="209" y="18"/>
                    <a:pt x="206" y="15"/>
                  </a:cubicBezTo>
                  <a:cubicBezTo>
                    <a:pt x="203" y="13"/>
                    <a:pt x="201" y="10"/>
                    <a:pt x="195" y="10"/>
                  </a:cubicBezTo>
                  <a:cubicBezTo>
                    <a:pt x="190" y="10"/>
                    <a:pt x="178" y="9"/>
                    <a:pt x="176" y="7"/>
                  </a:cubicBezTo>
                  <a:cubicBezTo>
                    <a:pt x="173" y="4"/>
                    <a:pt x="168" y="0"/>
                    <a:pt x="163" y="3"/>
                  </a:cubicBezTo>
                  <a:cubicBezTo>
                    <a:pt x="163" y="4"/>
                    <a:pt x="163" y="5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8"/>
                    <a:pt x="163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1"/>
                    <a:pt x="163" y="13"/>
                    <a:pt x="162" y="14"/>
                  </a:cubicBezTo>
                  <a:cubicBezTo>
                    <a:pt x="160" y="17"/>
                    <a:pt x="157" y="20"/>
                    <a:pt x="153" y="21"/>
                  </a:cubicBezTo>
                  <a:cubicBezTo>
                    <a:pt x="151" y="22"/>
                    <a:pt x="148" y="23"/>
                    <a:pt x="146" y="25"/>
                  </a:cubicBezTo>
                  <a:cubicBezTo>
                    <a:pt x="144" y="27"/>
                    <a:pt x="143" y="30"/>
                    <a:pt x="143" y="33"/>
                  </a:cubicBezTo>
                  <a:cubicBezTo>
                    <a:pt x="143" y="35"/>
                    <a:pt x="143" y="36"/>
                    <a:pt x="143" y="38"/>
                  </a:cubicBezTo>
                  <a:cubicBezTo>
                    <a:pt x="143" y="39"/>
                    <a:pt x="143" y="41"/>
                    <a:pt x="142" y="42"/>
                  </a:cubicBezTo>
                  <a:cubicBezTo>
                    <a:pt x="142" y="42"/>
                    <a:pt x="141" y="43"/>
                    <a:pt x="140" y="44"/>
                  </a:cubicBezTo>
                  <a:cubicBezTo>
                    <a:pt x="140" y="45"/>
                    <a:pt x="139" y="45"/>
                    <a:pt x="139" y="46"/>
                  </a:cubicBezTo>
                  <a:cubicBezTo>
                    <a:pt x="137" y="49"/>
                    <a:pt x="131" y="58"/>
                    <a:pt x="126" y="59"/>
                  </a:cubicBezTo>
                  <a:cubicBezTo>
                    <a:pt x="125" y="59"/>
                    <a:pt x="125" y="60"/>
                    <a:pt x="124" y="59"/>
                  </a:cubicBezTo>
                  <a:cubicBezTo>
                    <a:pt x="124" y="59"/>
                    <a:pt x="123" y="59"/>
                    <a:pt x="123" y="59"/>
                  </a:cubicBezTo>
                  <a:cubicBezTo>
                    <a:pt x="120" y="58"/>
                    <a:pt x="118" y="54"/>
                    <a:pt x="116" y="52"/>
                  </a:cubicBezTo>
                  <a:cubicBezTo>
                    <a:pt x="114" y="50"/>
                    <a:pt x="113" y="49"/>
                    <a:pt x="112" y="49"/>
                  </a:cubicBezTo>
                  <a:cubicBezTo>
                    <a:pt x="112" y="49"/>
                    <a:pt x="111" y="50"/>
                    <a:pt x="111" y="51"/>
                  </a:cubicBezTo>
                  <a:cubicBezTo>
                    <a:pt x="111" y="55"/>
                    <a:pt x="110" y="64"/>
                    <a:pt x="107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6"/>
                    <a:pt x="105" y="66"/>
                    <a:pt x="104" y="66"/>
                  </a:cubicBezTo>
                  <a:cubicBezTo>
                    <a:pt x="101" y="66"/>
                    <a:pt x="100" y="64"/>
                    <a:pt x="98" y="64"/>
                  </a:cubicBezTo>
                  <a:cubicBezTo>
                    <a:pt x="95" y="64"/>
                    <a:pt x="95" y="68"/>
                    <a:pt x="92" y="68"/>
                  </a:cubicBezTo>
                  <a:cubicBezTo>
                    <a:pt x="92" y="68"/>
                    <a:pt x="91" y="68"/>
                    <a:pt x="91" y="68"/>
                  </a:cubicBezTo>
                  <a:cubicBezTo>
                    <a:pt x="91" y="68"/>
                    <a:pt x="90" y="69"/>
                    <a:pt x="90" y="69"/>
                  </a:cubicBezTo>
                  <a:cubicBezTo>
                    <a:pt x="85" y="69"/>
                    <a:pt x="79" y="65"/>
                    <a:pt x="76" y="65"/>
                  </a:cubicBezTo>
                  <a:cubicBezTo>
                    <a:pt x="72" y="66"/>
                    <a:pt x="69" y="71"/>
                    <a:pt x="67" y="70"/>
                  </a:cubicBezTo>
                  <a:cubicBezTo>
                    <a:pt x="66" y="70"/>
                    <a:pt x="65" y="69"/>
                    <a:pt x="64" y="69"/>
                  </a:cubicBezTo>
                  <a:cubicBezTo>
                    <a:pt x="63" y="68"/>
                    <a:pt x="63" y="68"/>
                    <a:pt x="62" y="69"/>
                  </a:cubicBezTo>
                  <a:cubicBezTo>
                    <a:pt x="60" y="71"/>
                    <a:pt x="60" y="76"/>
                    <a:pt x="55" y="76"/>
                  </a:cubicBezTo>
                  <a:cubicBezTo>
                    <a:pt x="54" y="76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49" y="78"/>
                    <a:pt x="49" y="84"/>
                  </a:cubicBezTo>
                  <a:cubicBezTo>
                    <a:pt x="49" y="84"/>
                    <a:pt x="50" y="92"/>
                    <a:pt x="47" y="95"/>
                  </a:cubicBezTo>
                  <a:cubicBezTo>
                    <a:pt x="46" y="96"/>
                    <a:pt x="46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4" y="96"/>
                  </a:cubicBezTo>
                  <a:cubicBezTo>
                    <a:pt x="38" y="96"/>
                    <a:pt x="38" y="103"/>
                    <a:pt x="35" y="106"/>
                  </a:cubicBezTo>
                  <a:cubicBezTo>
                    <a:pt x="35" y="106"/>
                    <a:pt x="35" y="106"/>
                    <a:pt x="34" y="106"/>
                  </a:cubicBezTo>
                  <a:cubicBezTo>
                    <a:pt x="34" y="107"/>
                    <a:pt x="32" y="107"/>
                    <a:pt x="31" y="106"/>
                  </a:cubicBezTo>
                  <a:cubicBezTo>
                    <a:pt x="28" y="105"/>
                    <a:pt x="22" y="103"/>
                    <a:pt x="19" y="104"/>
                  </a:cubicBezTo>
                  <a:cubicBezTo>
                    <a:pt x="18" y="105"/>
                    <a:pt x="17" y="108"/>
                    <a:pt x="17" y="110"/>
                  </a:cubicBezTo>
                  <a:cubicBezTo>
                    <a:pt x="17" y="112"/>
                    <a:pt x="16" y="113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5" y="114"/>
                  </a:cubicBezTo>
                  <a:cubicBezTo>
                    <a:pt x="14" y="114"/>
                    <a:pt x="14" y="114"/>
                    <a:pt x="13" y="114"/>
                  </a:cubicBezTo>
                  <a:cubicBezTo>
                    <a:pt x="16" y="116"/>
                    <a:pt x="18" y="129"/>
                    <a:pt x="9" y="1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0" y="129"/>
                    <a:pt x="0" y="13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14"/>
                    <a:pt x="218" y="113"/>
                    <a:pt x="219" y="112"/>
                  </a:cubicBezTo>
                  <a:cubicBezTo>
                    <a:pt x="218" y="113"/>
                    <a:pt x="218" y="114"/>
                    <a:pt x="217" y="1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76">
              <a:extLst>
                <a:ext uri="{FF2B5EF4-FFF2-40B4-BE49-F238E27FC236}">
                  <a16:creationId xmlns:a16="http://schemas.microsoft.com/office/drawing/2014/main" id="{BAB5630B-0DB4-4E08-B5D8-89C05E67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128" y="6161063"/>
              <a:ext cx="841375" cy="554037"/>
            </a:xfrm>
            <a:custGeom>
              <a:avLst/>
              <a:gdLst>
                <a:gd name="T0" fmla="*/ 182 w 225"/>
                <a:gd name="T1" fmla="*/ 148 h 148"/>
                <a:gd name="T2" fmla="*/ 187 w 225"/>
                <a:gd name="T3" fmla="*/ 130 h 148"/>
                <a:gd name="T4" fmla="*/ 188 w 225"/>
                <a:gd name="T5" fmla="*/ 129 h 148"/>
                <a:gd name="T6" fmla="*/ 192 w 225"/>
                <a:gd name="T7" fmla="*/ 124 h 148"/>
                <a:gd name="T8" fmla="*/ 195 w 225"/>
                <a:gd name="T9" fmla="*/ 114 h 148"/>
                <a:gd name="T10" fmla="*/ 195 w 225"/>
                <a:gd name="T11" fmla="*/ 111 h 148"/>
                <a:gd name="T12" fmla="*/ 195 w 225"/>
                <a:gd name="T13" fmla="*/ 107 h 148"/>
                <a:gd name="T14" fmla="*/ 197 w 225"/>
                <a:gd name="T15" fmla="*/ 102 h 148"/>
                <a:gd name="T16" fmla="*/ 199 w 225"/>
                <a:gd name="T17" fmla="*/ 99 h 148"/>
                <a:gd name="T18" fmla="*/ 201 w 225"/>
                <a:gd name="T19" fmla="*/ 98 h 148"/>
                <a:gd name="T20" fmla="*/ 201 w 225"/>
                <a:gd name="T21" fmla="*/ 98 h 148"/>
                <a:gd name="T22" fmla="*/ 208 w 225"/>
                <a:gd name="T23" fmla="*/ 91 h 148"/>
                <a:gd name="T24" fmla="*/ 215 w 225"/>
                <a:gd name="T25" fmla="*/ 87 h 148"/>
                <a:gd name="T26" fmla="*/ 224 w 225"/>
                <a:gd name="T27" fmla="*/ 78 h 148"/>
                <a:gd name="T28" fmla="*/ 221 w 225"/>
                <a:gd name="T29" fmla="*/ 67 h 148"/>
                <a:gd name="T30" fmla="*/ 220 w 225"/>
                <a:gd name="T31" fmla="*/ 67 h 148"/>
                <a:gd name="T32" fmla="*/ 219 w 225"/>
                <a:gd name="T33" fmla="*/ 67 h 148"/>
                <a:gd name="T34" fmla="*/ 219 w 225"/>
                <a:gd name="T35" fmla="*/ 66 h 148"/>
                <a:gd name="T36" fmla="*/ 217 w 225"/>
                <a:gd name="T37" fmla="*/ 63 h 148"/>
                <a:gd name="T38" fmla="*/ 216 w 225"/>
                <a:gd name="T39" fmla="*/ 61 h 148"/>
                <a:gd name="T40" fmla="*/ 214 w 225"/>
                <a:gd name="T41" fmla="*/ 59 h 148"/>
                <a:gd name="T42" fmla="*/ 213 w 225"/>
                <a:gd name="T43" fmla="*/ 53 h 148"/>
                <a:gd name="T44" fmla="*/ 200 w 225"/>
                <a:gd name="T45" fmla="*/ 44 h 148"/>
                <a:gd name="T46" fmla="*/ 192 w 225"/>
                <a:gd name="T47" fmla="*/ 38 h 148"/>
                <a:gd name="T48" fmla="*/ 188 w 225"/>
                <a:gd name="T49" fmla="*/ 33 h 148"/>
                <a:gd name="T50" fmla="*/ 188 w 225"/>
                <a:gd name="T51" fmla="*/ 33 h 148"/>
                <a:gd name="T52" fmla="*/ 186 w 225"/>
                <a:gd name="T53" fmla="*/ 30 h 148"/>
                <a:gd name="T54" fmla="*/ 187 w 225"/>
                <a:gd name="T55" fmla="*/ 11 h 148"/>
                <a:gd name="T56" fmla="*/ 187 w 225"/>
                <a:gd name="T57" fmla="*/ 11 h 148"/>
                <a:gd name="T58" fmla="*/ 182 w 225"/>
                <a:gd name="T59" fmla="*/ 1 h 148"/>
                <a:gd name="T60" fmla="*/ 7 w 225"/>
                <a:gd name="T61" fmla="*/ 0 h 148"/>
                <a:gd name="T62" fmla="*/ 0 w 225"/>
                <a:gd name="T63" fmla="*/ 0 h 148"/>
                <a:gd name="T64" fmla="*/ 4 w 225"/>
                <a:gd name="T65" fmla="*/ 4 h 148"/>
                <a:gd name="T66" fmla="*/ 7 w 225"/>
                <a:gd name="T67" fmla="*/ 24 h 148"/>
                <a:gd name="T68" fmla="*/ 7 w 225"/>
                <a:gd name="T69" fmla="*/ 26 h 148"/>
                <a:gd name="T70" fmla="*/ 7 w 225"/>
                <a:gd name="T71" fmla="*/ 28 h 148"/>
                <a:gd name="T72" fmla="*/ 6 w 225"/>
                <a:gd name="T73" fmla="*/ 39 h 148"/>
                <a:gd name="T74" fmla="*/ 7 w 225"/>
                <a:gd name="T75" fmla="*/ 45 h 148"/>
                <a:gd name="T76" fmla="*/ 8 w 225"/>
                <a:gd name="T77" fmla="*/ 54 h 148"/>
                <a:gd name="T78" fmla="*/ 14 w 225"/>
                <a:gd name="T79" fmla="*/ 65 h 148"/>
                <a:gd name="T80" fmla="*/ 14 w 225"/>
                <a:gd name="T81" fmla="*/ 68 h 148"/>
                <a:gd name="T82" fmla="*/ 15 w 225"/>
                <a:gd name="T83" fmla="*/ 71 h 148"/>
                <a:gd name="T84" fmla="*/ 20 w 225"/>
                <a:gd name="T85" fmla="*/ 80 h 148"/>
                <a:gd name="T86" fmla="*/ 20 w 225"/>
                <a:gd name="T87" fmla="*/ 85 h 148"/>
                <a:gd name="T88" fmla="*/ 21 w 225"/>
                <a:gd name="T89" fmla="*/ 91 h 148"/>
                <a:gd name="T90" fmla="*/ 23 w 225"/>
                <a:gd name="T91" fmla="*/ 95 h 148"/>
                <a:gd name="T92" fmla="*/ 27 w 225"/>
                <a:gd name="T93" fmla="*/ 121 h 148"/>
                <a:gd name="T94" fmla="*/ 27 w 225"/>
                <a:gd name="T95" fmla="*/ 122 h 148"/>
                <a:gd name="T96" fmla="*/ 28 w 225"/>
                <a:gd name="T97" fmla="*/ 126 h 148"/>
                <a:gd name="T98" fmla="*/ 32 w 225"/>
                <a:gd name="T99" fmla="*/ 133 h 148"/>
                <a:gd name="T100" fmla="*/ 36 w 225"/>
                <a:gd name="T101" fmla="*/ 135 h 148"/>
                <a:gd name="T102" fmla="*/ 36 w 225"/>
                <a:gd name="T103" fmla="*/ 136 h 148"/>
                <a:gd name="T104" fmla="*/ 142 w 225"/>
                <a:gd name="T105" fmla="*/ 134 h 148"/>
                <a:gd name="T106" fmla="*/ 158 w 225"/>
                <a:gd name="T107" fmla="*/ 134 h 148"/>
                <a:gd name="T108" fmla="*/ 168 w 225"/>
                <a:gd name="T109" fmla="*/ 134 h 148"/>
                <a:gd name="T110" fmla="*/ 173 w 225"/>
                <a:gd name="T111" fmla="*/ 140 h 148"/>
                <a:gd name="T112" fmla="*/ 177 w 225"/>
                <a:gd name="T113" fmla="*/ 141 h 148"/>
                <a:gd name="T114" fmla="*/ 178 w 225"/>
                <a:gd name="T115" fmla="*/ 144 h 148"/>
                <a:gd name="T116" fmla="*/ 178 w 225"/>
                <a:gd name="T117" fmla="*/ 144 h 148"/>
                <a:gd name="T118" fmla="*/ 182 w 225"/>
                <a:gd name="T11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48">
                  <a:moveTo>
                    <a:pt x="182" y="148"/>
                  </a:moveTo>
                  <a:cubicBezTo>
                    <a:pt x="182" y="148"/>
                    <a:pt x="182" y="135"/>
                    <a:pt x="187" y="130"/>
                  </a:cubicBezTo>
                  <a:cubicBezTo>
                    <a:pt x="187" y="130"/>
                    <a:pt x="188" y="129"/>
                    <a:pt x="188" y="129"/>
                  </a:cubicBezTo>
                  <a:cubicBezTo>
                    <a:pt x="189" y="127"/>
                    <a:pt x="191" y="125"/>
                    <a:pt x="192" y="124"/>
                  </a:cubicBezTo>
                  <a:cubicBezTo>
                    <a:pt x="194" y="122"/>
                    <a:pt x="195" y="119"/>
                    <a:pt x="195" y="114"/>
                  </a:cubicBezTo>
                  <a:cubicBezTo>
                    <a:pt x="195" y="113"/>
                    <a:pt x="195" y="112"/>
                    <a:pt x="195" y="111"/>
                  </a:cubicBezTo>
                  <a:cubicBezTo>
                    <a:pt x="195" y="108"/>
                    <a:pt x="195" y="107"/>
                    <a:pt x="195" y="107"/>
                  </a:cubicBezTo>
                  <a:cubicBezTo>
                    <a:pt x="195" y="107"/>
                    <a:pt x="196" y="104"/>
                    <a:pt x="197" y="102"/>
                  </a:cubicBezTo>
                  <a:cubicBezTo>
                    <a:pt x="198" y="101"/>
                    <a:pt x="199" y="100"/>
                    <a:pt x="199" y="99"/>
                  </a:cubicBezTo>
                  <a:cubicBezTo>
                    <a:pt x="200" y="99"/>
                    <a:pt x="201" y="99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4" y="97"/>
                    <a:pt x="205" y="93"/>
                    <a:pt x="208" y="91"/>
                  </a:cubicBezTo>
                  <a:cubicBezTo>
                    <a:pt x="209" y="91"/>
                    <a:pt x="212" y="89"/>
                    <a:pt x="215" y="87"/>
                  </a:cubicBezTo>
                  <a:cubicBezTo>
                    <a:pt x="218" y="85"/>
                    <a:pt x="222" y="81"/>
                    <a:pt x="224" y="78"/>
                  </a:cubicBezTo>
                  <a:cubicBezTo>
                    <a:pt x="225" y="72"/>
                    <a:pt x="223" y="69"/>
                    <a:pt x="221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8" y="65"/>
                    <a:pt x="217" y="64"/>
                    <a:pt x="217" y="63"/>
                  </a:cubicBezTo>
                  <a:cubicBezTo>
                    <a:pt x="216" y="63"/>
                    <a:pt x="216" y="62"/>
                    <a:pt x="216" y="61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4" y="59"/>
                    <a:pt x="213" y="55"/>
                    <a:pt x="213" y="53"/>
                  </a:cubicBezTo>
                  <a:cubicBezTo>
                    <a:pt x="213" y="53"/>
                    <a:pt x="202" y="47"/>
                    <a:pt x="200" y="44"/>
                  </a:cubicBezTo>
                  <a:cubicBezTo>
                    <a:pt x="198" y="44"/>
                    <a:pt x="195" y="41"/>
                    <a:pt x="192" y="38"/>
                  </a:cubicBezTo>
                  <a:cubicBezTo>
                    <a:pt x="190" y="36"/>
                    <a:pt x="189" y="35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32"/>
                    <a:pt x="186" y="31"/>
                    <a:pt x="186" y="30"/>
                  </a:cubicBezTo>
                  <a:cubicBezTo>
                    <a:pt x="181" y="23"/>
                    <a:pt x="185" y="15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9"/>
                    <a:pt x="182" y="1"/>
                    <a:pt x="18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4" y="4"/>
                  </a:cubicBezTo>
                  <a:cubicBezTo>
                    <a:pt x="7" y="8"/>
                    <a:pt x="9" y="1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6" y="32"/>
                    <a:pt x="5" y="36"/>
                    <a:pt x="6" y="39"/>
                  </a:cubicBezTo>
                  <a:cubicBezTo>
                    <a:pt x="8" y="42"/>
                    <a:pt x="7" y="45"/>
                    <a:pt x="7" y="45"/>
                  </a:cubicBezTo>
                  <a:cubicBezTo>
                    <a:pt x="10" y="48"/>
                    <a:pt x="8" y="54"/>
                    <a:pt x="8" y="54"/>
                  </a:cubicBezTo>
                  <a:cubicBezTo>
                    <a:pt x="12" y="57"/>
                    <a:pt x="15" y="62"/>
                    <a:pt x="14" y="65"/>
                  </a:cubicBezTo>
                  <a:cubicBezTo>
                    <a:pt x="14" y="66"/>
                    <a:pt x="14" y="67"/>
                    <a:pt x="14" y="68"/>
                  </a:cubicBezTo>
                  <a:cubicBezTo>
                    <a:pt x="15" y="69"/>
                    <a:pt x="15" y="71"/>
                    <a:pt x="15" y="71"/>
                  </a:cubicBezTo>
                  <a:cubicBezTo>
                    <a:pt x="18" y="71"/>
                    <a:pt x="20" y="76"/>
                    <a:pt x="20" y="80"/>
                  </a:cubicBezTo>
                  <a:cubicBezTo>
                    <a:pt x="20" y="81"/>
                    <a:pt x="19" y="83"/>
                    <a:pt x="20" y="85"/>
                  </a:cubicBezTo>
                  <a:cubicBezTo>
                    <a:pt x="20" y="87"/>
                    <a:pt x="20" y="89"/>
                    <a:pt x="21" y="91"/>
                  </a:cubicBezTo>
                  <a:cubicBezTo>
                    <a:pt x="21" y="92"/>
                    <a:pt x="22" y="94"/>
                    <a:pt x="23" y="95"/>
                  </a:cubicBezTo>
                  <a:cubicBezTo>
                    <a:pt x="28" y="99"/>
                    <a:pt x="27" y="111"/>
                    <a:pt x="27" y="121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4"/>
                    <a:pt x="27" y="125"/>
                    <a:pt x="28" y="126"/>
                  </a:cubicBezTo>
                  <a:cubicBezTo>
                    <a:pt x="29" y="129"/>
                    <a:pt x="31" y="131"/>
                    <a:pt x="32" y="133"/>
                  </a:cubicBezTo>
                  <a:cubicBezTo>
                    <a:pt x="34" y="134"/>
                    <a:pt x="35" y="134"/>
                    <a:pt x="36" y="135"/>
                  </a:cubicBezTo>
                  <a:cubicBezTo>
                    <a:pt x="36" y="135"/>
                    <a:pt x="36" y="136"/>
                    <a:pt x="36" y="136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66" y="133"/>
                    <a:pt x="168" y="134"/>
                  </a:cubicBezTo>
                  <a:cubicBezTo>
                    <a:pt x="169" y="135"/>
                    <a:pt x="173" y="140"/>
                    <a:pt x="173" y="140"/>
                  </a:cubicBezTo>
                  <a:cubicBezTo>
                    <a:pt x="173" y="140"/>
                    <a:pt x="176" y="138"/>
                    <a:pt x="177" y="141"/>
                  </a:cubicBezTo>
                  <a:cubicBezTo>
                    <a:pt x="177" y="142"/>
                    <a:pt x="178" y="142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7"/>
                    <a:pt x="182" y="148"/>
                    <a:pt x="182" y="1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77">
              <a:extLst>
                <a:ext uri="{FF2B5EF4-FFF2-40B4-BE49-F238E27FC236}">
                  <a16:creationId xmlns:a16="http://schemas.microsoft.com/office/drawing/2014/main" id="{4B4140F1-1533-4480-96B7-CBCCDF0E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4565" y="5678463"/>
              <a:ext cx="981075" cy="684212"/>
            </a:xfrm>
            <a:custGeom>
              <a:avLst/>
              <a:gdLst>
                <a:gd name="T0" fmla="*/ 259 w 262"/>
                <a:gd name="T1" fmla="*/ 174 h 183"/>
                <a:gd name="T2" fmla="*/ 259 w 262"/>
                <a:gd name="T3" fmla="*/ 155 h 183"/>
                <a:gd name="T4" fmla="*/ 256 w 262"/>
                <a:gd name="T5" fmla="*/ 133 h 183"/>
                <a:gd name="T6" fmla="*/ 250 w 262"/>
                <a:gd name="T7" fmla="*/ 129 h 183"/>
                <a:gd name="T8" fmla="*/ 259 w 262"/>
                <a:gd name="T9" fmla="*/ 129 h 183"/>
                <a:gd name="T10" fmla="*/ 260 w 262"/>
                <a:gd name="T11" fmla="*/ 44 h 183"/>
                <a:gd name="T12" fmla="*/ 257 w 262"/>
                <a:gd name="T13" fmla="*/ 33 h 183"/>
                <a:gd name="T14" fmla="*/ 258 w 262"/>
                <a:gd name="T15" fmla="*/ 14 h 183"/>
                <a:gd name="T16" fmla="*/ 17 w 262"/>
                <a:gd name="T17" fmla="*/ 0 h 183"/>
                <a:gd name="T18" fmla="*/ 12 w 262"/>
                <a:gd name="T19" fmla="*/ 42 h 183"/>
                <a:gd name="T20" fmla="*/ 11 w 262"/>
                <a:gd name="T21" fmla="*/ 45 h 183"/>
                <a:gd name="T22" fmla="*/ 0 w 262"/>
                <a:gd name="T23" fmla="*/ 136 h 183"/>
                <a:gd name="T24" fmla="*/ 143 w 262"/>
                <a:gd name="T25" fmla="*/ 147 h 183"/>
                <a:gd name="T26" fmla="*/ 152 w 262"/>
                <a:gd name="T27" fmla="*/ 151 h 183"/>
                <a:gd name="T28" fmla="*/ 160 w 262"/>
                <a:gd name="T29" fmla="*/ 154 h 183"/>
                <a:gd name="T30" fmla="*/ 173 w 262"/>
                <a:gd name="T31" fmla="*/ 158 h 183"/>
                <a:gd name="T32" fmla="*/ 184 w 262"/>
                <a:gd name="T33" fmla="*/ 161 h 183"/>
                <a:gd name="T34" fmla="*/ 197 w 262"/>
                <a:gd name="T35" fmla="*/ 167 h 183"/>
                <a:gd name="T36" fmla="*/ 214 w 262"/>
                <a:gd name="T37" fmla="*/ 164 h 183"/>
                <a:gd name="T38" fmla="*/ 229 w 262"/>
                <a:gd name="T39" fmla="*/ 164 h 183"/>
                <a:gd name="T40" fmla="*/ 238 w 262"/>
                <a:gd name="T41" fmla="*/ 165 h 183"/>
                <a:gd name="T42" fmla="*/ 260 w 262"/>
                <a:gd name="T43" fmla="*/ 175 h 183"/>
                <a:gd name="T44" fmla="*/ 260 w 262"/>
                <a:gd name="T45" fmla="*/ 183 h 183"/>
                <a:gd name="T46" fmla="*/ 259 w 262"/>
                <a:gd name="T47" fmla="*/ 17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183">
                  <a:moveTo>
                    <a:pt x="259" y="174"/>
                  </a:moveTo>
                  <a:cubicBezTo>
                    <a:pt x="254" y="170"/>
                    <a:pt x="256" y="171"/>
                    <a:pt x="259" y="155"/>
                  </a:cubicBezTo>
                  <a:cubicBezTo>
                    <a:pt x="259" y="151"/>
                    <a:pt x="261" y="140"/>
                    <a:pt x="256" y="133"/>
                  </a:cubicBezTo>
                  <a:cubicBezTo>
                    <a:pt x="253" y="130"/>
                    <a:pt x="250" y="129"/>
                    <a:pt x="250" y="129"/>
                  </a:cubicBezTo>
                  <a:cubicBezTo>
                    <a:pt x="259" y="129"/>
                    <a:pt x="259" y="129"/>
                    <a:pt x="259" y="129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0" y="44"/>
                    <a:pt x="256" y="39"/>
                    <a:pt x="257" y="33"/>
                  </a:cubicBezTo>
                  <a:cubicBezTo>
                    <a:pt x="257" y="27"/>
                    <a:pt x="260" y="17"/>
                    <a:pt x="258" y="14"/>
                  </a:cubicBezTo>
                  <a:cubicBezTo>
                    <a:pt x="258" y="14"/>
                    <a:pt x="93" y="11"/>
                    <a:pt x="17" y="0"/>
                  </a:cubicBezTo>
                  <a:cubicBezTo>
                    <a:pt x="14" y="23"/>
                    <a:pt x="12" y="41"/>
                    <a:pt x="12" y="42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9" y="151"/>
                    <a:pt x="152" y="151"/>
                  </a:cubicBezTo>
                  <a:cubicBezTo>
                    <a:pt x="155" y="151"/>
                    <a:pt x="157" y="152"/>
                    <a:pt x="160" y="154"/>
                  </a:cubicBezTo>
                  <a:cubicBezTo>
                    <a:pt x="163" y="156"/>
                    <a:pt x="169" y="158"/>
                    <a:pt x="173" y="158"/>
                  </a:cubicBezTo>
                  <a:cubicBezTo>
                    <a:pt x="177" y="158"/>
                    <a:pt x="181" y="161"/>
                    <a:pt x="184" y="161"/>
                  </a:cubicBezTo>
                  <a:cubicBezTo>
                    <a:pt x="187" y="161"/>
                    <a:pt x="194" y="164"/>
                    <a:pt x="197" y="167"/>
                  </a:cubicBezTo>
                  <a:cubicBezTo>
                    <a:pt x="200" y="169"/>
                    <a:pt x="206" y="168"/>
                    <a:pt x="214" y="164"/>
                  </a:cubicBezTo>
                  <a:cubicBezTo>
                    <a:pt x="221" y="160"/>
                    <a:pt x="225" y="164"/>
                    <a:pt x="229" y="164"/>
                  </a:cubicBezTo>
                  <a:cubicBezTo>
                    <a:pt x="232" y="164"/>
                    <a:pt x="238" y="165"/>
                    <a:pt x="238" y="165"/>
                  </a:cubicBezTo>
                  <a:cubicBezTo>
                    <a:pt x="238" y="165"/>
                    <a:pt x="259" y="174"/>
                    <a:pt x="260" y="175"/>
                  </a:cubicBezTo>
                  <a:cubicBezTo>
                    <a:pt x="261" y="176"/>
                    <a:pt x="260" y="183"/>
                    <a:pt x="260" y="183"/>
                  </a:cubicBezTo>
                  <a:cubicBezTo>
                    <a:pt x="260" y="183"/>
                    <a:pt x="262" y="177"/>
                    <a:pt x="259" y="17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78">
              <a:extLst>
                <a:ext uri="{FF2B5EF4-FFF2-40B4-BE49-F238E27FC236}">
                  <a16:creationId xmlns:a16="http://schemas.microsoft.com/office/drawing/2014/main" id="{AAE620AD-D740-4E17-9BBC-7A58D7CD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8003" y="6400775"/>
              <a:ext cx="420688" cy="722312"/>
            </a:xfrm>
            <a:custGeom>
              <a:avLst/>
              <a:gdLst>
                <a:gd name="T0" fmla="*/ 11 w 112"/>
                <a:gd name="T1" fmla="*/ 128 h 193"/>
                <a:gd name="T2" fmla="*/ 14 w 112"/>
                <a:gd name="T3" fmla="*/ 136 h 193"/>
                <a:gd name="T4" fmla="*/ 14 w 112"/>
                <a:gd name="T5" fmla="*/ 146 h 193"/>
                <a:gd name="T6" fmla="*/ 12 w 112"/>
                <a:gd name="T7" fmla="*/ 152 h 193"/>
                <a:gd name="T8" fmla="*/ 4 w 112"/>
                <a:gd name="T9" fmla="*/ 168 h 193"/>
                <a:gd name="T10" fmla="*/ 4 w 112"/>
                <a:gd name="T11" fmla="*/ 170 h 193"/>
                <a:gd name="T12" fmla="*/ 2 w 112"/>
                <a:gd name="T13" fmla="*/ 174 h 193"/>
                <a:gd name="T14" fmla="*/ 1 w 112"/>
                <a:gd name="T15" fmla="*/ 177 h 193"/>
                <a:gd name="T16" fmla="*/ 0 w 112"/>
                <a:gd name="T17" fmla="*/ 181 h 193"/>
                <a:gd name="T18" fmla="*/ 0 w 112"/>
                <a:gd name="T19" fmla="*/ 193 h 193"/>
                <a:gd name="T20" fmla="*/ 3 w 112"/>
                <a:gd name="T21" fmla="*/ 193 h 193"/>
                <a:gd name="T22" fmla="*/ 10 w 112"/>
                <a:gd name="T23" fmla="*/ 186 h 193"/>
                <a:gd name="T24" fmla="*/ 12 w 112"/>
                <a:gd name="T25" fmla="*/ 186 h 193"/>
                <a:gd name="T26" fmla="*/ 14 w 112"/>
                <a:gd name="T27" fmla="*/ 187 h 193"/>
                <a:gd name="T28" fmla="*/ 15 w 112"/>
                <a:gd name="T29" fmla="*/ 187 h 193"/>
                <a:gd name="T30" fmla="*/ 16 w 112"/>
                <a:gd name="T31" fmla="*/ 186 h 193"/>
                <a:gd name="T32" fmla="*/ 24 w 112"/>
                <a:gd name="T33" fmla="*/ 182 h 193"/>
                <a:gd name="T34" fmla="*/ 24 w 112"/>
                <a:gd name="T35" fmla="*/ 182 h 193"/>
                <a:gd name="T36" fmla="*/ 24 w 112"/>
                <a:gd name="T37" fmla="*/ 182 h 193"/>
                <a:gd name="T38" fmla="*/ 39 w 112"/>
                <a:gd name="T39" fmla="*/ 185 h 193"/>
                <a:gd name="T40" fmla="*/ 45 w 112"/>
                <a:gd name="T41" fmla="*/ 181 h 193"/>
                <a:gd name="T42" fmla="*/ 46 w 112"/>
                <a:gd name="T43" fmla="*/ 181 h 193"/>
                <a:gd name="T44" fmla="*/ 46 w 112"/>
                <a:gd name="T45" fmla="*/ 180 h 193"/>
                <a:gd name="T46" fmla="*/ 54 w 112"/>
                <a:gd name="T47" fmla="*/ 182 h 193"/>
                <a:gd name="T48" fmla="*/ 57 w 112"/>
                <a:gd name="T49" fmla="*/ 175 h 193"/>
                <a:gd name="T50" fmla="*/ 59 w 112"/>
                <a:gd name="T51" fmla="*/ 168 h 193"/>
                <a:gd name="T52" fmla="*/ 59 w 112"/>
                <a:gd name="T53" fmla="*/ 168 h 193"/>
                <a:gd name="T54" fmla="*/ 60 w 112"/>
                <a:gd name="T55" fmla="*/ 166 h 193"/>
                <a:gd name="T56" fmla="*/ 61 w 112"/>
                <a:gd name="T57" fmla="*/ 166 h 193"/>
                <a:gd name="T58" fmla="*/ 64 w 112"/>
                <a:gd name="T59" fmla="*/ 169 h 193"/>
                <a:gd name="T60" fmla="*/ 69 w 112"/>
                <a:gd name="T61" fmla="*/ 174 h 193"/>
                <a:gd name="T62" fmla="*/ 72 w 112"/>
                <a:gd name="T63" fmla="*/ 176 h 193"/>
                <a:gd name="T64" fmla="*/ 74 w 112"/>
                <a:gd name="T65" fmla="*/ 176 h 193"/>
                <a:gd name="T66" fmla="*/ 77 w 112"/>
                <a:gd name="T67" fmla="*/ 174 h 193"/>
                <a:gd name="T68" fmla="*/ 88 w 112"/>
                <a:gd name="T69" fmla="*/ 161 h 193"/>
                <a:gd name="T70" fmla="*/ 91 w 112"/>
                <a:gd name="T71" fmla="*/ 155 h 193"/>
                <a:gd name="T72" fmla="*/ 91 w 112"/>
                <a:gd name="T73" fmla="*/ 147 h 193"/>
                <a:gd name="T74" fmla="*/ 94 w 112"/>
                <a:gd name="T75" fmla="*/ 142 h 193"/>
                <a:gd name="T76" fmla="*/ 98 w 112"/>
                <a:gd name="T77" fmla="*/ 140 h 193"/>
                <a:gd name="T78" fmla="*/ 110 w 112"/>
                <a:gd name="T79" fmla="*/ 131 h 193"/>
                <a:gd name="T80" fmla="*/ 112 w 112"/>
                <a:gd name="T81" fmla="*/ 126 h 193"/>
                <a:gd name="T82" fmla="*/ 112 w 112"/>
                <a:gd name="T83" fmla="*/ 125 h 193"/>
                <a:gd name="T84" fmla="*/ 111 w 112"/>
                <a:gd name="T85" fmla="*/ 124 h 193"/>
                <a:gd name="T86" fmla="*/ 111 w 112"/>
                <a:gd name="T87" fmla="*/ 124 h 193"/>
                <a:gd name="T88" fmla="*/ 111 w 112"/>
                <a:gd name="T89" fmla="*/ 124 h 193"/>
                <a:gd name="T90" fmla="*/ 111 w 112"/>
                <a:gd name="T91" fmla="*/ 120 h 193"/>
                <a:gd name="T92" fmla="*/ 97 w 112"/>
                <a:gd name="T93" fmla="*/ 3 h 193"/>
                <a:gd name="T94" fmla="*/ 96 w 112"/>
                <a:gd name="T95" fmla="*/ 0 h 193"/>
                <a:gd name="T96" fmla="*/ 23 w 112"/>
                <a:gd name="T97" fmla="*/ 4 h 193"/>
                <a:gd name="T98" fmla="*/ 19 w 112"/>
                <a:gd name="T99" fmla="*/ 8 h 193"/>
                <a:gd name="T100" fmla="*/ 17 w 112"/>
                <a:gd name="T101" fmla="*/ 10 h 193"/>
                <a:gd name="T102" fmla="*/ 17 w 112"/>
                <a:gd name="T103" fmla="*/ 10 h 193"/>
                <a:gd name="T104" fmla="*/ 17 w 112"/>
                <a:gd name="T105" fmla="*/ 10 h 193"/>
                <a:gd name="T106" fmla="*/ 10 w 112"/>
                <a:gd name="T107" fmla="*/ 11 h 193"/>
                <a:gd name="T108" fmla="*/ 4 w 112"/>
                <a:gd name="T109" fmla="*/ 9 h 193"/>
                <a:gd name="T110" fmla="*/ 3 w 112"/>
                <a:gd name="T111" fmla="*/ 8 h 193"/>
                <a:gd name="T112" fmla="*/ 11 w 112"/>
                <a:gd name="T113" fmla="*/ 1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193">
                  <a:moveTo>
                    <a:pt x="11" y="128"/>
                  </a:moveTo>
                  <a:cubicBezTo>
                    <a:pt x="12" y="128"/>
                    <a:pt x="13" y="131"/>
                    <a:pt x="14" y="136"/>
                  </a:cubicBezTo>
                  <a:cubicBezTo>
                    <a:pt x="14" y="139"/>
                    <a:pt x="15" y="143"/>
                    <a:pt x="14" y="146"/>
                  </a:cubicBezTo>
                  <a:cubicBezTo>
                    <a:pt x="13" y="148"/>
                    <a:pt x="12" y="150"/>
                    <a:pt x="12" y="152"/>
                  </a:cubicBezTo>
                  <a:cubicBezTo>
                    <a:pt x="7" y="165"/>
                    <a:pt x="5" y="163"/>
                    <a:pt x="4" y="168"/>
                  </a:cubicBezTo>
                  <a:cubicBezTo>
                    <a:pt x="4" y="169"/>
                    <a:pt x="4" y="170"/>
                    <a:pt x="4" y="170"/>
                  </a:cubicBezTo>
                  <a:cubicBezTo>
                    <a:pt x="3" y="172"/>
                    <a:pt x="3" y="173"/>
                    <a:pt x="2" y="174"/>
                  </a:cubicBezTo>
                  <a:cubicBezTo>
                    <a:pt x="2" y="175"/>
                    <a:pt x="2" y="176"/>
                    <a:pt x="1" y="177"/>
                  </a:cubicBezTo>
                  <a:cubicBezTo>
                    <a:pt x="1" y="178"/>
                    <a:pt x="1" y="179"/>
                    <a:pt x="0" y="181"/>
                  </a:cubicBezTo>
                  <a:cubicBezTo>
                    <a:pt x="0" y="186"/>
                    <a:pt x="0" y="193"/>
                    <a:pt x="0" y="193"/>
                  </a:cubicBezTo>
                  <a:cubicBezTo>
                    <a:pt x="1" y="193"/>
                    <a:pt x="2" y="193"/>
                    <a:pt x="3" y="193"/>
                  </a:cubicBezTo>
                  <a:cubicBezTo>
                    <a:pt x="7" y="192"/>
                    <a:pt x="9" y="187"/>
                    <a:pt x="10" y="186"/>
                  </a:cubicBezTo>
                  <a:cubicBezTo>
                    <a:pt x="11" y="184"/>
                    <a:pt x="11" y="185"/>
                    <a:pt x="12" y="186"/>
                  </a:cubicBezTo>
                  <a:cubicBezTo>
                    <a:pt x="13" y="186"/>
                    <a:pt x="14" y="186"/>
                    <a:pt x="14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5" y="187"/>
                    <a:pt x="16" y="187"/>
                    <a:pt x="16" y="186"/>
                  </a:cubicBezTo>
                  <a:cubicBezTo>
                    <a:pt x="18" y="184"/>
                    <a:pt x="21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8" y="181"/>
                    <a:pt x="36" y="185"/>
                    <a:pt x="39" y="185"/>
                  </a:cubicBezTo>
                  <a:cubicBezTo>
                    <a:pt x="43" y="184"/>
                    <a:pt x="43" y="181"/>
                    <a:pt x="45" y="181"/>
                  </a:cubicBezTo>
                  <a:cubicBezTo>
                    <a:pt x="45" y="180"/>
                    <a:pt x="45" y="181"/>
                    <a:pt x="46" y="181"/>
                  </a:cubicBezTo>
                  <a:cubicBezTo>
                    <a:pt x="46" y="181"/>
                    <a:pt x="46" y="180"/>
                    <a:pt x="46" y="180"/>
                  </a:cubicBezTo>
                  <a:cubicBezTo>
                    <a:pt x="49" y="180"/>
                    <a:pt x="51" y="183"/>
                    <a:pt x="54" y="182"/>
                  </a:cubicBezTo>
                  <a:cubicBezTo>
                    <a:pt x="56" y="180"/>
                    <a:pt x="57" y="176"/>
                    <a:pt x="57" y="175"/>
                  </a:cubicBezTo>
                  <a:cubicBezTo>
                    <a:pt x="58" y="174"/>
                    <a:pt x="58" y="170"/>
                    <a:pt x="59" y="16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59" y="166"/>
                    <a:pt x="60" y="166"/>
                    <a:pt x="60" y="166"/>
                  </a:cubicBezTo>
                  <a:cubicBezTo>
                    <a:pt x="60" y="166"/>
                    <a:pt x="61" y="166"/>
                    <a:pt x="61" y="166"/>
                  </a:cubicBezTo>
                  <a:cubicBezTo>
                    <a:pt x="62" y="166"/>
                    <a:pt x="63" y="167"/>
                    <a:pt x="64" y="169"/>
                  </a:cubicBezTo>
                  <a:cubicBezTo>
                    <a:pt x="65" y="170"/>
                    <a:pt x="67" y="172"/>
                    <a:pt x="69" y="174"/>
                  </a:cubicBezTo>
                  <a:cubicBezTo>
                    <a:pt x="70" y="176"/>
                    <a:pt x="71" y="176"/>
                    <a:pt x="72" y="176"/>
                  </a:cubicBezTo>
                  <a:cubicBezTo>
                    <a:pt x="73" y="176"/>
                    <a:pt x="73" y="176"/>
                    <a:pt x="74" y="176"/>
                  </a:cubicBezTo>
                  <a:cubicBezTo>
                    <a:pt x="75" y="176"/>
                    <a:pt x="76" y="175"/>
                    <a:pt x="77" y="174"/>
                  </a:cubicBezTo>
                  <a:cubicBezTo>
                    <a:pt x="80" y="172"/>
                    <a:pt x="85" y="165"/>
                    <a:pt x="88" y="161"/>
                  </a:cubicBezTo>
                  <a:cubicBezTo>
                    <a:pt x="90" y="159"/>
                    <a:pt x="91" y="157"/>
                    <a:pt x="91" y="155"/>
                  </a:cubicBezTo>
                  <a:cubicBezTo>
                    <a:pt x="91" y="152"/>
                    <a:pt x="91" y="149"/>
                    <a:pt x="91" y="147"/>
                  </a:cubicBezTo>
                  <a:cubicBezTo>
                    <a:pt x="91" y="145"/>
                    <a:pt x="92" y="143"/>
                    <a:pt x="94" y="142"/>
                  </a:cubicBezTo>
                  <a:cubicBezTo>
                    <a:pt x="95" y="141"/>
                    <a:pt x="97" y="140"/>
                    <a:pt x="98" y="140"/>
                  </a:cubicBezTo>
                  <a:cubicBezTo>
                    <a:pt x="102" y="138"/>
                    <a:pt x="107" y="135"/>
                    <a:pt x="110" y="131"/>
                  </a:cubicBezTo>
                  <a:cubicBezTo>
                    <a:pt x="111" y="129"/>
                    <a:pt x="112" y="128"/>
                    <a:pt x="112" y="126"/>
                  </a:cubicBezTo>
                  <a:cubicBezTo>
                    <a:pt x="112" y="126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2"/>
                    <a:pt x="111" y="120"/>
                    <a:pt x="111" y="12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1" y="7"/>
                    <a:pt x="19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1"/>
                    <a:pt x="12" y="11"/>
                    <a:pt x="10" y="11"/>
                  </a:cubicBezTo>
                  <a:cubicBezTo>
                    <a:pt x="8" y="11"/>
                    <a:pt x="6" y="10"/>
                    <a:pt x="4" y="9"/>
                  </a:cubicBezTo>
                  <a:cubicBezTo>
                    <a:pt x="4" y="8"/>
                    <a:pt x="3" y="8"/>
                    <a:pt x="3" y="8"/>
                  </a:cubicBezTo>
                  <a:lnTo>
                    <a:pt x="11" y="1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79">
              <a:extLst>
                <a:ext uri="{FF2B5EF4-FFF2-40B4-BE49-F238E27FC236}">
                  <a16:creationId xmlns:a16="http://schemas.microsoft.com/office/drawing/2014/main" id="{BD3F3862-AD0D-4673-BD41-31D8DAFE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40" y="6538888"/>
              <a:ext cx="168275" cy="269875"/>
            </a:xfrm>
            <a:custGeom>
              <a:avLst/>
              <a:gdLst>
                <a:gd name="T0" fmla="*/ 41 w 45"/>
                <a:gd name="T1" fmla="*/ 63 h 72"/>
                <a:gd name="T2" fmla="*/ 36 w 45"/>
                <a:gd name="T3" fmla="*/ 63 h 72"/>
                <a:gd name="T4" fmla="*/ 38 w 45"/>
                <a:gd name="T5" fmla="*/ 60 h 72"/>
                <a:gd name="T6" fmla="*/ 39 w 45"/>
                <a:gd name="T7" fmla="*/ 57 h 72"/>
                <a:gd name="T8" fmla="*/ 40 w 45"/>
                <a:gd name="T9" fmla="*/ 55 h 72"/>
                <a:gd name="T10" fmla="*/ 39 w 45"/>
                <a:gd name="T11" fmla="*/ 51 h 72"/>
                <a:gd name="T12" fmla="*/ 30 w 45"/>
                <a:gd name="T13" fmla="*/ 46 h 72"/>
                <a:gd name="T14" fmla="*/ 26 w 45"/>
                <a:gd name="T15" fmla="*/ 41 h 72"/>
                <a:gd name="T16" fmla="*/ 24 w 45"/>
                <a:gd name="T17" fmla="*/ 35 h 72"/>
                <a:gd name="T18" fmla="*/ 19 w 45"/>
                <a:gd name="T19" fmla="*/ 26 h 72"/>
                <a:gd name="T20" fmla="*/ 13 w 45"/>
                <a:gd name="T21" fmla="*/ 21 h 72"/>
                <a:gd name="T22" fmla="*/ 10 w 45"/>
                <a:gd name="T23" fmla="*/ 14 h 72"/>
                <a:gd name="T24" fmla="*/ 11 w 45"/>
                <a:gd name="T25" fmla="*/ 13 h 72"/>
                <a:gd name="T26" fmla="*/ 6 w 45"/>
                <a:gd name="T27" fmla="*/ 8 h 72"/>
                <a:gd name="T28" fmla="*/ 5 w 45"/>
                <a:gd name="T29" fmla="*/ 0 h 72"/>
                <a:gd name="T30" fmla="*/ 0 w 45"/>
                <a:gd name="T31" fmla="*/ 8 h 72"/>
                <a:gd name="T32" fmla="*/ 0 w 45"/>
                <a:gd name="T33" fmla="*/ 8 h 72"/>
                <a:gd name="T34" fmla="*/ 4 w 45"/>
                <a:gd name="T35" fmla="*/ 1 h 72"/>
                <a:gd name="T36" fmla="*/ 0 w 45"/>
                <a:gd name="T37" fmla="*/ 8 h 72"/>
                <a:gd name="T38" fmla="*/ 1 w 45"/>
                <a:gd name="T39" fmla="*/ 8 h 72"/>
                <a:gd name="T40" fmla="*/ 19 w 45"/>
                <a:gd name="T41" fmla="*/ 72 h 72"/>
                <a:gd name="T42" fmla="*/ 44 w 45"/>
                <a:gd name="T43" fmla="*/ 68 h 72"/>
                <a:gd name="T44" fmla="*/ 45 w 45"/>
                <a:gd name="T45" fmla="*/ 65 h 72"/>
                <a:gd name="T46" fmla="*/ 41 w 45"/>
                <a:gd name="T4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2">
                  <a:moveTo>
                    <a:pt x="41" y="63"/>
                  </a:moveTo>
                  <a:cubicBezTo>
                    <a:pt x="39" y="64"/>
                    <a:pt x="37" y="64"/>
                    <a:pt x="36" y="63"/>
                  </a:cubicBezTo>
                  <a:cubicBezTo>
                    <a:pt x="36" y="61"/>
                    <a:pt x="37" y="60"/>
                    <a:pt x="38" y="60"/>
                  </a:cubicBezTo>
                  <a:cubicBezTo>
                    <a:pt x="39" y="60"/>
                    <a:pt x="40" y="58"/>
                    <a:pt x="39" y="57"/>
                  </a:cubicBezTo>
                  <a:cubicBezTo>
                    <a:pt x="37" y="55"/>
                    <a:pt x="39" y="55"/>
                    <a:pt x="40" y="55"/>
                  </a:cubicBezTo>
                  <a:cubicBezTo>
                    <a:pt x="41" y="55"/>
                    <a:pt x="44" y="52"/>
                    <a:pt x="39" y="51"/>
                  </a:cubicBezTo>
                  <a:cubicBezTo>
                    <a:pt x="35" y="50"/>
                    <a:pt x="31" y="48"/>
                    <a:pt x="30" y="46"/>
                  </a:cubicBezTo>
                  <a:cubicBezTo>
                    <a:pt x="29" y="44"/>
                    <a:pt x="28" y="42"/>
                    <a:pt x="26" y="41"/>
                  </a:cubicBezTo>
                  <a:cubicBezTo>
                    <a:pt x="25" y="40"/>
                    <a:pt x="24" y="37"/>
                    <a:pt x="24" y="35"/>
                  </a:cubicBezTo>
                  <a:cubicBezTo>
                    <a:pt x="24" y="33"/>
                    <a:pt x="22" y="28"/>
                    <a:pt x="19" y="26"/>
                  </a:cubicBezTo>
                  <a:cubicBezTo>
                    <a:pt x="16" y="25"/>
                    <a:pt x="13" y="22"/>
                    <a:pt x="13" y="21"/>
                  </a:cubicBezTo>
                  <a:cubicBezTo>
                    <a:pt x="13" y="20"/>
                    <a:pt x="15" y="15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0" y="12"/>
                    <a:pt x="9" y="11"/>
                    <a:pt x="6" y="8"/>
                  </a:cubicBezTo>
                  <a:cubicBezTo>
                    <a:pt x="2" y="4"/>
                    <a:pt x="4" y="3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7"/>
                    <a:pt x="45" y="67"/>
                    <a:pt x="45" y="65"/>
                  </a:cubicBezTo>
                  <a:cubicBezTo>
                    <a:pt x="45" y="63"/>
                    <a:pt x="42" y="61"/>
                    <a:pt x="41" y="6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80">
              <a:extLst>
                <a:ext uri="{FF2B5EF4-FFF2-40B4-BE49-F238E27FC236}">
                  <a16:creationId xmlns:a16="http://schemas.microsoft.com/office/drawing/2014/main" id="{E1639FA3-C755-48B6-905B-56779DB4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2403" y="6172175"/>
              <a:ext cx="793750" cy="504825"/>
            </a:xfrm>
            <a:custGeom>
              <a:avLst/>
              <a:gdLst>
                <a:gd name="T0" fmla="*/ 198 w 212"/>
                <a:gd name="T1" fmla="*/ 97 h 135"/>
                <a:gd name="T2" fmla="*/ 200 w 212"/>
                <a:gd name="T3" fmla="*/ 94 h 135"/>
                <a:gd name="T4" fmla="*/ 206 w 212"/>
                <a:gd name="T5" fmla="*/ 92 h 135"/>
                <a:gd name="T6" fmla="*/ 206 w 212"/>
                <a:gd name="T7" fmla="*/ 92 h 135"/>
                <a:gd name="T8" fmla="*/ 208 w 212"/>
                <a:gd name="T9" fmla="*/ 91 h 135"/>
                <a:gd name="T10" fmla="*/ 212 w 212"/>
                <a:gd name="T11" fmla="*/ 83 h 135"/>
                <a:gd name="T12" fmla="*/ 211 w 212"/>
                <a:gd name="T13" fmla="*/ 79 h 135"/>
                <a:gd name="T14" fmla="*/ 210 w 212"/>
                <a:gd name="T15" fmla="*/ 79 h 135"/>
                <a:gd name="T16" fmla="*/ 210 w 212"/>
                <a:gd name="T17" fmla="*/ 78 h 135"/>
                <a:gd name="T18" fmla="*/ 202 w 212"/>
                <a:gd name="T19" fmla="*/ 70 h 135"/>
                <a:gd name="T20" fmla="*/ 197 w 212"/>
                <a:gd name="T21" fmla="*/ 63 h 135"/>
                <a:gd name="T22" fmla="*/ 198 w 212"/>
                <a:gd name="T23" fmla="*/ 37 h 135"/>
                <a:gd name="T24" fmla="*/ 201 w 212"/>
                <a:gd name="T25" fmla="*/ 34 h 135"/>
                <a:gd name="T26" fmla="*/ 202 w 212"/>
                <a:gd name="T27" fmla="*/ 28 h 135"/>
                <a:gd name="T28" fmla="*/ 201 w 212"/>
                <a:gd name="T29" fmla="*/ 26 h 135"/>
                <a:gd name="T30" fmla="*/ 202 w 212"/>
                <a:gd name="T31" fmla="*/ 28 h 135"/>
                <a:gd name="T32" fmla="*/ 202 w 212"/>
                <a:gd name="T33" fmla="*/ 26 h 135"/>
                <a:gd name="T34" fmla="*/ 200 w 212"/>
                <a:gd name="T35" fmla="*/ 25 h 135"/>
                <a:gd name="T36" fmla="*/ 191 w 212"/>
                <a:gd name="T37" fmla="*/ 21 h 135"/>
                <a:gd name="T38" fmla="*/ 178 w 212"/>
                <a:gd name="T39" fmla="*/ 5 h 135"/>
                <a:gd name="T40" fmla="*/ 165 w 212"/>
                <a:gd name="T41" fmla="*/ 2 h 135"/>
                <a:gd name="T42" fmla="*/ 24 w 212"/>
                <a:gd name="T43" fmla="*/ 30 h 135"/>
                <a:gd name="T44" fmla="*/ 23 w 212"/>
                <a:gd name="T45" fmla="*/ 20 h 135"/>
                <a:gd name="T46" fmla="*/ 16 w 212"/>
                <a:gd name="T47" fmla="*/ 25 h 135"/>
                <a:gd name="T48" fmla="*/ 11 w 212"/>
                <a:gd name="T49" fmla="*/ 29 h 135"/>
                <a:gd name="T50" fmla="*/ 3 w 212"/>
                <a:gd name="T51" fmla="*/ 34 h 135"/>
                <a:gd name="T52" fmla="*/ 0 w 212"/>
                <a:gd name="T53" fmla="*/ 35 h 135"/>
                <a:gd name="T54" fmla="*/ 14 w 212"/>
                <a:gd name="T55" fmla="*/ 135 h 135"/>
                <a:gd name="T56" fmla="*/ 192 w 212"/>
                <a:gd name="T57" fmla="*/ 106 h 135"/>
                <a:gd name="T58" fmla="*/ 197 w 212"/>
                <a:gd name="T59" fmla="*/ 98 h 135"/>
                <a:gd name="T60" fmla="*/ 198 w 212"/>
                <a:gd name="T61" fmla="*/ 9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35">
                  <a:moveTo>
                    <a:pt x="198" y="97"/>
                  </a:moveTo>
                  <a:cubicBezTo>
                    <a:pt x="198" y="96"/>
                    <a:pt x="199" y="95"/>
                    <a:pt x="200" y="94"/>
                  </a:cubicBezTo>
                  <a:cubicBezTo>
                    <a:pt x="201" y="93"/>
                    <a:pt x="203" y="92"/>
                    <a:pt x="206" y="92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06" y="91"/>
                    <a:pt x="207" y="91"/>
                    <a:pt x="208" y="91"/>
                  </a:cubicBezTo>
                  <a:cubicBezTo>
                    <a:pt x="210" y="89"/>
                    <a:pt x="212" y="87"/>
                    <a:pt x="212" y="83"/>
                  </a:cubicBezTo>
                  <a:cubicBezTo>
                    <a:pt x="211" y="82"/>
                    <a:pt x="211" y="80"/>
                    <a:pt x="211" y="79"/>
                  </a:cubicBezTo>
                  <a:cubicBezTo>
                    <a:pt x="211" y="79"/>
                    <a:pt x="211" y="79"/>
                    <a:pt x="210" y="79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08" y="74"/>
                    <a:pt x="206" y="72"/>
                    <a:pt x="202" y="70"/>
                  </a:cubicBezTo>
                  <a:cubicBezTo>
                    <a:pt x="199" y="69"/>
                    <a:pt x="198" y="66"/>
                    <a:pt x="197" y="63"/>
                  </a:cubicBezTo>
                  <a:cubicBezTo>
                    <a:pt x="193" y="54"/>
                    <a:pt x="193" y="40"/>
                    <a:pt x="198" y="37"/>
                  </a:cubicBezTo>
                  <a:cubicBezTo>
                    <a:pt x="199" y="36"/>
                    <a:pt x="200" y="35"/>
                    <a:pt x="201" y="34"/>
                  </a:cubicBezTo>
                  <a:cubicBezTo>
                    <a:pt x="202" y="32"/>
                    <a:pt x="202" y="30"/>
                    <a:pt x="202" y="28"/>
                  </a:cubicBezTo>
                  <a:cubicBezTo>
                    <a:pt x="202" y="27"/>
                    <a:pt x="202" y="27"/>
                    <a:pt x="201" y="26"/>
                  </a:cubicBezTo>
                  <a:cubicBezTo>
                    <a:pt x="202" y="27"/>
                    <a:pt x="202" y="27"/>
                    <a:pt x="202" y="28"/>
                  </a:cubicBezTo>
                  <a:cubicBezTo>
                    <a:pt x="202" y="27"/>
                    <a:pt x="202" y="27"/>
                    <a:pt x="202" y="26"/>
                  </a:cubicBezTo>
                  <a:cubicBezTo>
                    <a:pt x="201" y="26"/>
                    <a:pt x="200" y="25"/>
                    <a:pt x="200" y="25"/>
                  </a:cubicBezTo>
                  <a:cubicBezTo>
                    <a:pt x="199" y="24"/>
                    <a:pt x="194" y="24"/>
                    <a:pt x="191" y="21"/>
                  </a:cubicBezTo>
                  <a:cubicBezTo>
                    <a:pt x="187" y="17"/>
                    <a:pt x="184" y="10"/>
                    <a:pt x="178" y="5"/>
                  </a:cubicBezTo>
                  <a:cubicBezTo>
                    <a:pt x="172" y="0"/>
                    <a:pt x="165" y="2"/>
                    <a:pt x="165" y="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8" y="23"/>
                    <a:pt x="16" y="25"/>
                  </a:cubicBezTo>
                  <a:cubicBezTo>
                    <a:pt x="14" y="27"/>
                    <a:pt x="13" y="29"/>
                    <a:pt x="11" y="29"/>
                  </a:cubicBezTo>
                  <a:cubicBezTo>
                    <a:pt x="8" y="30"/>
                    <a:pt x="4" y="34"/>
                    <a:pt x="3" y="34"/>
                  </a:cubicBezTo>
                  <a:cubicBezTo>
                    <a:pt x="2" y="35"/>
                    <a:pt x="0" y="35"/>
                    <a:pt x="0" y="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7" y="98"/>
                    <a:pt x="197" y="97"/>
                    <a:pt x="198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81">
              <a:extLst>
                <a:ext uri="{FF2B5EF4-FFF2-40B4-BE49-F238E27FC236}">
                  <a16:creationId xmlns:a16="http://schemas.microsoft.com/office/drawing/2014/main" id="{DDBA2A7D-1624-4018-8F9D-EDB8ADD9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07890" y="6270600"/>
              <a:ext cx="157163" cy="358775"/>
            </a:xfrm>
            <a:custGeom>
              <a:avLst/>
              <a:gdLst>
                <a:gd name="T0" fmla="*/ 7 w 42"/>
                <a:gd name="T1" fmla="*/ 8 h 96"/>
                <a:gd name="T2" fmla="*/ 4 w 42"/>
                <a:gd name="T3" fmla="*/ 11 h 96"/>
                <a:gd name="T4" fmla="*/ 1 w 42"/>
                <a:gd name="T5" fmla="*/ 28 h 96"/>
                <a:gd name="T6" fmla="*/ 3 w 42"/>
                <a:gd name="T7" fmla="*/ 37 h 96"/>
                <a:gd name="T8" fmla="*/ 9 w 42"/>
                <a:gd name="T9" fmla="*/ 45 h 96"/>
                <a:gd name="T10" fmla="*/ 16 w 42"/>
                <a:gd name="T11" fmla="*/ 52 h 96"/>
                <a:gd name="T12" fmla="*/ 16 w 42"/>
                <a:gd name="T13" fmla="*/ 53 h 96"/>
                <a:gd name="T14" fmla="*/ 17 w 42"/>
                <a:gd name="T15" fmla="*/ 53 h 96"/>
                <a:gd name="T16" fmla="*/ 17 w 42"/>
                <a:gd name="T17" fmla="*/ 56 h 96"/>
                <a:gd name="T18" fmla="*/ 18 w 42"/>
                <a:gd name="T19" fmla="*/ 57 h 96"/>
                <a:gd name="T20" fmla="*/ 15 w 42"/>
                <a:gd name="T21" fmla="*/ 65 h 96"/>
                <a:gd name="T22" fmla="*/ 14 w 42"/>
                <a:gd name="T23" fmla="*/ 65 h 96"/>
                <a:gd name="T24" fmla="*/ 12 w 42"/>
                <a:gd name="T25" fmla="*/ 66 h 96"/>
                <a:gd name="T26" fmla="*/ 6 w 42"/>
                <a:gd name="T27" fmla="*/ 68 h 96"/>
                <a:gd name="T28" fmla="*/ 5 w 42"/>
                <a:gd name="T29" fmla="*/ 69 h 96"/>
                <a:gd name="T30" fmla="*/ 3 w 42"/>
                <a:gd name="T31" fmla="*/ 72 h 96"/>
                <a:gd name="T32" fmla="*/ 4 w 42"/>
                <a:gd name="T33" fmla="*/ 80 h 96"/>
                <a:gd name="T34" fmla="*/ 9 w 42"/>
                <a:gd name="T35" fmla="*/ 85 h 96"/>
                <a:gd name="T36" fmla="*/ 10 w 42"/>
                <a:gd name="T37" fmla="*/ 84 h 96"/>
                <a:gd name="T38" fmla="*/ 14 w 42"/>
                <a:gd name="T39" fmla="*/ 85 h 96"/>
                <a:gd name="T40" fmla="*/ 18 w 42"/>
                <a:gd name="T41" fmla="*/ 87 h 96"/>
                <a:gd name="T42" fmla="*/ 25 w 42"/>
                <a:gd name="T43" fmla="*/ 87 h 96"/>
                <a:gd name="T44" fmla="*/ 26 w 42"/>
                <a:gd name="T45" fmla="*/ 89 h 96"/>
                <a:gd name="T46" fmla="*/ 26 w 42"/>
                <a:gd name="T47" fmla="*/ 96 h 96"/>
                <a:gd name="T48" fmla="*/ 29 w 42"/>
                <a:gd name="T49" fmla="*/ 88 h 96"/>
                <a:gd name="T50" fmla="*/ 32 w 42"/>
                <a:gd name="T51" fmla="*/ 82 h 96"/>
                <a:gd name="T52" fmla="*/ 31 w 42"/>
                <a:gd name="T53" fmla="*/ 79 h 96"/>
                <a:gd name="T54" fmla="*/ 34 w 42"/>
                <a:gd name="T55" fmla="*/ 78 h 96"/>
                <a:gd name="T56" fmla="*/ 37 w 42"/>
                <a:gd name="T57" fmla="*/ 71 h 96"/>
                <a:gd name="T58" fmla="*/ 36 w 42"/>
                <a:gd name="T59" fmla="*/ 69 h 96"/>
                <a:gd name="T60" fmla="*/ 37 w 42"/>
                <a:gd name="T61" fmla="*/ 67 h 96"/>
                <a:gd name="T62" fmla="*/ 41 w 42"/>
                <a:gd name="T63" fmla="*/ 60 h 96"/>
                <a:gd name="T64" fmla="*/ 39 w 42"/>
                <a:gd name="T65" fmla="*/ 50 h 96"/>
                <a:gd name="T66" fmla="*/ 42 w 42"/>
                <a:gd name="T67" fmla="*/ 44 h 96"/>
                <a:gd name="T68" fmla="*/ 42 w 42"/>
                <a:gd name="T69" fmla="*/ 35 h 96"/>
                <a:gd name="T70" fmla="*/ 39 w 42"/>
                <a:gd name="T71" fmla="*/ 31 h 96"/>
                <a:gd name="T72" fmla="*/ 33 w 42"/>
                <a:gd name="T73" fmla="*/ 33 h 96"/>
                <a:gd name="T74" fmla="*/ 29 w 42"/>
                <a:gd name="T75" fmla="*/ 31 h 96"/>
                <a:gd name="T76" fmla="*/ 31 w 42"/>
                <a:gd name="T77" fmla="*/ 26 h 96"/>
                <a:gd name="T78" fmla="*/ 33 w 42"/>
                <a:gd name="T79" fmla="*/ 21 h 96"/>
                <a:gd name="T80" fmla="*/ 37 w 42"/>
                <a:gd name="T81" fmla="*/ 12 h 96"/>
                <a:gd name="T82" fmla="*/ 38 w 42"/>
                <a:gd name="T83" fmla="*/ 8 h 96"/>
                <a:gd name="T84" fmla="*/ 8 w 42"/>
                <a:gd name="T85" fmla="*/ 0 h 96"/>
                <a:gd name="T86" fmla="*/ 8 w 42"/>
                <a:gd name="T87" fmla="*/ 2 h 96"/>
                <a:gd name="T88" fmla="*/ 7 w 42"/>
                <a:gd name="T89" fmla="*/ 8 h 96"/>
                <a:gd name="T90" fmla="*/ 9 w 42"/>
                <a:gd name="T91" fmla="*/ 84 h 96"/>
                <a:gd name="T92" fmla="*/ 5 w 42"/>
                <a:gd name="T93" fmla="*/ 80 h 96"/>
                <a:gd name="T94" fmla="*/ 3 w 42"/>
                <a:gd name="T95" fmla="*/ 74 h 96"/>
                <a:gd name="T96" fmla="*/ 5 w 42"/>
                <a:gd name="T97" fmla="*/ 80 h 96"/>
                <a:gd name="T98" fmla="*/ 9 w 42"/>
                <a:gd name="T9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96">
                  <a:moveTo>
                    <a:pt x="7" y="8"/>
                  </a:moveTo>
                  <a:cubicBezTo>
                    <a:pt x="6" y="9"/>
                    <a:pt x="5" y="10"/>
                    <a:pt x="4" y="11"/>
                  </a:cubicBezTo>
                  <a:cubicBezTo>
                    <a:pt x="1" y="14"/>
                    <a:pt x="1" y="21"/>
                    <a:pt x="1" y="28"/>
                  </a:cubicBezTo>
                  <a:cubicBezTo>
                    <a:pt x="1" y="31"/>
                    <a:pt x="2" y="34"/>
                    <a:pt x="3" y="37"/>
                  </a:cubicBezTo>
                  <a:cubicBezTo>
                    <a:pt x="4" y="41"/>
                    <a:pt x="6" y="44"/>
                    <a:pt x="9" y="45"/>
                  </a:cubicBezTo>
                  <a:cubicBezTo>
                    <a:pt x="13" y="46"/>
                    <a:pt x="15" y="49"/>
                    <a:pt x="16" y="52"/>
                  </a:cubicBezTo>
                  <a:cubicBezTo>
                    <a:pt x="16" y="52"/>
                    <a:pt x="16" y="52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5"/>
                    <a:pt x="17" y="56"/>
                  </a:cubicBezTo>
                  <a:cubicBezTo>
                    <a:pt x="17" y="56"/>
                    <a:pt x="18" y="57"/>
                    <a:pt x="18" y="57"/>
                  </a:cubicBezTo>
                  <a:cubicBezTo>
                    <a:pt x="18" y="61"/>
                    <a:pt x="17" y="64"/>
                    <a:pt x="15" y="65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9" y="66"/>
                    <a:pt x="7" y="67"/>
                    <a:pt x="6" y="68"/>
                  </a:cubicBezTo>
                  <a:cubicBezTo>
                    <a:pt x="5" y="68"/>
                    <a:pt x="5" y="69"/>
                    <a:pt x="5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5"/>
                    <a:pt x="0" y="76"/>
                    <a:pt x="4" y="80"/>
                  </a:cubicBezTo>
                  <a:cubicBezTo>
                    <a:pt x="7" y="83"/>
                    <a:pt x="8" y="84"/>
                    <a:pt x="9" y="85"/>
                  </a:cubicBezTo>
                  <a:cubicBezTo>
                    <a:pt x="9" y="84"/>
                    <a:pt x="9" y="84"/>
                    <a:pt x="10" y="84"/>
                  </a:cubicBezTo>
                  <a:cubicBezTo>
                    <a:pt x="11" y="84"/>
                    <a:pt x="13" y="84"/>
                    <a:pt x="14" y="85"/>
                  </a:cubicBezTo>
                  <a:cubicBezTo>
                    <a:pt x="15" y="87"/>
                    <a:pt x="16" y="88"/>
                    <a:pt x="18" y="87"/>
                  </a:cubicBezTo>
                  <a:cubicBezTo>
                    <a:pt x="20" y="86"/>
                    <a:pt x="25" y="87"/>
                    <a:pt x="25" y="87"/>
                  </a:cubicBezTo>
                  <a:cubicBezTo>
                    <a:pt x="25" y="87"/>
                    <a:pt x="27" y="87"/>
                    <a:pt x="26" y="89"/>
                  </a:cubicBezTo>
                  <a:cubicBezTo>
                    <a:pt x="25" y="92"/>
                    <a:pt x="24" y="96"/>
                    <a:pt x="26" y="96"/>
                  </a:cubicBezTo>
                  <a:cubicBezTo>
                    <a:pt x="28" y="96"/>
                    <a:pt x="29" y="88"/>
                    <a:pt x="29" y="88"/>
                  </a:cubicBezTo>
                  <a:cubicBezTo>
                    <a:pt x="29" y="88"/>
                    <a:pt x="32" y="84"/>
                    <a:pt x="32" y="82"/>
                  </a:cubicBezTo>
                  <a:cubicBezTo>
                    <a:pt x="32" y="80"/>
                    <a:pt x="31" y="79"/>
                    <a:pt x="31" y="79"/>
                  </a:cubicBezTo>
                  <a:cubicBezTo>
                    <a:pt x="31" y="79"/>
                    <a:pt x="34" y="80"/>
                    <a:pt x="34" y="78"/>
                  </a:cubicBezTo>
                  <a:cubicBezTo>
                    <a:pt x="35" y="76"/>
                    <a:pt x="37" y="71"/>
                    <a:pt x="37" y="71"/>
                  </a:cubicBezTo>
                  <a:cubicBezTo>
                    <a:pt x="37" y="71"/>
                    <a:pt x="37" y="69"/>
                    <a:pt x="36" y="69"/>
                  </a:cubicBezTo>
                  <a:cubicBezTo>
                    <a:pt x="34" y="69"/>
                    <a:pt x="34" y="68"/>
                    <a:pt x="37" y="67"/>
                  </a:cubicBezTo>
                  <a:cubicBezTo>
                    <a:pt x="40" y="67"/>
                    <a:pt x="41" y="63"/>
                    <a:pt x="41" y="60"/>
                  </a:cubicBezTo>
                  <a:cubicBezTo>
                    <a:pt x="41" y="58"/>
                    <a:pt x="39" y="53"/>
                    <a:pt x="39" y="50"/>
                  </a:cubicBezTo>
                  <a:cubicBezTo>
                    <a:pt x="39" y="48"/>
                    <a:pt x="42" y="48"/>
                    <a:pt x="42" y="44"/>
                  </a:cubicBezTo>
                  <a:cubicBezTo>
                    <a:pt x="42" y="41"/>
                    <a:pt x="42" y="35"/>
                    <a:pt x="42" y="35"/>
                  </a:cubicBezTo>
                  <a:cubicBezTo>
                    <a:pt x="42" y="35"/>
                    <a:pt x="42" y="31"/>
                    <a:pt x="39" y="31"/>
                  </a:cubicBezTo>
                  <a:cubicBezTo>
                    <a:pt x="36" y="31"/>
                    <a:pt x="35" y="33"/>
                    <a:pt x="33" y="33"/>
                  </a:cubicBezTo>
                  <a:cubicBezTo>
                    <a:pt x="31" y="33"/>
                    <a:pt x="30" y="31"/>
                    <a:pt x="29" y="31"/>
                  </a:cubicBezTo>
                  <a:cubicBezTo>
                    <a:pt x="28" y="31"/>
                    <a:pt x="30" y="29"/>
                    <a:pt x="31" y="26"/>
                  </a:cubicBezTo>
                  <a:cubicBezTo>
                    <a:pt x="31" y="23"/>
                    <a:pt x="33" y="22"/>
                    <a:pt x="33" y="21"/>
                  </a:cubicBezTo>
                  <a:cubicBezTo>
                    <a:pt x="33" y="19"/>
                    <a:pt x="37" y="14"/>
                    <a:pt x="37" y="1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14" y="3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9" y="5"/>
                    <a:pt x="8" y="6"/>
                    <a:pt x="7" y="8"/>
                  </a:cubicBezTo>
                  <a:close/>
                  <a:moveTo>
                    <a:pt x="9" y="84"/>
                  </a:moveTo>
                  <a:cubicBezTo>
                    <a:pt x="9" y="84"/>
                    <a:pt x="9" y="84"/>
                    <a:pt x="5" y="80"/>
                  </a:cubicBezTo>
                  <a:cubicBezTo>
                    <a:pt x="0" y="77"/>
                    <a:pt x="3" y="74"/>
                    <a:pt x="3" y="74"/>
                  </a:cubicBezTo>
                  <a:cubicBezTo>
                    <a:pt x="3" y="74"/>
                    <a:pt x="0" y="77"/>
                    <a:pt x="5" y="80"/>
                  </a:cubicBezTo>
                  <a:cubicBezTo>
                    <a:pt x="9" y="84"/>
                    <a:pt x="9" y="84"/>
                    <a:pt x="9" y="8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82">
              <a:extLst>
                <a:ext uri="{FF2B5EF4-FFF2-40B4-BE49-F238E27FC236}">
                  <a16:creationId xmlns:a16="http://schemas.microsoft.com/office/drawing/2014/main" id="{36044E6D-F76C-4FEA-863D-5EC9D270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2540" y="6042000"/>
              <a:ext cx="112713" cy="138112"/>
            </a:xfrm>
            <a:custGeom>
              <a:avLst/>
              <a:gdLst>
                <a:gd name="T0" fmla="*/ 18 w 30"/>
                <a:gd name="T1" fmla="*/ 11 h 37"/>
                <a:gd name="T2" fmla="*/ 16 w 30"/>
                <a:gd name="T3" fmla="*/ 5 h 37"/>
                <a:gd name="T4" fmla="*/ 13 w 30"/>
                <a:gd name="T5" fmla="*/ 0 h 37"/>
                <a:gd name="T6" fmla="*/ 0 w 30"/>
                <a:gd name="T7" fmla="*/ 6 h 37"/>
                <a:gd name="T8" fmla="*/ 7 w 30"/>
                <a:gd name="T9" fmla="*/ 32 h 37"/>
                <a:gd name="T10" fmla="*/ 7 w 30"/>
                <a:gd name="T11" fmla="*/ 37 h 37"/>
                <a:gd name="T12" fmla="*/ 10 w 30"/>
                <a:gd name="T13" fmla="*/ 36 h 37"/>
                <a:gd name="T14" fmla="*/ 17 w 30"/>
                <a:gd name="T15" fmla="*/ 32 h 37"/>
                <a:gd name="T16" fmla="*/ 20 w 30"/>
                <a:gd name="T17" fmla="*/ 27 h 37"/>
                <a:gd name="T18" fmla="*/ 18 w 30"/>
                <a:gd name="T19" fmla="*/ 20 h 37"/>
                <a:gd name="T20" fmla="*/ 22 w 30"/>
                <a:gd name="T21" fmla="*/ 18 h 37"/>
                <a:gd name="T22" fmla="*/ 24 w 30"/>
                <a:gd name="T23" fmla="*/ 26 h 37"/>
                <a:gd name="T24" fmla="*/ 26 w 30"/>
                <a:gd name="T25" fmla="*/ 22 h 37"/>
                <a:gd name="T26" fmla="*/ 30 w 30"/>
                <a:gd name="T27" fmla="*/ 21 h 37"/>
                <a:gd name="T28" fmla="*/ 25 w 30"/>
                <a:gd name="T29" fmla="*/ 12 h 37"/>
                <a:gd name="T30" fmla="*/ 18 w 30"/>
                <a:gd name="T31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7">
                  <a:moveTo>
                    <a:pt x="18" y="11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9" y="32"/>
                    <a:pt x="7" y="32"/>
                  </a:cubicBezTo>
                  <a:cubicBezTo>
                    <a:pt x="5" y="33"/>
                    <a:pt x="7" y="37"/>
                    <a:pt x="7" y="37"/>
                  </a:cubicBezTo>
                  <a:cubicBezTo>
                    <a:pt x="7" y="37"/>
                    <a:pt x="9" y="37"/>
                    <a:pt x="10" y="36"/>
                  </a:cubicBezTo>
                  <a:cubicBezTo>
                    <a:pt x="11" y="35"/>
                    <a:pt x="16" y="33"/>
                    <a:pt x="17" y="32"/>
                  </a:cubicBezTo>
                  <a:cubicBezTo>
                    <a:pt x="18" y="30"/>
                    <a:pt x="20" y="30"/>
                    <a:pt x="20" y="27"/>
                  </a:cubicBezTo>
                  <a:cubicBezTo>
                    <a:pt x="19" y="25"/>
                    <a:pt x="18" y="22"/>
                    <a:pt x="18" y="20"/>
                  </a:cubicBezTo>
                  <a:cubicBezTo>
                    <a:pt x="18" y="17"/>
                    <a:pt x="21" y="16"/>
                    <a:pt x="22" y="18"/>
                  </a:cubicBezTo>
                  <a:cubicBezTo>
                    <a:pt x="22" y="21"/>
                    <a:pt x="23" y="26"/>
                    <a:pt x="24" y="26"/>
                  </a:cubicBezTo>
                  <a:cubicBezTo>
                    <a:pt x="26" y="25"/>
                    <a:pt x="26" y="22"/>
                    <a:pt x="26" y="22"/>
                  </a:cubicBezTo>
                  <a:cubicBezTo>
                    <a:pt x="26" y="22"/>
                    <a:pt x="30" y="22"/>
                    <a:pt x="30" y="21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83">
              <a:extLst>
                <a:ext uri="{FF2B5EF4-FFF2-40B4-BE49-F238E27FC236}">
                  <a16:creationId xmlns:a16="http://schemas.microsoft.com/office/drawing/2014/main" id="{AAACEEA2-7899-442E-BE0C-221A34E6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0765" y="5880075"/>
              <a:ext cx="493713" cy="244475"/>
            </a:xfrm>
            <a:custGeom>
              <a:avLst/>
              <a:gdLst>
                <a:gd name="T0" fmla="*/ 131 w 132"/>
                <a:gd name="T1" fmla="*/ 49 h 65"/>
                <a:gd name="T2" fmla="*/ 128 w 132"/>
                <a:gd name="T3" fmla="*/ 40 h 65"/>
                <a:gd name="T4" fmla="*/ 124 w 132"/>
                <a:gd name="T5" fmla="*/ 32 h 65"/>
                <a:gd name="T6" fmla="*/ 115 w 132"/>
                <a:gd name="T7" fmla="*/ 28 h 65"/>
                <a:gd name="T8" fmla="*/ 116 w 132"/>
                <a:gd name="T9" fmla="*/ 32 h 65"/>
                <a:gd name="T10" fmla="*/ 121 w 132"/>
                <a:gd name="T11" fmla="*/ 34 h 65"/>
                <a:gd name="T12" fmla="*/ 122 w 132"/>
                <a:gd name="T13" fmla="*/ 36 h 65"/>
                <a:gd name="T14" fmla="*/ 125 w 132"/>
                <a:gd name="T15" fmla="*/ 39 h 65"/>
                <a:gd name="T16" fmla="*/ 124 w 132"/>
                <a:gd name="T17" fmla="*/ 44 h 65"/>
                <a:gd name="T18" fmla="*/ 120 w 132"/>
                <a:gd name="T19" fmla="*/ 46 h 65"/>
                <a:gd name="T20" fmla="*/ 115 w 132"/>
                <a:gd name="T21" fmla="*/ 48 h 65"/>
                <a:gd name="T22" fmla="*/ 107 w 132"/>
                <a:gd name="T23" fmla="*/ 44 h 65"/>
                <a:gd name="T24" fmla="*/ 103 w 132"/>
                <a:gd name="T25" fmla="*/ 40 h 65"/>
                <a:gd name="T26" fmla="*/ 101 w 132"/>
                <a:gd name="T27" fmla="*/ 37 h 65"/>
                <a:gd name="T28" fmla="*/ 101 w 132"/>
                <a:gd name="T29" fmla="*/ 34 h 65"/>
                <a:gd name="T30" fmla="*/ 97 w 132"/>
                <a:gd name="T31" fmla="*/ 31 h 65"/>
                <a:gd name="T32" fmla="*/ 95 w 132"/>
                <a:gd name="T33" fmla="*/ 29 h 65"/>
                <a:gd name="T34" fmla="*/ 89 w 132"/>
                <a:gd name="T35" fmla="*/ 28 h 65"/>
                <a:gd name="T36" fmla="*/ 88 w 132"/>
                <a:gd name="T37" fmla="*/ 30 h 65"/>
                <a:gd name="T38" fmla="*/ 83 w 132"/>
                <a:gd name="T39" fmla="*/ 25 h 65"/>
                <a:gd name="T40" fmla="*/ 84 w 132"/>
                <a:gd name="T41" fmla="*/ 21 h 65"/>
                <a:gd name="T42" fmla="*/ 88 w 132"/>
                <a:gd name="T43" fmla="*/ 17 h 65"/>
                <a:gd name="T44" fmla="*/ 87 w 132"/>
                <a:gd name="T45" fmla="*/ 14 h 65"/>
                <a:gd name="T46" fmla="*/ 91 w 132"/>
                <a:gd name="T47" fmla="*/ 10 h 65"/>
                <a:gd name="T48" fmla="*/ 87 w 132"/>
                <a:gd name="T49" fmla="*/ 7 h 65"/>
                <a:gd name="T50" fmla="*/ 83 w 132"/>
                <a:gd name="T51" fmla="*/ 1 h 65"/>
                <a:gd name="T52" fmla="*/ 83 w 132"/>
                <a:gd name="T53" fmla="*/ 1 h 65"/>
                <a:gd name="T54" fmla="*/ 78 w 132"/>
                <a:gd name="T55" fmla="*/ 0 h 65"/>
                <a:gd name="T56" fmla="*/ 77 w 132"/>
                <a:gd name="T57" fmla="*/ 1 h 65"/>
                <a:gd name="T58" fmla="*/ 74 w 132"/>
                <a:gd name="T59" fmla="*/ 4 h 65"/>
                <a:gd name="T60" fmla="*/ 73 w 132"/>
                <a:gd name="T61" fmla="*/ 4 h 65"/>
                <a:gd name="T62" fmla="*/ 71 w 132"/>
                <a:gd name="T63" fmla="*/ 5 h 65"/>
                <a:gd name="T64" fmla="*/ 69 w 132"/>
                <a:gd name="T65" fmla="*/ 10 h 65"/>
                <a:gd name="T66" fmla="*/ 0 w 132"/>
                <a:gd name="T67" fmla="*/ 24 h 65"/>
                <a:gd name="T68" fmla="*/ 1 w 132"/>
                <a:gd name="T69" fmla="*/ 35 h 65"/>
                <a:gd name="T70" fmla="*/ 1 w 132"/>
                <a:gd name="T71" fmla="*/ 62 h 65"/>
                <a:gd name="T72" fmla="*/ 24 w 132"/>
                <a:gd name="T73" fmla="*/ 56 h 65"/>
                <a:gd name="T74" fmla="*/ 25 w 132"/>
                <a:gd name="T75" fmla="*/ 57 h 65"/>
                <a:gd name="T76" fmla="*/ 27 w 132"/>
                <a:gd name="T77" fmla="*/ 57 h 65"/>
                <a:gd name="T78" fmla="*/ 27 w 132"/>
                <a:gd name="T79" fmla="*/ 56 h 65"/>
                <a:gd name="T80" fmla="*/ 62 w 132"/>
                <a:gd name="T81" fmla="*/ 49 h 65"/>
                <a:gd name="T82" fmla="*/ 75 w 132"/>
                <a:gd name="T83" fmla="*/ 43 h 65"/>
                <a:gd name="T84" fmla="*/ 78 w 132"/>
                <a:gd name="T85" fmla="*/ 48 h 65"/>
                <a:gd name="T86" fmla="*/ 80 w 132"/>
                <a:gd name="T87" fmla="*/ 54 h 65"/>
                <a:gd name="T88" fmla="*/ 87 w 132"/>
                <a:gd name="T89" fmla="*/ 55 h 65"/>
                <a:gd name="T90" fmla="*/ 92 w 132"/>
                <a:gd name="T91" fmla="*/ 64 h 65"/>
                <a:gd name="T92" fmla="*/ 95 w 132"/>
                <a:gd name="T93" fmla="*/ 64 h 65"/>
                <a:gd name="T94" fmla="*/ 97 w 132"/>
                <a:gd name="T95" fmla="*/ 61 h 65"/>
                <a:gd name="T96" fmla="*/ 99 w 132"/>
                <a:gd name="T97" fmla="*/ 58 h 65"/>
                <a:gd name="T98" fmla="*/ 101 w 132"/>
                <a:gd name="T99" fmla="*/ 55 h 65"/>
                <a:gd name="T100" fmla="*/ 104 w 132"/>
                <a:gd name="T101" fmla="*/ 51 h 65"/>
                <a:gd name="T102" fmla="*/ 106 w 132"/>
                <a:gd name="T103" fmla="*/ 54 h 65"/>
                <a:gd name="T104" fmla="*/ 109 w 132"/>
                <a:gd name="T105" fmla="*/ 58 h 65"/>
                <a:gd name="T106" fmla="*/ 116 w 132"/>
                <a:gd name="T107" fmla="*/ 53 h 65"/>
                <a:gd name="T108" fmla="*/ 121 w 132"/>
                <a:gd name="T109" fmla="*/ 50 h 65"/>
                <a:gd name="T110" fmla="*/ 128 w 132"/>
                <a:gd name="T111" fmla="*/ 49 h 65"/>
                <a:gd name="T112" fmla="*/ 131 w 132"/>
                <a:gd name="T113" fmla="*/ 4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65">
                  <a:moveTo>
                    <a:pt x="131" y="49"/>
                  </a:moveTo>
                  <a:cubicBezTo>
                    <a:pt x="130" y="46"/>
                    <a:pt x="129" y="43"/>
                    <a:pt x="128" y="40"/>
                  </a:cubicBezTo>
                  <a:cubicBezTo>
                    <a:pt x="127" y="37"/>
                    <a:pt x="126" y="35"/>
                    <a:pt x="124" y="32"/>
                  </a:cubicBezTo>
                  <a:cubicBezTo>
                    <a:pt x="121" y="30"/>
                    <a:pt x="118" y="27"/>
                    <a:pt x="115" y="28"/>
                  </a:cubicBezTo>
                  <a:cubicBezTo>
                    <a:pt x="113" y="30"/>
                    <a:pt x="114" y="33"/>
                    <a:pt x="116" y="32"/>
                  </a:cubicBezTo>
                  <a:cubicBezTo>
                    <a:pt x="119" y="32"/>
                    <a:pt x="121" y="33"/>
                    <a:pt x="121" y="34"/>
                  </a:cubicBezTo>
                  <a:cubicBezTo>
                    <a:pt x="121" y="35"/>
                    <a:pt x="122" y="36"/>
                    <a:pt x="122" y="36"/>
                  </a:cubicBezTo>
                  <a:cubicBezTo>
                    <a:pt x="122" y="36"/>
                    <a:pt x="124" y="37"/>
                    <a:pt x="125" y="39"/>
                  </a:cubicBezTo>
                  <a:cubicBezTo>
                    <a:pt x="125" y="42"/>
                    <a:pt x="125" y="44"/>
                    <a:pt x="124" y="44"/>
                  </a:cubicBezTo>
                  <a:cubicBezTo>
                    <a:pt x="122" y="45"/>
                    <a:pt x="121" y="44"/>
                    <a:pt x="120" y="46"/>
                  </a:cubicBezTo>
                  <a:cubicBezTo>
                    <a:pt x="118" y="47"/>
                    <a:pt x="118" y="48"/>
                    <a:pt x="115" y="48"/>
                  </a:cubicBezTo>
                  <a:cubicBezTo>
                    <a:pt x="112" y="48"/>
                    <a:pt x="108" y="47"/>
                    <a:pt x="107" y="44"/>
                  </a:cubicBezTo>
                  <a:cubicBezTo>
                    <a:pt x="106" y="41"/>
                    <a:pt x="106" y="40"/>
                    <a:pt x="103" y="40"/>
                  </a:cubicBezTo>
                  <a:cubicBezTo>
                    <a:pt x="100" y="41"/>
                    <a:pt x="100" y="38"/>
                    <a:pt x="101" y="37"/>
                  </a:cubicBezTo>
                  <a:cubicBezTo>
                    <a:pt x="102" y="36"/>
                    <a:pt x="102" y="36"/>
                    <a:pt x="101" y="34"/>
                  </a:cubicBezTo>
                  <a:cubicBezTo>
                    <a:pt x="100" y="33"/>
                    <a:pt x="98" y="32"/>
                    <a:pt x="97" y="31"/>
                  </a:cubicBezTo>
                  <a:cubicBezTo>
                    <a:pt x="96" y="31"/>
                    <a:pt x="97" y="30"/>
                    <a:pt x="95" y="29"/>
                  </a:cubicBezTo>
                  <a:cubicBezTo>
                    <a:pt x="94" y="28"/>
                    <a:pt x="89" y="28"/>
                    <a:pt x="89" y="28"/>
                  </a:cubicBezTo>
                  <a:cubicBezTo>
                    <a:pt x="89" y="28"/>
                    <a:pt x="89" y="30"/>
                    <a:pt x="88" y="30"/>
                  </a:cubicBezTo>
                  <a:cubicBezTo>
                    <a:pt x="87" y="30"/>
                    <a:pt x="82" y="27"/>
                    <a:pt x="83" y="25"/>
                  </a:cubicBezTo>
                  <a:cubicBezTo>
                    <a:pt x="83" y="24"/>
                    <a:pt x="84" y="22"/>
                    <a:pt x="84" y="21"/>
                  </a:cubicBezTo>
                  <a:cubicBezTo>
                    <a:pt x="84" y="20"/>
                    <a:pt x="88" y="19"/>
                    <a:pt x="88" y="17"/>
                  </a:cubicBezTo>
                  <a:cubicBezTo>
                    <a:pt x="87" y="16"/>
                    <a:pt x="87" y="15"/>
                    <a:pt x="87" y="14"/>
                  </a:cubicBezTo>
                  <a:cubicBezTo>
                    <a:pt x="87" y="13"/>
                    <a:pt x="91" y="12"/>
                    <a:pt x="91" y="10"/>
                  </a:cubicBezTo>
                  <a:cubicBezTo>
                    <a:pt x="91" y="9"/>
                    <a:pt x="88" y="8"/>
                    <a:pt x="87" y="7"/>
                  </a:cubicBezTo>
                  <a:cubicBezTo>
                    <a:pt x="85" y="6"/>
                    <a:pt x="84" y="3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7"/>
                    <a:pt x="1" y="35"/>
                  </a:cubicBezTo>
                  <a:cubicBezTo>
                    <a:pt x="1" y="44"/>
                    <a:pt x="1" y="62"/>
                    <a:pt x="1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3" y="65"/>
                    <a:pt x="95" y="64"/>
                  </a:cubicBezTo>
                  <a:cubicBezTo>
                    <a:pt x="97" y="64"/>
                    <a:pt x="97" y="62"/>
                    <a:pt x="97" y="61"/>
                  </a:cubicBezTo>
                  <a:cubicBezTo>
                    <a:pt x="97" y="60"/>
                    <a:pt x="98" y="59"/>
                    <a:pt x="99" y="58"/>
                  </a:cubicBezTo>
                  <a:cubicBezTo>
                    <a:pt x="100" y="58"/>
                    <a:pt x="101" y="55"/>
                    <a:pt x="101" y="55"/>
                  </a:cubicBezTo>
                  <a:cubicBezTo>
                    <a:pt x="101" y="55"/>
                    <a:pt x="103" y="51"/>
                    <a:pt x="104" y="51"/>
                  </a:cubicBezTo>
                  <a:cubicBezTo>
                    <a:pt x="106" y="51"/>
                    <a:pt x="106" y="52"/>
                    <a:pt x="106" y="54"/>
                  </a:cubicBezTo>
                  <a:cubicBezTo>
                    <a:pt x="106" y="55"/>
                    <a:pt x="107" y="59"/>
                    <a:pt x="109" y="58"/>
                  </a:cubicBezTo>
                  <a:cubicBezTo>
                    <a:pt x="111" y="58"/>
                    <a:pt x="114" y="55"/>
                    <a:pt x="116" y="53"/>
                  </a:cubicBezTo>
                  <a:cubicBezTo>
                    <a:pt x="118" y="51"/>
                    <a:pt x="120" y="51"/>
                    <a:pt x="121" y="50"/>
                  </a:cubicBezTo>
                  <a:cubicBezTo>
                    <a:pt x="122" y="49"/>
                    <a:pt x="127" y="46"/>
                    <a:pt x="128" y="49"/>
                  </a:cubicBezTo>
                  <a:cubicBezTo>
                    <a:pt x="128" y="52"/>
                    <a:pt x="132" y="52"/>
                    <a:pt x="131" y="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84">
              <a:extLst>
                <a:ext uri="{FF2B5EF4-FFF2-40B4-BE49-F238E27FC236}">
                  <a16:creationId xmlns:a16="http://schemas.microsoft.com/office/drawing/2014/main" id="{94A42F88-EE25-4D94-A20C-C55D6A8FC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3940" y="6064225"/>
              <a:ext cx="261938" cy="231775"/>
            </a:xfrm>
            <a:custGeom>
              <a:avLst/>
              <a:gdLst>
                <a:gd name="T0" fmla="*/ 68 w 70"/>
                <a:gd name="T1" fmla="*/ 26 h 62"/>
                <a:gd name="T2" fmla="*/ 61 w 70"/>
                <a:gd name="T3" fmla="*/ 0 h 62"/>
                <a:gd name="T4" fmla="*/ 61 w 70"/>
                <a:gd name="T5" fmla="*/ 0 h 62"/>
                <a:gd name="T6" fmla="*/ 26 w 70"/>
                <a:gd name="T7" fmla="*/ 7 h 62"/>
                <a:gd name="T8" fmla="*/ 26 w 70"/>
                <a:gd name="T9" fmla="*/ 8 h 62"/>
                <a:gd name="T10" fmla="*/ 24 w 70"/>
                <a:gd name="T11" fmla="*/ 8 h 62"/>
                <a:gd name="T12" fmla="*/ 23 w 70"/>
                <a:gd name="T13" fmla="*/ 7 h 62"/>
                <a:gd name="T14" fmla="*/ 0 w 70"/>
                <a:gd name="T15" fmla="*/ 13 h 62"/>
                <a:gd name="T16" fmla="*/ 2 w 70"/>
                <a:gd name="T17" fmla="*/ 24 h 62"/>
                <a:gd name="T18" fmla="*/ 5 w 70"/>
                <a:gd name="T19" fmla="*/ 39 h 62"/>
                <a:gd name="T20" fmla="*/ 9 w 70"/>
                <a:gd name="T21" fmla="*/ 51 h 62"/>
                <a:gd name="T22" fmla="*/ 4 w 70"/>
                <a:gd name="T23" fmla="*/ 58 h 62"/>
                <a:gd name="T24" fmla="*/ 7 w 70"/>
                <a:gd name="T25" fmla="*/ 61 h 62"/>
                <a:gd name="T26" fmla="*/ 4 w 70"/>
                <a:gd name="T27" fmla="*/ 58 h 62"/>
                <a:gd name="T28" fmla="*/ 7 w 70"/>
                <a:gd name="T29" fmla="*/ 62 h 62"/>
                <a:gd name="T30" fmla="*/ 7 w 70"/>
                <a:gd name="T31" fmla="*/ 62 h 62"/>
                <a:gd name="T32" fmla="*/ 10 w 70"/>
                <a:gd name="T33" fmla="*/ 61 h 62"/>
                <a:gd name="T34" fmla="*/ 15 w 70"/>
                <a:gd name="T35" fmla="*/ 58 h 62"/>
                <a:gd name="T36" fmla="*/ 19 w 70"/>
                <a:gd name="T37" fmla="*/ 55 h 62"/>
                <a:gd name="T38" fmla="*/ 22 w 70"/>
                <a:gd name="T39" fmla="*/ 53 h 62"/>
                <a:gd name="T40" fmla="*/ 24 w 70"/>
                <a:gd name="T41" fmla="*/ 53 h 62"/>
                <a:gd name="T42" fmla="*/ 27 w 70"/>
                <a:gd name="T43" fmla="*/ 49 h 62"/>
                <a:gd name="T44" fmla="*/ 29 w 70"/>
                <a:gd name="T45" fmla="*/ 45 h 62"/>
                <a:gd name="T46" fmla="*/ 31 w 70"/>
                <a:gd name="T47" fmla="*/ 44 h 62"/>
                <a:gd name="T48" fmla="*/ 35 w 70"/>
                <a:gd name="T49" fmla="*/ 44 h 62"/>
                <a:gd name="T50" fmla="*/ 40 w 70"/>
                <a:gd name="T51" fmla="*/ 42 h 62"/>
                <a:gd name="T52" fmla="*/ 44 w 70"/>
                <a:gd name="T53" fmla="*/ 42 h 62"/>
                <a:gd name="T54" fmla="*/ 46 w 70"/>
                <a:gd name="T55" fmla="*/ 40 h 62"/>
                <a:gd name="T56" fmla="*/ 49 w 70"/>
                <a:gd name="T57" fmla="*/ 40 h 62"/>
                <a:gd name="T58" fmla="*/ 50 w 70"/>
                <a:gd name="T59" fmla="*/ 38 h 62"/>
                <a:gd name="T60" fmla="*/ 53 w 70"/>
                <a:gd name="T61" fmla="*/ 38 h 62"/>
                <a:gd name="T62" fmla="*/ 56 w 70"/>
                <a:gd name="T63" fmla="*/ 36 h 62"/>
                <a:gd name="T64" fmla="*/ 58 w 70"/>
                <a:gd name="T65" fmla="*/ 35 h 62"/>
                <a:gd name="T66" fmla="*/ 62 w 70"/>
                <a:gd name="T67" fmla="*/ 35 h 62"/>
                <a:gd name="T68" fmla="*/ 65 w 70"/>
                <a:gd name="T69" fmla="*/ 33 h 62"/>
                <a:gd name="T70" fmla="*/ 68 w 70"/>
                <a:gd name="T71" fmla="*/ 31 h 62"/>
                <a:gd name="T72" fmla="*/ 68 w 70"/>
                <a:gd name="T73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62">
                  <a:moveTo>
                    <a:pt x="68" y="26"/>
                  </a:moveTo>
                  <a:cubicBezTo>
                    <a:pt x="70" y="26"/>
                    <a:pt x="62" y="3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5" y="9"/>
                    <a:pt x="24" y="9"/>
                    <a:pt x="24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" y="19"/>
                    <a:pt x="2" y="24"/>
                  </a:cubicBezTo>
                  <a:cubicBezTo>
                    <a:pt x="2" y="28"/>
                    <a:pt x="4" y="34"/>
                    <a:pt x="5" y="39"/>
                  </a:cubicBezTo>
                  <a:cubicBezTo>
                    <a:pt x="7" y="44"/>
                    <a:pt x="9" y="51"/>
                    <a:pt x="9" y="5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2"/>
                    <a:pt x="10" y="61"/>
                  </a:cubicBezTo>
                  <a:cubicBezTo>
                    <a:pt x="12" y="61"/>
                    <a:pt x="14" y="59"/>
                    <a:pt x="15" y="58"/>
                  </a:cubicBezTo>
                  <a:cubicBezTo>
                    <a:pt x="16" y="56"/>
                    <a:pt x="19" y="55"/>
                    <a:pt x="19" y="55"/>
                  </a:cubicBezTo>
                  <a:cubicBezTo>
                    <a:pt x="19" y="55"/>
                    <a:pt x="22" y="53"/>
                    <a:pt x="22" y="53"/>
                  </a:cubicBezTo>
                  <a:cubicBezTo>
                    <a:pt x="22" y="53"/>
                    <a:pt x="24" y="53"/>
                    <a:pt x="24" y="53"/>
                  </a:cubicBezTo>
                  <a:cubicBezTo>
                    <a:pt x="25" y="53"/>
                    <a:pt x="26" y="51"/>
                    <a:pt x="27" y="49"/>
                  </a:cubicBezTo>
                  <a:cubicBezTo>
                    <a:pt x="29" y="48"/>
                    <a:pt x="29" y="46"/>
                    <a:pt x="29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6" y="43"/>
                    <a:pt x="40" y="42"/>
                    <a:pt x="40" y="42"/>
                  </a:cubicBezTo>
                  <a:cubicBezTo>
                    <a:pt x="40" y="42"/>
                    <a:pt x="43" y="42"/>
                    <a:pt x="44" y="42"/>
                  </a:cubicBezTo>
                  <a:cubicBezTo>
                    <a:pt x="44" y="42"/>
                    <a:pt x="46" y="40"/>
                    <a:pt x="46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5" y="33"/>
                    <a:pt x="65" y="33"/>
                  </a:cubicBezTo>
                  <a:cubicBezTo>
                    <a:pt x="65" y="33"/>
                    <a:pt x="68" y="31"/>
                    <a:pt x="68" y="31"/>
                  </a:cubicBezTo>
                  <a:cubicBezTo>
                    <a:pt x="68" y="31"/>
                    <a:pt x="66" y="27"/>
                    <a:pt x="68" y="2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85">
              <a:extLst>
                <a:ext uri="{FF2B5EF4-FFF2-40B4-BE49-F238E27FC236}">
                  <a16:creationId xmlns:a16="http://schemas.microsoft.com/office/drawing/2014/main" id="{C03B2699-EB49-4C90-B02E-938401BAA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415" y="6648425"/>
              <a:ext cx="587375" cy="471487"/>
            </a:xfrm>
            <a:custGeom>
              <a:avLst/>
              <a:gdLst>
                <a:gd name="T0" fmla="*/ 155 w 157"/>
                <a:gd name="T1" fmla="*/ 10 h 126"/>
                <a:gd name="T2" fmla="*/ 152 w 157"/>
                <a:gd name="T3" fmla="*/ 3 h 126"/>
                <a:gd name="T4" fmla="*/ 140 w 157"/>
                <a:gd name="T5" fmla="*/ 2 h 126"/>
                <a:gd name="T6" fmla="*/ 126 w 157"/>
                <a:gd name="T7" fmla="*/ 3 h 126"/>
                <a:gd name="T8" fmla="*/ 113 w 157"/>
                <a:gd name="T9" fmla="*/ 13 h 126"/>
                <a:gd name="T10" fmla="*/ 103 w 157"/>
                <a:gd name="T11" fmla="*/ 27 h 126"/>
                <a:gd name="T12" fmla="*/ 103 w 157"/>
                <a:gd name="T13" fmla="*/ 28 h 126"/>
                <a:gd name="T14" fmla="*/ 97 w 157"/>
                <a:gd name="T15" fmla="*/ 32 h 126"/>
                <a:gd name="T16" fmla="*/ 93 w 157"/>
                <a:gd name="T17" fmla="*/ 2 h 126"/>
                <a:gd name="T18" fmla="*/ 55 w 157"/>
                <a:gd name="T19" fmla="*/ 8 h 126"/>
                <a:gd name="T20" fmla="*/ 54 w 157"/>
                <a:gd name="T21" fmla="*/ 0 h 126"/>
                <a:gd name="T22" fmla="*/ 52 w 157"/>
                <a:gd name="T23" fmla="*/ 1 h 126"/>
                <a:gd name="T24" fmla="*/ 49 w 157"/>
                <a:gd name="T25" fmla="*/ 3 h 126"/>
                <a:gd name="T26" fmla="*/ 46 w 157"/>
                <a:gd name="T27" fmla="*/ 10 h 126"/>
                <a:gd name="T28" fmla="*/ 43 w 157"/>
                <a:gd name="T29" fmla="*/ 14 h 126"/>
                <a:gd name="T30" fmla="*/ 42 w 157"/>
                <a:gd name="T31" fmla="*/ 15 h 126"/>
                <a:gd name="T32" fmla="*/ 41 w 157"/>
                <a:gd name="T33" fmla="*/ 18 h 126"/>
                <a:gd name="T34" fmla="*/ 40 w 157"/>
                <a:gd name="T35" fmla="*/ 20 h 126"/>
                <a:gd name="T36" fmla="*/ 40 w 157"/>
                <a:gd name="T37" fmla="*/ 20 h 126"/>
                <a:gd name="T38" fmla="*/ 40 w 157"/>
                <a:gd name="T39" fmla="*/ 21 h 126"/>
                <a:gd name="T40" fmla="*/ 40 w 157"/>
                <a:gd name="T41" fmla="*/ 21 h 126"/>
                <a:gd name="T42" fmla="*/ 38 w 157"/>
                <a:gd name="T43" fmla="*/ 24 h 126"/>
                <a:gd name="T44" fmla="*/ 36 w 157"/>
                <a:gd name="T45" fmla="*/ 27 h 126"/>
                <a:gd name="T46" fmla="*/ 31 w 157"/>
                <a:gd name="T47" fmla="*/ 31 h 126"/>
                <a:gd name="T48" fmla="*/ 30 w 157"/>
                <a:gd name="T49" fmla="*/ 31 h 126"/>
                <a:gd name="T50" fmla="*/ 30 w 157"/>
                <a:gd name="T51" fmla="*/ 32 h 126"/>
                <a:gd name="T52" fmla="*/ 26 w 157"/>
                <a:gd name="T53" fmla="*/ 33 h 126"/>
                <a:gd name="T54" fmla="*/ 23 w 157"/>
                <a:gd name="T55" fmla="*/ 42 h 126"/>
                <a:gd name="T56" fmla="*/ 21 w 157"/>
                <a:gd name="T57" fmla="*/ 48 h 126"/>
                <a:gd name="T58" fmla="*/ 19 w 157"/>
                <a:gd name="T59" fmla="*/ 48 h 126"/>
                <a:gd name="T60" fmla="*/ 19 w 157"/>
                <a:gd name="T61" fmla="*/ 48 h 126"/>
                <a:gd name="T62" fmla="*/ 18 w 157"/>
                <a:gd name="T63" fmla="*/ 48 h 126"/>
                <a:gd name="T64" fmla="*/ 11 w 157"/>
                <a:gd name="T65" fmla="*/ 55 h 126"/>
                <a:gd name="T66" fmla="*/ 10 w 157"/>
                <a:gd name="T67" fmla="*/ 60 h 126"/>
                <a:gd name="T68" fmla="*/ 9 w 157"/>
                <a:gd name="T69" fmla="*/ 61 h 126"/>
                <a:gd name="T70" fmla="*/ 8 w 157"/>
                <a:gd name="T71" fmla="*/ 62 h 126"/>
                <a:gd name="T72" fmla="*/ 6 w 157"/>
                <a:gd name="T73" fmla="*/ 63 h 126"/>
                <a:gd name="T74" fmla="*/ 4 w 157"/>
                <a:gd name="T75" fmla="*/ 76 h 126"/>
                <a:gd name="T76" fmla="*/ 2 w 157"/>
                <a:gd name="T77" fmla="*/ 77 h 126"/>
                <a:gd name="T78" fmla="*/ 0 w 157"/>
                <a:gd name="T79" fmla="*/ 86 h 126"/>
                <a:gd name="T80" fmla="*/ 2 w 157"/>
                <a:gd name="T81" fmla="*/ 97 h 126"/>
                <a:gd name="T82" fmla="*/ 5 w 157"/>
                <a:gd name="T83" fmla="*/ 99 h 126"/>
                <a:gd name="T84" fmla="*/ 8 w 157"/>
                <a:gd name="T85" fmla="*/ 103 h 126"/>
                <a:gd name="T86" fmla="*/ 12 w 157"/>
                <a:gd name="T87" fmla="*/ 107 h 126"/>
                <a:gd name="T88" fmla="*/ 22 w 157"/>
                <a:gd name="T89" fmla="*/ 116 h 126"/>
                <a:gd name="T90" fmla="*/ 34 w 157"/>
                <a:gd name="T91" fmla="*/ 120 h 126"/>
                <a:gd name="T92" fmla="*/ 43 w 157"/>
                <a:gd name="T93" fmla="*/ 106 h 126"/>
                <a:gd name="T94" fmla="*/ 53 w 157"/>
                <a:gd name="T95" fmla="*/ 111 h 126"/>
                <a:gd name="T96" fmla="*/ 56 w 157"/>
                <a:gd name="T97" fmla="*/ 106 h 126"/>
                <a:gd name="T98" fmla="*/ 66 w 157"/>
                <a:gd name="T99" fmla="*/ 105 h 126"/>
                <a:gd name="T100" fmla="*/ 74 w 157"/>
                <a:gd name="T101" fmla="*/ 93 h 126"/>
                <a:gd name="T102" fmla="*/ 88 w 157"/>
                <a:gd name="T103" fmla="*/ 77 h 126"/>
                <a:gd name="T104" fmla="*/ 96 w 157"/>
                <a:gd name="T105" fmla="*/ 65 h 126"/>
                <a:gd name="T106" fmla="*/ 106 w 157"/>
                <a:gd name="T107" fmla="*/ 62 h 126"/>
                <a:gd name="T108" fmla="*/ 120 w 157"/>
                <a:gd name="T109" fmla="*/ 55 h 126"/>
                <a:gd name="T110" fmla="*/ 128 w 157"/>
                <a:gd name="T111" fmla="*/ 44 h 126"/>
                <a:gd name="T112" fmla="*/ 135 w 157"/>
                <a:gd name="T113" fmla="*/ 32 h 126"/>
                <a:gd name="T114" fmla="*/ 142 w 157"/>
                <a:gd name="T115" fmla="*/ 26 h 126"/>
                <a:gd name="T116" fmla="*/ 150 w 157"/>
                <a:gd name="T117" fmla="*/ 20 h 126"/>
                <a:gd name="T118" fmla="*/ 157 w 157"/>
                <a:gd name="T119" fmla="*/ 13 h 126"/>
                <a:gd name="T120" fmla="*/ 155 w 157"/>
                <a:gd name="T12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" h="126">
                  <a:moveTo>
                    <a:pt x="155" y="10"/>
                  </a:moveTo>
                  <a:cubicBezTo>
                    <a:pt x="153" y="8"/>
                    <a:pt x="153" y="4"/>
                    <a:pt x="152" y="3"/>
                  </a:cubicBezTo>
                  <a:cubicBezTo>
                    <a:pt x="150" y="0"/>
                    <a:pt x="143" y="0"/>
                    <a:pt x="140" y="2"/>
                  </a:cubicBezTo>
                  <a:cubicBezTo>
                    <a:pt x="138" y="4"/>
                    <a:pt x="133" y="3"/>
                    <a:pt x="126" y="3"/>
                  </a:cubicBezTo>
                  <a:cubicBezTo>
                    <a:pt x="122" y="3"/>
                    <a:pt x="117" y="8"/>
                    <a:pt x="113" y="13"/>
                  </a:cubicBezTo>
                  <a:cubicBezTo>
                    <a:pt x="109" y="18"/>
                    <a:pt x="105" y="24"/>
                    <a:pt x="103" y="27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3" y="32"/>
                    <a:pt x="97" y="32"/>
                    <a:pt x="97" y="3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5"/>
                    <a:pt x="47" y="7"/>
                    <a:pt x="46" y="10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2" y="14"/>
                    <a:pt x="42" y="15"/>
                    <a:pt x="42" y="15"/>
                  </a:cubicBezTo>
                  <a:cubicBezTo>
                    <a:pt x="41" y="15"/>
                    <a:pt x="41" y="16"/>
                    <a:pt x="41" y="18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2"/>
                    <a:pt x="39" y="23"/>
                    <a:pt x="38" y="24"/>
                  </a:cubicBezTo>
                  <a:cubicBezTo>
                    <a:pt x="37" y="25"/>
                    <a:pt x="36" y="26"/>
                    <a:pt x="36" y="27"/>
                  </a:cubicBezTo>
                  <a:cubicBezTo>
                    <a:pt x="34" y="28"/>
                    <a:pt x="32" y="30"/>
                    <a:pt x="31" y="31"/>
                  </a:cubicBezTo>
                  <a:cubicBezTo>
                    <a:pt x="31" y="31"/>
                    <a:pt x="31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28" y="32"/>
                    <a:pt x="26" y="33"/>
                  </a:cubicBezTo>
                  <a:cubicBezTo>
                    <a:pt x="21" y="34"/>
                    <a:pt x="24" y="39"/>
                    <a:pt x="23" y="42"/>
                  </a:cubicBezTo>
                  <a:cubicBezTo>
                    <a:pt x="23" y="44"/>
                    <a:pt x="23" y="47"/>
                    <a:pt x="21" y="48"/>
                  </a:cubicBezTo>
                  <a:cubicBezTo>
                    <a:pt x="21" y="48"/>
                    <a:pt x="20" y="49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8" y="48"/>
                  </a:cubicBezTo>
                  <a:cubicBezTo>
                    <a:pt x="13" y="47"/>
                    <a:pt x="10" y="49"/>
                    <a:pt x="11" y="55"/>
                  </a:cubicBezTo>
                  <a:cubicBezTo>
                    <a:pt x="11" y="58"/>
                    <a:pt x="11" y="59"/>
                    <a:pt x="10" y="60"/>
                  </a:cubicBezTo>
                  <a:cubicBezTo>
                    <a:pt x="10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7" y="63"/>
                    <a:pt x="6" y="63"/>
                  </a:cubicBezTo>
                  <a:cubicBezTo>
                    <a:pt x="4" y="66"/>
                    <a:pt x="2" y="70"/>
                    <a:pt x="4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8"/>
                    <a:pt x="0" y="81"/>
                    <a:pt x="0" y="86"/>
                  </a:cubicBezTo>
                  <a:cubicBezTo>
                    <a:pt x="0" y="91"/>
                    <a:pt x="2" y="97"/>
                    <a:pt x="2" y="97"/>
                  </a:cubicBezTo>
                  <a:cubicBezTo>
                    <a:pt x="2" y="97"/>
                    <a:pt x="5" y="96"/>
                    <a:pt x="5" y="99"/>
                  </a:cubicBezTo>
                  <a:cubicBezTo>
                    <a:pt x="5" y="102"/>
                    <a:pt x="5" y="103"/>
                    <a:pt x="8" y="103"/>
                  </a:cubicBezTo>
                  <a:cubicBezTo>
                    <a:pt x="11" y="103"/>
                    <a:pt x="12" y="107"/>
                    <a:pt x="12" y="107"/>
                  </a:cubicBezTo>
                  <a:cubicBezTo>
                    <a:pt x="16" y="107"/>
                    <a:pt x="19" y="114"/>
                    <a:pt x="22" y="116"/>
                  </a:cubicBezTo>
                  <a:cubicBezTo>
                    <a:pt x="24" y="119"/>
                    <a:pt x="32" y="126"/>
                    <a:pt x="34" y="120"/>
                  </a:cubicBezTo>
                  <a:cubicBezTo>
                    <a:pt x="36" y="113"/>
                    <a:pt x="43" y="106"/>
                    <a:pt x="43" y="106"/>
                  </a:cubicBezTo>
                  <a:cubicBezTo>
                    <a:pt x="46" y="112"/>
                    <a:pt x="53" y="111"/>
                    <a:pt x="53" y="111"/>
                  </a:cubicBezTo>
                  <a:cubicBezTo>
                    <a:pt x="53" y="108"/>
                    <a:pt x="56" y="106"/>
                    <a:pt x="56" y="106"/>
                  </a:cubicBezTo>
                  <a:cubicBezTo>
                    <a:pt x="56" y="106"/>
                    <a:pt x="59" y="105"/>
                    <a:pt x="66" y="105"/>
                  </a:cubicBezTo>
                  <a:cubicBezTo>
                    <a:pt x="72" y="105"/>
                    <a:pt x="73" y="101"/>
                    <a:pt x="74" y="93"/>
                  </a:cubicBezTo>
                  <a:cubicBezTo>
                    <a:pt x="75" y="85"/>
                    <a:pt x="82" y="77"/>
                    <a:pt x="88" y="77"/>
                  </a:cubicBezTo>
                  <a:cubicBezTo>
                    <a:pt x="95" y="77"/>
                    <a:pt x="99" y="73"/>
                    <a:pt x="96" y="65"/>
                  </a:cubicBezTo>
                  <a:cubicBezTo>
                    <a:pt x="94" y="58"/>
                    <a:pt x="100" y="59"/>
                    <a:pt x="106" y="62"/>
                  </a:cubicBezTo>
                  <a:cubicBezTo>
                    <a:pt x="111" y="65"/>
                    <a:pt x="120" y="60"/>
                    <a:pt x="120" y="55"/>
                  </a:cubicBezTo>
                  <a:cubicBezTo>
                    <a:pt x="120" y="50"/>
                    <a:pt x="125" y="45"/>
                    <a:pt x="128" y="44"/>
                  </a:cubicBezTo>
                  <a:cubicBezTo>
                    <a:pt x="132" y="42"/>
                    <a:pt x="134" y="35"/>
                    <a:pt x="135" y="32"/>
                  </a:cubicBezTo>
                  <a:cubicBezTo>
                    <a:pt x="135" y="30"/>
                    <a:pt x="138" y="26"/>
                    <a:pt x="142" y="26"/>
                  </a:cubicBezTo>
                  <a:cubicBezTo>
                    <a:pt x="147" y="25"/>
                    <a:pt x="148" y="25"/>
                    <a:pt x="150" y="20"/>
                  </a:cubicBezTo>
                  <a:cubicBezTo>
                    <a:pt x="152" y="16"/>
                    <a:pt x="157" y="13"/>
                    <a:pt x="157" y="13"/>
                  </a:cubicBezTo>
                  <a:cubicBezTo>
                    <a:pt x="156" y="13"/>
                    <a:pt x="155" y="12"/>
                    <a:pt x="15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86">
              <a:extLst>
                <a:ext uri="{FF2B5EF4-FFF2-40B4-BE49-F238E27FC236}">
                  <a16:creationId xmlns:a16="http://schemas.microsoft.com/office/drawing/2014/main" id="{87903421-B404-48DA-9ABA-B025E550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540" y="6299175"/>
              <a:ext cx="598488" cy="636587"/>
            </a:xfrm>
            <a:custGeom>
              <a:avLst/>
              <a:gdLst>
                <a:gd name="T0" fmla="*/ 111 w 160"/>
                <a:gd name="T1" fmla="*/ 158 h 170"/>
                <a:gd name="T2" fmla="*/ 112 w 160"/>
                <a:gd name="T3" fmla="*/ 156 h 170"/>
                <a:gd name="T4" fmla="*/ 114 w 160"/>
                <a:gd name="T5" fmla="*/ 155 h 170"/>
                <a:gd name="T6" fmla="*/ 116 w 160"/>
                <a:gd name="T7" fmla="*/ 153 h 170"/>
                <a:gd name="T8" fmla="*/ 116 w 160"/>
                <a:gd name="T9" fmla="*/ 144 h 170"/>
                <a:gd name="T10" fmla="*/ 125 w 160"/>
                <a:gd name="T11" fmla="*/ 141 h 170"/>
                <a:gd name="T12" fmla="*/ 127 w 160"/>
                <a:gd name="T13" fmla="*/ 141 h 170"/>
                <a:gd name="T14" fmla="*/ 129 w 160"/>
                <a:gd name="T15" fmla="*/ 129 h 170"/>
                <a:gd name="T16" fmla="*/ 132 w 160"/>
                <a:gd name="T17" fmla="*/ 126 h 170"/>
                <a:gd name="T18" fmla="*/ 134 w 160"/>
                <a:gd name="T19" fmla="*/ 125 h 170"/>
                <a:gd name="T20" fmla="*/ 136 w 160"/>
                <a:gd name="T21" fmla="*/ 124 h 170"/>
                <a:gd name="T22" fmla="*/ 137 w 160"/>
                <a:gd name="T23" fmla="*/ 124 h 170"/>
                <a:gd name="T24" fmla="*/ 137 w 160"/>
                <a:gd name="T25" fmla="*/ 123 h 170"/>
                <a:gd name="T26" fmla="*/ 144 w 160"/>
                <a:gd name="T27" fmla="*/ 117 h 170"/>
                <a:gd name="T28" fmla="*/ 146 w 160"/>
                <a:gd name="T29" fmla="*/ 114 h 170"/>
                <a:gd name="T30" fmla="*/ 146 w 160"/>
                <a:gd name="T31" fmla="*/ 114 h 170"/>
                <a:gd name="T32" fmla="*/ 146 w 160"/>
                <a:gd name="T33" fmla="*/ 113 h 170"/>
                <a:gd name="T34" fmla="*/ 146 w 160"/>
                <a:gd name="T35" fmla="*/ 113 h 170"/>
                <a:gd name="T36" fmla="*/ 147 w 160"/>
                <a:gd name="T37" fmla="*/ 112 h 170"/>
                <a:gd name="T38" fmla="*/ 148 w 160"/>
                <a:gd name="T39" fmla="*/ 108 h 170"/>
                <a:gd name="T40" fmla="*/ 152 w 160"/>
                <a:gd name="T41" fmla="*/ 103 h 170"/>
                <a:gd name="T42" fmla="*/ 152 w 160"/>
                <a:gd name="T43" fmla="*/ 103 h 170"/>
                <a:gd name="T44" fmla="*/ 152 w 160"/>
                <a:gd name="T45" fmla="*/ 101 h 170"/>
                <a:gd name="T46" fmla="*/ 155 w 160"/>
                <a:gd name="T47" fmla="*/ 96 h 170"/>
                <a:gd name="T48" fmla="*/ 158 w 160"/>
                <a:gd name="T49" fmla="*/ 94 h 170"/>
                <a:gd name="T50" fmla="*/ 159 w 160"/>
                <a:gd name="T51" fmla="*/ 93 h 170"/>
                <a:gd name="T52" fmla="*/ 158 w 160"/>
                <a:gd name="T53" fmla="*/ 94 h 170"/>
                <a:gd name="T54" fmla="*/ 160 w 160"/>
                <a:gd name="T55" fmla="*/ 93 h 170"/>
                <a:gd name="T56" fmla="*/ 147 w 160"/>
                <a:gd name="T57" fmla="*/ 1 h 170"/>
                <a:gd name="T58" fmla="*/ 141 w 160"/>
                <a:gd name="T59" fmla="*/ 0 h 170"/>
                <a:gd name="T60" fmla="*/ 132 w 160"/>
                <a:gd name="T61" fmla="*/ 4 h 170"/>
                <a:gd name="T62" fmla="*/ 123 w 160"/>
                <a:gd name="T63" fmla="*/ 12 h 170"/>
                <a:gd name="T64" fmla="*/ 114 w 160"/>
                <a:gd name="T65" fmla="*/ 17 h 170"/>
                <a:gd name="T66" fmla="*/ 104 w 160"/>
                <a:gd name="T67" fmla="*/ 21 h 170"/>
                <a:gd name="T68" fmla="*/ 96 w 160"/>
                <a:gd name="T69" fmla="*/ 21 h 170"/>
                <a:gd name="T70" fmla="*/ 89 w 160"/>
                <a:gd name="T71" fmla="*/ 25 h 170"/>
                <a:gd name="T72" fmla="*/ 83 w 160"/>
                <a:gd name="T73" fmla="*/ 29 h 170"/>
                <a:gd name="T74" fmla="*/ 74 w 160"/>
                <a:gd name="T75" fmla="*/ 35 h 170"/>
                <a:gd name="T76" fmla="*/ 67 w 160"/>
                <a:gd name="T77" fmla="*/ 33 h 170"/>
                <a:gd name="T78" fmla="*/ 74 w 160"/>
                <a:gd name="T79" fmla="*/ 30 h 170"/>
                <a:gd name="T80" fmla="*/ 76 w 160"/>
                <a:gd name="T81" fmla="*/ 28 h 170"/>
                <a:gd name="T82" fmla="*/ 68 w 160"/>
                <a:gd name="T83" fmla="*/ 27 h 170"/>
                <a:gd name="T84" fmla="*/ 59 w 160"/>
                <a:gd name="T85" fmla="*/ 25 h 170"/>
                <a:gd name="T86" fmla="*/ 0 w 160"/>
                <a:gd name="T87" fmla="*/ 30 h 170"/>
                <a:gd name="T88" fmla="*/ 14 w 160"/>
                <a:gd name="T89" fmla="*/ 147 h 170"/>
                <a:gd name="T90" fmla="*/ 27 w 160"/>
                <a:gd name="T91" fmla="*/ 151 h 170"/>
                <a:gd name="T92" fmla="*/ 46 w 160"/>
                <a:gd name="T93" fmla="*/ 154 h 170"/>
                <a:gd name="T94" fmla="*/ 57 w 160"/>
                <a:gd name="T95" fmla="*/ 159 h 170"/>
                <a:gd name="T96" fmla="*/ 66 w 160"/>
                <a:gd name="T97" fmla="*/ 159 h 170"/>
                <a:gd name="T98" fmla="*/ 77 w 160"/>
                <a:gd name="T99" fmla="*/ 160 h 170"/>
                <a:gd name="T100" fmla="*/ 83 w 160"/>
                <a:gd name="T101" fmla="*/ 157 h 170"/>
                <a:gd name="T102" fmla="*/ 96 w 160"/>
                <a:gd name="T103" fmla="*/ 166 h 170"/>
                <a:gd name="T104" fmla="*/ 108 w 160"/>
                <a:gd name="T105" fmla="*/ 169 h 170"/>
                <a:gd name="T106" fmla="*/ 108 w 160"/>
                <a:gd name="T107" fmla="*/ 169 h 170"/>
                <a:gd name="T108" fmla="*/ 108 w 160"/>
                <a:gd name="T109" fmla="*/ 169 h 170"/>
                <a:gd name="T110" fmla="*/ 110 w 160"/>
                <a:gd name="T111" fmla="*/ 169 h 170"/>
                <a:gd name="T112" fmla="*/ 111 w 160"/>
                <a:gd name="T113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" h="170">
                  <a:moveTo>
                    <a:pt x="111" y="158"/>
                  </a:moveTo>
                  <a:cubicBezTo>
                    <a:pt x="112" y="157"/>
                    <a:pt x="112" y="157"/>
                    <a:pt x="112" y="156"/>
                  </a:cubicBezTo>
                  <a:cubicBezTo>
                    <a:pt x="113" y="156"/>
                    <a:pt x="114" y="155"/>
                    <a:pt x="114" y="155"/>
                  </a:cubicBezTo>
                  <a:cubicBezTo>
                    <a:pt x="115" y="154"/>
                    <a:pt x="115" y="154"/>
                    <a:pt x="116" y="153"/>
                  </a:cubicBezTo>
                  <a:cubicBezTo>
                    <a:pt x="117" y="151"/>
                    <a:pt x="116" y="147"/>
                    <a:pt x="116" y="144"/>
                  </a:cubicBezTo>
                  <a:cubicBezTo>
                    <a:pt x="116" y="141"/>
                    <a:pt x="121" y="140"/>
                    <a:pt x="125" y="141"/>
                  </a:cubicBezTo>
                  <a:cubicBezTo>
                    <a:pt x="126" y="141"/>
                    <a:pt x="127" y="141"/>
                    <a:pt x="127" y="141"/>
                  </a:cubicBezTo>
                  <a:cubicBezTo>
                    <a:pt x="129" y="140"/>
                    <a:pt x="129" y="132"/>
                    <a:pt x="129" y="129"/>
                  </a:cubicBezTo>
                  <a:cubicBezTo>
                    <a:pt x="129" y="127"/>
                    <a:pt x="130" y="126"/>
                    <a:pt x="132" y="126"/>
                  </a:cubicBezTo>
                  <a:cubicBezTo>
                    <a:pt x="133" y="126"/>
                    <a:pt x="133" y="125"/>
                    <a:pt x="134" y="125"/>
                  </a:cubicBezTo>
                  <a:cubicBezTo>
                    <a:pt x="134" y="125"/>
                    <a:pt x="135" y="126"/>
                    <a:pt x="136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1"/>
                    <a:pt x="141" y="120"/>
                    <a:pt x="144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2"/>
                    <a:pt x="147" y="112"/>
                    <a:pt x="147" y="112"/>
                  </a:cubicBezTo>
                  <a:cubicBezTo>
                    <a:pt x="147" y="110"/>
                    <a:pt x="147" y="109"/>
                    <a:pt x="148" y="108"/>
                  </a:cubicBezTo>
                  <a:cubicBezTo>
                    <a:pt x="149" y="106"/>
                    <a:pt x="151" y="107"/>
                    <a:pt x="152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3"/>
                    <a:pt x="152" y="102"/>
                    <a:pt x="152" y="101"/>
                  </a:cubicBezTo>
                  <a:cubicBezTo>
                    <a:pt x="152" y="99"/>
                    <a:pt x="153" y="97"/>
                    <a:pt x="155" y="96"/>
                  </a:cubicBezTo>
                  <a:cubicBezTo>
                    <a:pt x="156" y="95"/>
                    <a:pt x="157" y="94"/>
                    <a:pt x="158" y="94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3"/>
                    <a:pt x="159" y="93"/>
                    <a:pt x="158" y="94"/>
                  </a:cubicBezTo>
                  <a:cubicBezTo>
                    <a:pt x="159" y="94"/>
                    <a:pt x="159" y="93"/>
                    <a:pt x="160" y="93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39" y="0"/>
                    <a:pt x="135" y="1"/>
                    <a:pt x="132" y="4"/>
                  </a:cubicBezTo>
                  <a:cubicBezTo>
                    <a:pt x="129" y="7"/>
                    <a:pt x="127" y="11"/>
                    <a:pt x="123" y="12"/>
                  </a:cubicBezTo>
                  <a:cubicBezTo>
                    <a:pt x="120" y="13"/>
                    <a:pt x="117" y="14"/>
                    <a:pt x="114" y="17"/>
                  </a:cubicBezTo>
                  <a:cubicBezTo>
                    <a:pt x="111" y="20"/>
                    <a:pt x="106" y="23"/>
                    <a:pt x="104" y="21"/>
                  </a:cubicBezTo>
                  <a:cubicBezTo>
                    <a:pt x="101" y="19"/>
                    <a:pt x="98" y="18"/>
                    <a:pt x="96" y="21"/>
                  </a:cubicBezTo>
                  <a:cubicBezTo>
                    <a:pt x="93" y="23"/>
                    <a:pt x="92" y="25"/>
                    <a:pt x="89" y="25"/>
                  </a:cubicBezTo>
                  <a:cubicBezTo>
                    <a:pt x="86" y="25"/>
                    <a:pt x="85" y="26"/>
                    <a:pt x="83" y="29"/>
                  </a:cubicBezTo>
                  <a:cubicBezTo>
                    <a:pt x="82" y="31"/>
                    <a:pt x="78" y="35"/>
                    <a:pt x="74" y="35"/>
                  </a:cubicBezTo>
                  <a:cubicBezTo>
                    <a:pt x="70" y="35"/>
                    <a:pt x="67" y="34"/>
                    <a:pt x="67" y="33"/>
                  </a:cubicBezTo>
                  <a:cubicBezTo>
                    <a:pt x="67" y="32"/>
                    <a:pt x="72" y="31"/>
                    <a:pt x="74" y="30"/>
                  </a:cubicBezTo>
                  <a:cubicBezTo>
                    <a:pt x="75" y="30"/>
                    <a:pt x="76" y="29"/>
                    <a:pt x="76" y="28"/>
                  </a:cubicBezTo>
                  <a:cubicBezTo>
                    <a:pt x="76" y="27"/>
                    <a:pt x="72" y="26"/>
                    <a:pt x="68" y="27"/>
                  </a:cubicBezTo>
                  <a:cubicBezTo>
                    <a:pt x="63" y="27"/>
                    <a:pt x="59" y="27"/>
                    <a:pt x="59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9" y="144"/>
                    <a:pt x="24" y="148"/>
                    <a:pt x="27" y="151"/>
                  </a:cubicBezTo>
                  <a:cubicBezTo>
                    <a:pt x="29" y="153"/>
                    <a:pt x="41" y="154"/>
                    <a:pt x="46" y="154"/>
                  </a:cubicBezTo>
                  <a:cubicBezTo>
                    <a:pt x="52" y="154"/>
                    <a:pt x="54" y="157"/>
                    <a:pt x="57" y="159"/>
                  </a:cubicBezTo>
                  <a:cubicBezTo>
                    <a:pt x="60" y="162"/>
                    <a:pt x="62" y="159"/>
                    <a:pt x="66" y="159"/>
                  </a:cubicBezTo>
                  <a:cubicBezTo>
                    <a:pt x="70" y="159"/>
                    <a:pt x="73" y="160"/>
                    <a:pt x="77" y="160"/>
                  </a:cubicBezTo>
                  <a:cubicBezTo>
                    <a:pt x="80" y="160"/>
                    <a:pt x="80" y="158"/>
                    <a:pt x="83" y="157"/>
                  </a:cubicBezTo>
                  <a:cubicBezTo>
                    <a:pt x="86" y="156"/>
                    <a:pt x="90" y="161"/>
                    <a:pt x="96" y="166"/>
                  </a:cubicBezTo>
                  <a:cubicBezTo>
                    <a:pt x="101" y="169"/>
                    <a:pt x="106" y="170"/>
                    <a:pt x="108" y="16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69"/>
                    <a:pt x="107" y="162"/>
                    <a:pt x="111" y="15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87">
              <a:extLst>
                <a:ext uri="{FF2B5EF4-FFF2-40B4-BE49-F238E27FC236}">
                  <a16:creationId xmlns:a16="http://schemas.microsoft.com/office/drawing/2014/main" id="{B6153056-B8AF-4DD7-BBE3-6DD24D14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6078" y="6569050"/>
              <a:ext cx="693738" cy="352425"/>
            </a:xfrm>
            <a:custGeom>
              <a:avLst/>
              <a:gdLst>
                <a:gd name="T0" fmla="*/ 184 w 185"/>
                <a:gd name="T1" fmla="*/ 60 h 94"/>
                <a:gd name="T2" fmla="*/ 141 w 185"/>
                <a:gd name="T3" fmla="*/ 0 h 94"/>
                <a:gd name="T4" fmla="*/ 140 w 185"/>
                <a:gd name="T5" fmla="*/ 0 h 94"/>
                <a:gd name="T6" fmla="*/ 0 w 185"/>
                <a:gd name="T7" fmla="*/ 23 h 94"/>
                <a:gd name="T8" fmla="*/ 1 w 185"/>
                <a:gd name="T9" fmla="*/ 23 h 94"/>
                <a:gd name="T10" fmla="*/ 10 w 185"/>
                <a:gd name="T11" fmla="*/ 50 h 94"/>
                <a:gd name="T12" fmla="*/ 20 w 185"/>
                <a:gd name="T13" fmla="*/ 34 h 94"/>
                <a:gd name="T14" fmla="*/ 36 w 185"/>
                <a:gd name="T15" fmla="*/ 24 h 94"/>
                <a:gd name="T16" fmla="*/ 59 w 185"/>
                <a:gd name="T17" fmla="*/ 24 h 94"/>
                <a:gd name="T18" fmla="*/ 60 w 185"/>
                <a:gd name="T19" fmla="*/ 25 h 94"/>
                <a:gd name="T20" fmla="*/ 64 w 185"/>
                <a:gd name="T21" fmla="*/ 34 h 94"/>
                <a:gd name="T22" fmla="*/ 86 w 185"/>
                <a:gd name="T23" fmla="*/ 46 h 94"/>
                <a:gd name="T24" fmla="*/ 91 w 185"/>
                <a:gd name="T25" fmla="*/ 70 h 94"/>
                <a:gd name="T26" fmla="*/ 109 w 185"/>
                <a:gd name="T27" fmla="*/ 79 h 94"/>
                <a:gd name="T28" fmla="*/ 133 w 185"/>
                <a:gd name="T29" fmla="*/ 83 h 94"/>
                <a:gd name="T30" fmla="*/ 134 w 185"/>
                <a:gd name="T31" fmla="*/ 88 h 94"/>
                <a:gd name="T32" fmla="*/ 139 w 185"/>
                <a:gd name="T33" fmla="*/ 88 h 94"/>
                <a:gd name="T34" fmla="*/ 134 w 185"/>
                <a:gd name="T35" fmla="*/ 80 h 94"/>
                <a:gd name="T36" fmla="*/ 120 w 185"/>
                <a:gd name="T37" fmla="*/ 71 h 94"/>
                <a:gd name="T38" fmla="*/ 132 w 185"/>
                <a:gd name="T39" fmla="*/ 75 h 94"/>
                <a:gd name="T40" fmla="*/ 124 w 185"/>
                <a:gd name="T41" fmla="*/ 60 h 94"/>
                <a:gd name="T42" fmla="*/ 125 w 185"/>
                <a:gd name="T43" fmla="*/ 52 h 94"/>
                <a:gd name="T44" fmla="*/ 125 w 185"/>
                <a:gd name="T45" fmla="*/ 46 h 94"/>
                <a:gd name="T46" fmla="*/ 127 w 185"/>
                <a:gd name="T47" fmla="*/ 42 h 94"/>
                <a:gd name="T48" fmla="*/ 124 w 185"/>
                <a:gd name="T49" fmla="*/ 37 h 94"/>
                <a:gd name="T50" fmla="*/ 120 w 185"/>
                <a:gd name="T51" fmla="*/ 30 h 94"/>
                <a:gd name="T52" fmla="*/ 122 w 185"/>
                <a:gd name="T53" fmla="*/ 28 h 94"/>
                <a:gd name="T54" fmla="*/ 123 w 185"/>
                <a:gd name="T55" fmla="*/ 25 h 94"/>
                <a:gd name="T56" fmla="*/ 125 w 185"/>
                <a:gd name="T57" fmla="*/ 22 h 94"/>
                <a:gd name="T58" fmla="*/ 129 w 185"/>
                <a:gd name="T59" fmla="*/ 23 h 94"/>
                <a:gd name="T60" fmla="*/ 133 w 185"/>
                <a:gd name="T61" fmla="*/ 18 h 94"/>
                <a:gd name="T62" fmla="*/ 134 w 185"/>
                <a:gd name="T63" fmla="*/ 11 h 94"/>
                <a:gd name="T64" fmla="*/ 142 w 185"/>
                <a:gd name="T65" fmla="*/ 12 h 94"/>
                <a:gd name="T66" fmla="*/ 140 w 185"/>
                <a:gd name="T67" fmla="*/ 19 h 94"/>
                <a:gd name="T68" fmla="*/ 132 w 185"/>
                <a:gd name="T69" fmla="*/ 27 h 94"/>
                <a:gd name="T70" fmla="*/ 136 w 185"/>
                <a:gd name="T71" fmla="*/ 36 h 94"/>
                <a:gd name="T72" fmla="*/ 135 w 185"/>
                <a:gd name="T73" fmla="*/ 46 h 94"/>
                <a:gd name="T74" fmla="*/ 131 w 185"/>
                <a:gd name="T75" fmla="*/ 52 h 94"/>
                <a:gd name="T76" fmla="*/ 139 w 185"/>
                <a:gd name="T77" fmla="*/ 55 h 94"/>
                <a:gd name="T78" fmla="*/ 141 w 185"/>
                <a:gd name="T79" fmla="*/ 61 h 94"/>
                <a:gd name="T80" fmla="*/ 138 w 185"/>
                <a:gd name="T81" fmla="*/ 64 h 94"/>
                <a:gd name="T82" fmla="*/ 139 w 185"/>
                <a:gd name="T83" fmla="*/ 73 h 94"/>
                <a:gd name="T84" fmla="*/ 147 w 185"/>
                <a:gd name="T85" fmla="*/ 74 h 94"/>
                <a:gd name="T86" fmla="*/ 152 w 185"/>
                <a:gd name="T87" fmla="*/ 72 h 94"/>
                <a:gd name="T88" fmla="*/ 155 w 185"/>
                <a:gd name="T89" fmla="*/ 78 h 94"/>
                <a:gd name="T90" fmla="*/ 158 w 185"/>
                <a:gd name="T91" fmla="*/ 81 h 94"/>
                <a:gd name="T92" fmla="*/ 157 w 185"/>
                <a:gd name="T93" fmla="*/ 85 h 94"/>
                <a:gd name="T94" fmla="*/ 157 w 185"/>
                <a:gd name="T95" fmla="*/ 92 h 94"/>
                <a:gd name="T96" fmla="*/ 172 w 185"/>
                <a:gd name="T97" fmla="*/ 86 h 94"/>
                <a:gd name="T98" fmla="*/ 181 w 185"/>
                <a:gd name="T99" fmla="*/ 75 h 94"/>
                <a:gd name="T100" fmla="*/ 183 w 185"/>
                <a:gd name="T101" fmla="*/ 82 h 94"/>
                <a:gd name="T102" fmla="*/ 183 w 185"/>
                <a:gd name="T103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94">
                  <a:moveTo>
                    <a:pt x="185" y="61"/>
                  </a:moveTo>
                  <a:cubicBezTo>
                    <a:pt x="185" y="60"/>
                    <a:pt x="184" y="60"/>
                    <a:pt x="184" y="60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10" y="52"/>
                    <a:pt x="10" y="50"/>
                  </a:cubicBezTo>
                  <a:cubicBezTo>
                    <a:pt x="10" y="49"/>
                    <a:pt x="10" y="49"/>
                    <a:pt x="10" y="48"/>
                  </a:cubicBezTo>
                  <a:cubicBezTo>
                    <a:pt x="11" y="45"/>
                    <a:pt x="15" y="39"/>
                    <a:pt x="20" y="34"/>
                  </a:cubicBezTo>
                  <a:cubicBezTo>
                    <a:pt x="21" y="32"/>
                    <a:pt x="23" y="30"/>
                    <a:pt x="25" y="29"/>
                  </a:cubicBezTo>
                  <a:cubicBezTo>
                    <a:pt x="31" y="22"/>
                    <a:pt x="33" y="24"/>
                    <a:pt x="36" y="24"/>
                  </a:cubicBezTo>
                  <a:cubicBezTo>
                    <a:pt x="38" y="24"/>
                    <a:pt x="45" y="24"/>
                    <a:pt x="48" y="22"/>
                  </a:cubicBezTo>
                  <a:cubicBezTo>
                    <a:pt x="51" y="20"/>
                    <a:pt x="58" y="21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1" y="28"/>
                    <a:pt x="61" y="30"/>
                    <a:pt x="62" y="31"/>
                  </a:cubicBezTo>
                  <a:cubicBezTo>
                    <a:pt x="62" y="32"/>
                    <a:pt x="63" y="33"/>
                    <a:pt x="64" y="34"/>
                  </a:cubicBezTo>
                  <a:cubicBezTo>
                    <a:pt x="66" y="34"/>
                    <a:pt x="71" y="32"/>
                    <a:pt x="74" y="38"/>
                  </a:cubicBezTo>
                  <a:cubicBezTo>
                    <a:pt x="77" y="44"/>
                    <a:pt x="83" y="46"/>
                    <a:pt x="86" y="46"/>
                  </a:cubicBezTo>
                  <a:cubicBezTo>
                    <a:pt x="89" y="46"/>
                    <a:pt x="96" y="52"/>
                    <a:pt x="95" y="57"/>
                  </a:cubicBezTo>
                  <a:cubicBezTo>
                    <a:pt x="95" y="61"/>
                    <a:pt x="88" y="64"/>
                    <a:pt x="91" y="70"/>
                  </a:cubicBezTo>
                  <a:cubicBezTo>
                    <a:pt x="94" y="76"/>
                    <a:pt x="96" y="76"/>
                    <a:pt x="100" y="76"/>
                  </a:cubicBezTo>
                  <a:cubicBezTo>
                    <a:pt x="103" y="75"/>
                    <a:pt x="104" y="76"/>
                    <a:pt x="109" y="79"/>
                  </a:cubicBezTo>
                  <a:cubicBezTo>
                    <a:pt x="115" y="83"/>
                    <a:pt x="123" y="81"/>
                    <a:pt x="129" y="87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6" y="89"/>
                    <a:pt x="136" y="90"/>
                  </a:cubicBezTo>
                  <a:cubicBezTo>
                    <a:pt x="137" y="91"/>
                    <a:pt x="140" y="90"/>
                    <a:pt x="139" y="88"/>
                  </a:cubicBezTo>
                  <a:cubicBezTo>
                    <a:pt x="137" y="85"/>
                    <a:pt x="134" y="83"/>
                    <a:pt x="134" y="83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0"/>
                    <a:pt x="135" y="79"/>
                    <a:pt x="132" y="78"/>
                  </a:cubicBezTo>
                  <a:cubicBezTo>
                    <a:pt x="129" y="78"/>
                    <a:pt x="123" y="75"/>
                    <a:pt x="120" y="71"/>
                  </a:cubicBezTo>
                  <a:cubicBezTo>
                    <a:pt x="120" y="71"/>
                    <a:pt x="123" y="68"/>
                    <a:pt x="126" y="71"/>
                  </a:cubicBezTo>
                  <a:cubicBezTo>
                    <a:pt x="129" y="73"/>
                    <a:pt x="131" y="76"/>
                    <a:pt x="132" y="75"/>
                  </a:cubicBezTo>
                  <a:cubicBezTo>
                    <a:pt x="134" y="74"/>
                    <a:pt x="128" y="69"/>
                    <a:pt x="127" y="68"/>
                  </a:cubicBezTo>
                  <a:cubicBezTo>
                    <a:pt x="126" y="67"/>
                    <a:pt x="125" y="62"/>
                    <a:pt x="124" y="60"/>
                  </a:cubicBezTo>
                  <a:cubicBezTo>
                    <a:pt x="124" y="58"/>
                    <a:pt x="123" y="56"/>
                    <a:pt x="123" y="55"/>
                  </a:cubicBezTo>
                  <a:cubicBezTo>
                    <a:pt x="123" y="54"/>
                    <a:pt x="125" y="53"/>
                    <a:pt x="125" y="52"/>
                  </a:cubicBezTo>
                  <a:cubicBezTo>
                    <a:pt x="125" y="50"/>
                    <a:pt x="122" y="51"/>
                    <a:pt x="122" y="49"/>
                  </a:cubicBezTo>
                  <a:cubicBezTo>
                    <a:pt x="122" y="48"/>
                    <a:pt x="125" y="47"/>
                    <a:pt x="125" y="46"/>
                  </a:cubicBezTo>
                  <a:cubicBezTo>
                    <a:pt x="125" y="45"/>
                    <a:pt x="124" y="45"/>
                    <a:pt x="124" y="44"/>
                  </a:cubicBezTo>
                  <a:cubicBezTo>
                    <a:pt x="125" y="43"/>
                    <a:pt x="127" y="43"/>
                    <a:pt x="127" y="42"/>
                  </a:cubicBezTo>
                  <a:cubicBezTo>
                    <a:pt x="127" y="40"/>
                    <a:pt x="122" y="40"/>
                    <a:pt x="122" y="40"/>
                  </a:cubicBezTo>
                  <a:cubicBezTo>
                    <a:pt x="122" y="39"/>
                    <a:pt x="124" y="37"/>
                    <a:pt x="124" y="37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6" y="28"/>
                    <a:pt x="120" y="30"/>
                  </a:cubicBezTo>
                  <a:cubicBezTo>
                    <a:pt x="123" y="32"/>
                    <a:pt x="125" y="31"/>
                    <a:pt x="123" y="29"/>
                  </a:cubicBezTo>
                  <a:cubicBezTo>
                    <a:pt x="121" y="27"/>
                    <a:pt x="122" y="28"/>
                    <a:pt x="122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7" y="22"/>
                    <a:pt x="127" y="23"/>
                  </a:cubicBezTo>
                  <a:cubicBezTo>
                    <a:pt x="127" y="25"/>
                    <a:pt x="129" y="25"/>
                    <a:pt x="129" y="23"/>
                  </a:cubicBezTo>
                  <a:cubicBezTo>
                    <a:pt x="129" y="21"/>
                    <a:pt x="130" y="21"/>
                    <a:pt x="130" y="21"/>
                  </a:cubicBezTo>
                  <a:cubicBezTo>
                    <a:pt x="130" y="21"/>
                    <a:pt x="133" y="20"/>
                    <a:pt x="133" y="18"/>
                  </a:cubicBezTo>
                  <a:cubicBezTo>
                    <a:pt x="133" y="17"/>
                    <a:pt x="133" y="16"/>
                    <a:pt x="133" y="16"/>
                  </a:cubicBezTo>
                  <a:cubicBezTo>
                    <a:pt x="133" y="16"/>
                    <a:pt x="132" y="13"/>
                    <a:pt x="134" y="11"/>
                  </a:cubicBezTo>
                  <a:cubicBezTo>
                    <a:pt x="137" y="9"/>
                    <a:pt x="140" y="9"/>
                    <a:pt x="139" y="12"/>
                  </a:cubicBezTo>
                  <a:cubicBezTo>
                    <a:pt x="139" y="12"/>
                    <a:pt x="142" y="11"/>
                    <a:pt x="142" y="12"/>
                  </a:cubicBezTo>
                  <a:cubicBezTo>
                    <a:pt x="143" y="14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21"/>
                    <a:pt x="137" y="21"/>
                  </a:cubicBezTo>
                  <a:cubicBezTo>
                    <a:pt x="134" y="21"/>
                    <a:pt x="133" y="22"/>
                    <a:pt x="132" y="27"/>
                  </a:cubicBezTo>
                  <a:cubicBezTo>
                    <a:pt x="130" y="31"/>
                    <a:pt x="130" y="35"/>
                    <a:pt x="132" y="35"/>
                  </a:cubicBezTo>
                  <a:cubicBezTo>
                    <a:pt x="135" y="35"/>
                    <a:pt x="137" y="33"/>
                    <a:pt x="136" y="36"/>
                  </a:cubicBezTo>
                  <a:cubicBezTo>
                    <a:pt x="136" y="39"/>
                    <a:pt x="136" y="42"/>
                    <a:pt x="136" y="42"/>
                  </a:cubicBezTo>
                  <a:cubicBezTo>
                    <a:pt x="136" y="42"/>
                    <a:pt x="133" y="43"/>
                    <a:pt x="135" y="46"/>
                  </a:cubicBezTo>
                  <a:cubicBezTo>
                    <a:pt x="137" y="49"/>
                    <a:pt x="139" y="53"/>
                    <a:pt x="136" y="51"/>
                  </a:cubicBezTo>
                  <a:cubicBezTo>
                    <a:pt x="133" y="49"/>
                    <a:pt x="131" y="50"/>
                    <a:pt x="131" y="52"/>
                  </a:cubicBezTo>
                  <a:cubicBezTo>
                    <a:pt x="132" y="54"/>
                    <a:pt x="134" y="55"/>
                    <a:pt x="135" y="55"/>
                  </a:cubicBezTo>
                  <a:cubicBezTo>
                    <a:pt x="137" y="55"/>
                    <a:pt x="138" y="57"/>
                    <a:pt x="139" y="55"/>
                  </a:cubicBezTo>
                  <a:cubicBezTo>
                    <a:pt x="139" y="55"/>
                    <a:pt x="140" y="58"/>
                    <a:pt x="143" y="60"/>
                  </a:cubicBezTo>
                  <a:cubicBezTo>
                    <a:pt x="145" y="61"/>
                    <a:pt x="143" y="63"/>
                    <a:pt x="141" y="61"/>
                  </a:cubicBezTo>
                  <a:cubicBezTo>
                    <a:pt x="139" y="60"/>
                    <a:pt x="135" y="59"/>
                    <a:pt x="135" y="61"/>
                  </a:cubicBezTo>
                  <a:cubicBezTo>
                    <a:pt x="135" y="63"/>
                    <a:pt x="136" y="65"/>
                    <a:pt x="138" y="64"/>
                  </a:cubicBezTo>
                  <a:cubicBezTo>
                    <a:pt x="138" y="64"/>
                    <a:pt x="136" y="67"/>
                    <a:pt x="135" y="69"/>
                  </a:cubicBezTo>
                  <a:cubicBezTo>
                    <a:pt x="135" y="70"/>
                    <a:pt x="136" y="72"/>
                    <a:pt x="139" y="73"/>
                  </a:cubicBezTo>
                  <a:cubicBezTo>
                    <a:pt x="141" y="74"/>
                    <a:pt x="145" y="76"/>
                    <a:pt x="146" y="78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9" y="72"/>
                    <a:pt x="149" y="73"/>
                  </a:cubicBezTo>
                  <a:cubicBezTo>
                    <a:pt x="149" y="73"/>
                    <a:pt x="151" y="72"/>
                    <a:pt x="152" y="72"/>
                  </a:cubicBezTo>
                  <a:cubicBezTo>
                    <a:pt x="153" y="73"/>
                    <a:pt x="152" y="75"/>
                    <a:pt x="153" y="75"/>
                  </a:cubicBezTo>
                  <a:cubicBezTo>
                    <a:pt x="153" y="76"/>
                    <a:pt x="156" y="77"/>
                    <a:pt x="155" y="78"/>
                  </a:cubicBezTo>
                  <a:cubicBezTo>
                    <a:pt x="153" y="80"/>
                    <a:pt x="152" y="81"/>
                    <a:pt x="152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9" y="82"/>
                    <a:pt x="158" y="83"/>
                  </a:cubicBezTo>
                  <a:cubicBezTo>
                    <a:pt x="156" y="84"/>
                    <a:pt x="155" y="85"/>
                    <a:pt x="157" y="85"/>
                  </a:cubicBezTo>
                  <a:cubicBezTo>
                    <a:pt x="159" y="85"/>
                    <a:pt x="160" y="86"/>
                    <a:pt x="159" y="88"/>
                  </a:cubicBezTo>
                  <a:cubicBezTo>
                    <a:pt x="157" y="89"/>
                    <a:pt x="155" y="91"/>
                    <a:pt x="157" y="92"/>
                  </a:cubicBezTo>
                  <a:cubicBezTo>
                    <a:pt x="158" y="93"/>
                    <a:pt x="158" y="94"/>
                    <a:pt x="162" y="91"/>
                  </a:cubicBezTo>
                  <a:cubicBezTo>
                    <a:pt x="166" y="89"/>
                    <a:pt x="170" y="87"/>
                    <a:pt x="172" y="86"/>
                  </a:cubicBezTo>
                  <a:cubicBezTo>
                    <a:pt x="174" y="86"/>
                    <a:pt x="177" y="84"/>
                    <a:pt x="178" y="79"/>
                  </a:cubicBezTo>
                  <a:cubicBezTo>
                    <a:pt x="179" y="75"/>
                    <a:pt x="182" y="70"/>
                    <a:pt x="181" y="75"/>
                  </a:cubicBezTo>
                  <a:cubicBezTo>
                    <a:pt x="180" y="79"/>
                    <a:pt x="181" y="83"/>
                    <a:pt x="181" y="83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4" y="67"/>
                    <a:pt x="183" y="66"/>
                    <a:pt x="183" y="65"/>
                  </a:cubicBezTo>
                  <a:cubicBezTo>
                    <a:pt x="183" y="63"/>
                    <a:pt x="185" y="63"/>
                    <a:pt x="185" y="6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88">
              <a:extLst>
                <a:ext uri="{FF2B5EF4-FFF2-40B4-BE49-F238E27FC236}">
                  <a16:creationId xmlns:a16="http://schemas.microsoft.com/office/drawing/2014/main" id="{E3A0105E-8496-49D7-8887-B8D12B262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090" y="5199038"/>
              <a:ext cx="1141413" cy="966787"/>
            </a:xfrm>
            <a:custGeom>
              <a:avLst/>
              <a:gdLst>
                <a:gd name="T0" fmla="*/ 245 w 305"/>
                <a:gd name="T1" fmla="*/ 44 h 258"/>
                <a:gd name="T2" fmla="*/ 224 w 305"/>
                <a:gd name="T3" fmla="*/ 39 h 258"/>
                <a:gd name="T4" fmla="*/ 212 w 305"/>
                <a:gd name="T5" fmla="*/ 37 h 258"/>
                <a:gd name="T6" fmla="*/ 210 w 305"/>
                <a:gd name="T7" fmla="*/ 25 h 258"/>
                <a:gd name="T8" fmla="*/ 201 w 305"/>
                <a:gd name="T9" fmla="*/ 29 h 258"/>
                <a:gd name="T10" fmla="*/ 175 w 305"/>
                <a:gd name="T11" fmla="*/ 23 h 258"/>
                <a:gd name="T12" fmla="*/ 148 w 305"/>
                <a:gd name="T13" fmla="*/ 17 h 258"/>
                <a:gd name="T14" fmla="*/ 139 w 305"/>
                <a:gd name="T15" fmla="*/ 11 h 258"/>
                <a:gd name="T16" fmla="*/ 133 w 305"/>
                <a:gd name="T17" fmla="*/ 10 h 258"/>
                <a:gd name="T18" fmla="*/ 68 w 305"/>
                <a:gd name="T19" fmla="*/ 4 h 258"/>
                <a:gd name="T20" fmla="*/ 71 w 305"/>
                <a:gd name="T21" fmla="*/ 4 h 258"/>
                <a:gd name="T22" fmla="*/ 66 w 305"/>
                <a:gd name="T23" fmla="*/ 15 h 258"/>
                <a:gd name="T24" fmla="*/ 67 w 305"/>
                <a:gd name="T25" fmla="*/ 18 h 258"/>
                <a:gd name="T26" fmla="*/ 69 w 305"/>
                <a:gd name="T27" fmla="*/ 20 h 258"/>
                <a:gd name="T28" fmla="*/ 68 w 305"/>
                <a:gd name="T29" fmla="*/ 26 h 258"/>
                <a:gd name="T30" fmla="*/ 72 w 305"/>
                <a:gd name="T31" fmla="*/ 33 h 258"/>
                <a:gd name="T32" fmla="*/ 72 w 305"/>
                <a:gd name="T33" fmla="*/ 37 h 258"/>
                <a:gd name="T34" fmla="*/ 73 w 305"/>
                <a:gd name="T35" fmla="*/ 42 h 258"/>
                <a:gd name="T36" fmla="*/ 74 w 305"/>
                <a:gd name="T37" fmla="*/ 44 h 258"/>
                <a:gd name="T38" fmla="*/ 76 w 305"/>
                <a:gd name="T39" fmla="*/ 51 h 258"/>
                <a:gd name="T40" fmla="*/ 80 w 305"/>
                <a:gd name="T41" fmla="*/ 63 h 258"/>
                <a:gd name="T42" fmla="*/ 83 w 305"/>
                <a:gd name="T43" fmla="*/ 95 h 258"/>
                <a:gd name="T44" fmla="*/ 86 w 305"/>
                <a:gd name="T45" fmla="*/ 104 h 258"/>
                <a:gd name="T46" fmla="*/ 85 w 305"/>
                <a:gd name="T47" fmla="*/ 131 h 258"/>
                <a:gd name="T48" fmla="*/ 85 w 305"/>
                <a:gd name="T49" fmla="*/ 161 h 258"/>
                <a:gd name="T50" fmla="*/ 87 w 305"/>
                <a:gd name="T51" fmla="*/ 257 h 258"/>
                <a:gd name="T52" fmla="*/ 260 w 305"/>
                <a:gd name="T53" fmla="*/ 252 h 258"/>
                <a:gd name="T54" fmla="*/ 256 w 305"/>
                <a:gd name="T55" fmla="*/ 241 h 258"/>
                <a:gd name="T56" fmla="*/ 247 w 305"/>
                <a:gd name="T57" fmla="*/ 229 h 258"/>
                <a:gd name="T58" fmla="*/ 225 w 305"/>
                <a:gd name="T59" fmla="*/ 213 h 258"/>
                <a:gd name="T60" fmla="*/ 212 w 305"/>
                <a:gd name="T61" fmla="*/ 201 h 258"/>
                <a:gd name="T62" fmla="*/ 211 w 305"/>
                <a:gd name="T63" fmla="*/ 180 h 258"/>
                <a:gd name="T64" fmla="*/ 208 w 305"/>
                <a:gd name="T65" fmla="*/ 151 h 258"/>
                <a:gd name="T66" fmla="*/ 226 w 305"/>
                <a:gd name="T67" fmla="*/ 140 h 258"/>
                <a:gd name="T68" fmla="*/ 230 w 305"/>
                <a:gd name="T69" fmla="*/ 113 h 258"/>
                <a:gd name="T70" fmla="*/ 237 w 305"/>
                <a:gd name="T71" fmla="*/ 95 h 258"/>
                <a:gd name="T72" fmla="*/ 269 w 305"/>
                <a:gd name="T73" fmla="*/ 65 h 258"/>
                <a:gd name="T74" fmla="*/ 305 w 305"/>
                <a:gd name="T75" fmla="*/ 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58">
                  <a:moveTo>
                    <a:pt x="287" y="40"/>
                  </a:moveTo>
                  <a:cubicBezTo>
                    <a:pt x="272" y="40"/>
                    <a:pt x="266" y="47"/>
                    <a:pt x="245" y="44"/>
                  </a:cubicBezTo>
                  <a:cubicBezTo>
                    <a:pt x="245" y="44"/>
                    <a:pt x="244" y="46"/>
                    <a:pt x="239" y="44"/>
                  </a:cubicBezTo>
                  <a:cubicBezTo>
                    <a:pt x="235" y="41"/>
                    <a:pt x="226" y="36"/>
                    <a:pt x="224" y="39"/>
                  </a:cubicBezTo>
                  <a:cubicBezTo>
                    <a:pt x="222" y="42"/>
                    <a:pt x="220" y="40"/>
                    <a:pt x="219" y="39"/>
                  </a:cubicBezTo>
                  <a:cubicBezTo>
                    <a:pt x="218" y="37"/>
                    <a:pt x="215" y="37"/>
                    <a:pt x="212" y="37"/>
                  </a:cubicBezTo>
                  <a:cubicBezTo>
                    <a:pt x="209" y="37"/>
                    <a:pt x="208" y="36"/>
                    <a:pt x="211" y="34"/>
                  </a:cubicBezTo>
                  <a:cubicBezTo>
                    <a:pt x="214" y="31"/>
                    <a:pt x="214" y="29"/>
                    <a:pt x="210" y="25"/>
                  </a:cubicBezTo>
                  <a:cubicBezTo>
                    <a:pt x="206" y="21"/>
                    <a:pt x="205" y="23"/>
                    <a:pt x="206" y="26"/>
                  </a:cubicBezTo>
                  <a:cubicBezTo>
                    <a:pt x="206" y="26"/>
                    <a:pt x="202" y="28"/>
                    <a:pt x="201" y="29"/>
                  </a:cubicBezTo>
                  <a:cubicBezTo>
                    <a:pt x="200" y="30"/>
                    <a:pt x="198" y="29"/>
                    <a:pt x="198" y="29"/>
                  </a:cubicBezTo>
                  <a:cubicBezTo>
                    <a:pt x="198" y="29"/>
                    <a:pt x="188" y="23"/>
                    <a:pt x="175" y="23"/>
                  </a:cubicBezTo>
                  <a:cubicBezTo>
                    <a:pt x="175" y="23"/>
                    <a:pt x="169" y="19"/>
                    <a:pt x="163" y="19"/>
                  </a:cubicBezTo>
                  <a:cubicBezTo>
                    <a:pt x="158" y="19"/>
                    <a:pt x="152" y="20"/>
                    <a:pt x="148" y="17"/>
                  </a:cubicBezTo>
                  <a:cubicBezTo>
                    <a:pt x="144" y="13"/>
                    <a:pt x="143" y="12"/>
                    <a:pt x="142" y="12"/>
                  </a:cubicBezTo>
                  <a:cubicBezTo>
                    <a:pt x="142" y="11"/>
                    <a:pt x="139" y="11"/>
                    <a:pt x="139" y="11"/>
                  </a:cubicBezTo>
                  <a:cubicBezTo>
                    <a:pt x="139" y="11"/>
                    <a:pt x="137" y="6"/>
                    <a:pt x="135" y="6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0" y="7"/>
                    <a:pt x="12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39" y="2"/>
                    <a:pt x="0" y="0"/>
                  </a:cubicBezTo>
                  <a:cubicBezTo>
                    <a:pt x="34" y="3"/>
                    <a:pt x="63" y="4"/>
                    <a:pt x="71" y="4"/>
                  </a:cubicBezTo>
                  <a:cubicBezTo>
                    <a:pt x="71" y="4"/>
                    <a:pt x="70" y="9"/>
                    <a:pt x="68" y="12"/>
                  </a:cubicBezTo>
                  <a:cubicBezTo>
                    <a:pt x="68" y="13"/>
                    <a:pt x="67" y="14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7"/>
                    <a:pt x="66" y="17"/>
                    <a:pt x="67" y="18"/>
                  </a:cubicBezTo>
                  <a:cubicBezTo>
                    <a:pt x="68" y="18"/>
                    <a:pt x="68" y="18"/>
                    <a:pt x="68" y="19"/>
                  </a:cubicBezTo>
                  <a:cubicBezTo>
                    <a:pt x="69" y="19"/>
                    <a:pt x="69" y="20"/>
                    <a:pt x="69" y="20"/>
                  </a:cubicBezTo>
                  <a:cubicBezTo>
                    <a:pt x="69" y="21"/>
                    <a:pt x="68" y="21"/>
                    <a:pt x="68" y="22"/>
                  </a:cubicBezTo>
                  <a:cubicBezTo>
                    <a:pt x="68" y="23"/>
                    <a:pt x="68" y="25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7"/>
                    <a:pt x="72" y="30"/>
                    <a:pt x="72" y="33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6"/>
                    <a:pt x="72" y="36"/>
                    <a:pt x="72" y="37"/>
                  </a:cubicBezTo>
                  <a:cubicBezTo>
                    <a:pt x="71" y="39"/>
                    <a:pt x="71" y="40"/>
                    <a:pt x="72" y="40"/>
                  </a:cubicBezTo>
                  <a:cubicBezTo>
                    <a:pt x="72" y="41"/>
                    <a:pt x="73" y="41"/>
                    <a:pt x="73" y="42"/>
                  </a:cubicBezTo>
                  <a:cubicBezTo>
                    <a:pt x="74" y="43"/>
                    <a:pt x="74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5" y="45"/>
                    <a:pt x="76" y="44"/>
                    <a:pt x="76" y="46"/>
                  </a:cubicBezTo>
                  <a:cubicBezTo>
                    <a:pt x="76" y="47"/>
                    <a:pt x="76" y="51"/>
                    <a:pt x="76" y="51"/>
                  </a:cubicBezTo>
                  <a:cubicBezTo>
                    <a:pt x="76" y="51"/>
                    <a:pt x="77" y="52"/>
                    <a:pt x="78" y="54"/>
                  </a:cubicBezTo>
                  <a:cubicBezTo>
                    <a:pt x="79" y="57"/>
                    <a:pt x="80" y="61"/>
                    <a:pt x="80" y="63"/>
                  </a:cubicBezTo>
                  <a:cubicBezTo>
                    <a:pt x="80" y="68"/>
                    <a:pt x="81" y="84"/>
                    <a:pt x="82" y="89"/>
                  </a:cubicBezTo>
                  <a:cubicBezTo>
                    <a:pt x="82" y="91"/>
                    <a:pt x="83" y="93"/>
                    <a:pt x="83" y="95"/>
                  </a:cubicBezTo>
                  <a:cubicBezTo>
                    <a:pt x="84" y="98"/>
                    <a:pt x="85" y="101"/>
                    <a:pt x="85" y="103"/>
                  </a:cubicBezTo>
                  <a:cubicBezTo>
                    <a:pt x="85" y="103"/>
                    <a:pt x="86" y="103"/>
                    <a:pt x="86" y="104"/>
                  </a:cubicBezTo>
                  <a:cubicBezTo>
                    <a:pt x="88" y="109"/>
                    <a:pt x="86" y="115"/>
                    <a:pt x="86" y="119"/>
                  </a:cubicBezTo>
                  <a:cubicBezTo>
                    <a:pt x="86" y="121"/>
                    <a:pt x="85" y="126"/>
                    <a:pt x="85" y="131"/>
                  </a:cubicBezTo>
                  <a:cubicBezTo>
                    <a:pt x="85" y="135"/>
                    <a:pt x="85" y="138"/>
                    <a:pt x="86" y="142"/>
                  </a:cubicBezTo>
                  <a:cubicBezTo>
                    <a:pt x="88" y="145"/>
                    <a:pt x="85" y="155"/>
                    <a:pt x="85" y="161"/>
                  </a:cubicBezTo>
                  <a:cubicBezTo>
                    <a:pt x="84" y="167"/>
                    <a:pt x="88" y="172"/>
                    <a:pt x="88" y="17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2" y="258"/>
                    <a:pt x="262" y="254"/>
                    <a:pt x="260" y="252"/>
                  </a:cubicBezTo>
                  <a:cubicBezTo>
                    <a:pt x="259" y="251"/>
                    <a:pt x="259" y="250"/>
                    <a:pt x="260" y="247"/>
                  </a:cubicBezTo>
                  <a:cubicBezTo>
                    <a:pt x="260" y="245"/>
                    <a:pt x="262" y="242"/>
                    <a:pt x="256" y="241"/>
                  </a:cubicBezTo>
                  <a:cubicBezTo>
                    <a:pt x="251" y="240"/>
                    <a:pt x="253" y="238"/>
                    <a:pt x="253" y="236"/>
                  </a:cubicBezTo>
                  <a:cubicBezTo>
                    <a:pt x="253" y="234"/>
                    <a:pt x="253" y="231"/>
                    <a:pt x="247" y="229"/>
                  </a:cubicBezTo>
                  <a:cubicBezTo>
                    <a:pt x="240" y="227"/>
                    <a:pt x="238" y="226"/>
                    <a:pt x="237" y="223"/>
                  </a:cubicBezTo>
                  <a:cubicBezTo>
                    <a:pt x="237" y="220"/>
                    <a:pt x="233" y="212"/>
                    <a:pt x="225" y="213"/>
                  </a:cubicBezTo>
                  <a:cubicBezTo>
                    <a:pt x="218" y="213"/>
                    <a:pt x="219" y="211"/>
                    <a:pt x="217" y="207"/>
                  </a:cubicBezTo>
                  <a:cubicBezTo>
                    <a:pt x="215" y="204"/>
                    <a:pt x="213" y="202"/>
                    <a:pt x="212" y="201"/>
                  </a:cubicBezTo>
                  <a:cubicBezTo>
                    <a:pt x="210" y="201"/>
                    <a:pt x="207" y="197"/>
                    <a:pt x="207" y="192"/>
                  </a:cubicBezTo>
                  <a:cubicBezTo>
                    <a:pt x="207" y="188"/>
                    <a:pt x="208" y="184"/>
                    <a:pt x="211" y="180"/>
                  </a:cubicBezTo>
                  <a:cubicBezTo>
                    <a:pt x="214" y="177"/>
                    <a:pt x="212" y="171"/>
                    <a:pt x="211" y="169"/>
                  </a:cubicBezTo>
                  <a:cubicBezTo>
                    <a:pt x="209" y="167"/>
                    <a:pt x="211" y="158"/>
                    <a:pt x="208" y="151"/>
                  </a:cubicBezTo>
                  <a:cubicBezTo>
                    <a:pt x="208" y="151"/>
                    <a:pt x="215" y="152"/>
                    <a:pt x="219" y="148"/>
                  </a:cubicBezTo>
                  <a:cubicBezTo>
                    <a:pt x="223" y="144"/>
                    <a:pt x="226" y="140"/>
                    <a:pt x="226" y="140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0" y="113"/>
                    <a:pt x="229" y="113"/>
                    <a:pt x="231" y="108"/>
                  </a:cubicBezTo>
                  <a:cubicBezTo>
                    <a:pt x="232" y="104"/>
                    <a:pt x="230" y="98"/>
                    <a:pt x="237" y="95"/>
                  </a:cubicBezTo>
                  <a:cubicBezTo>
                    <a:pt x="244" y="91"/>
                    <a:pt x="251" y="89"/>
                    <a:pt x="253" y="83"/>
                  </a:cubicBezTo>
                  <a:cubicBezTo>
                    <a:pt x="255" y="76"/>
                    <a:pt x="261" y="71"/>
                    <a:pt x="269" y="65"/>
                  </a:cubicBezTo>
                  <a:cubicBezTo>
                    <a:pt x="277" y="60"/>
                    <a:pt x="278" y="57"/>
                    <a:pt x="289" y="53"/>
                  </a:cubicBezTo>
                  <a:cubicBezTo>
                    <a:pt x="300" y="49"/>
                    <a:pt x="305" y="49"/>
                    <a:pt x="305" y="45"/>
                  </a:cubicBezTo>
                  <a:cubicBezTo>
                    <a:pt x="305" y="45"/>
                    <a:pt x="301" y="39"/>
                    <a:pt x="287" y="4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89">
              <a:extLst>
                <a:ext uri="{FF2B5EF4-FFF2-40B4-BE49-F238E27FC236}">
                  <a16:creationId xmlns:a16="http://schemas.microsoft.com/office/drawing/2014/main" id="{2CBAB0D0-6D4E-4FF5-880C-BDBFCB389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765" y="4900588"/>
              <a:ext cx="1452563" cy="949325"/>
            </a:xfrm>
            <a:custGeom>
              <a:avLst/>
              <a:gdLst>
                <a:gd name="T0" fmla="*/ 0 w 388"/>
                <a:gd name="T1" fmla="*/ 0 h 254"/>
                <a:gd name="T2" fmla="*/ 28 w 388"/>
                <a:gd name="T3" fmla="*/ 7 h 254"/>
                <a:gd name="T4" fmla="*/ 23 w 388"/>
                <a:gd name="T5" fmla="*/ 23 h 254"/>
                <a:gd name="T6" fmla="*/ 23 w 388"/>
                <a:gd name="T7" fmla="*/ 23 h 254"/>
                <a:gd name="T8" fmla="*/ 18 w 388"/>
                <a:gd name="T9" fmla="*/ 41 h 254"/>
                <a:gd name="T10" fmla="*/ 19 w 388"/>
                <a:gd name="T11" fmla="*/ 48 h 254"/>
                <a:gd name="T12" fmla="*/ 28 w 388"/>
                <a:gd name="T13" fmla="*/ 64 h 254"/>
                <a:gd name="T14" fmla="*/ 34 w 388"/>
                <a:gd name="T15" fmla="*/ 70 h 254"/>
                <a:gd name="T16" fmla="*/ 39 w 388"/>
                <a:gd name="T17" fmla="*/ 81 h 254"/>
                <a:gd name="T18" fmla="*/ 40 w 388"/>
                <a:gd name="T19" fmla="*/ 83 h 254"/>
                <a:gd name="T20" fmla="*/ 41 w 388"/>
                <a:gd name="T21" fmla="*/ 99 h 254"/>
                <a:gd name="T22" fmla="*/ 47 w 388"/>
                <a:gd name="T23" fmla="*/ 108 h 254"/>
                <a:gd name="T24" fmla="*/ 46 w 388"/>
                <a:gd name="T25" fmla="*/ 111 h 254"/>
                <a:gd name="T26" fmla="*/ 51 w 388"/>
                <a:gd name="T27" fmla="*/ 135 h 254"/>
                <a:gd name="T28" fmla="*/ 41 w 388"/>
                <a:gd name="T29" fmla="*/ 149 h 254"/>
                <a:gd name="T30" fmla="*/ 41 w 388"/>
                <a:gd name="T31" fmla="*/ 157 h 254"/>
                <a:gd name="T32" fmla="*/ 40 w 388"/>
                <a:gd name="T33" fmla="*/ 161 h 254"/>
                <a:gd name="T34" fmla="*/ 44 w 388"/>
                <a:gd name="T35" fmla="*/ 166 h 254"/>
                <a:gd name="T36" fmla="*/ 51 w 388"/>
                <a:gd name="T37" fmla="*/ 163 h 254"/>
                <a:gd name="T38" fmla="*/ 50 w 388"/>
                <a:gd name="T39" fmla="*/ 174 h 254"/>
                <a:gd name="T40" fmla="*/ 54 w 388"/>
                <a:gd name="T41" fmla="*/ 197 h 254"/>
                <a:gd name="T42" fmla="*/ 57 w 388"/>
                <a:gd name="T43" fmla="*/ 201 h 254"/>
                <a:gd name="T44" fmla="*/ 63 w 388"/>
                <a:gd name="T45" fmla="*/ 211 h 254"/>
                <a:gd name="T46" fmla="*/ 63 w 388"/>
                <a:gd name="T47" fmla="*/ 213 h 254"/>
                <a:gd name="T48" fmla="*/ 66 w 388"/>
                <a:gd name="T49" fmla="*/ 220 h 254"/>
                <a:gd name="T50" fmla="*/ 71 w 388"/>
                <a:gd name="T51" fmla="*/ 226 h 254"/>
                <a:gd name="T52" fmla="*/ 97 w 388"/>
                <a:gd name="T53" fmla="*/ 231 h 254"/>
                <a:gd name="T54" fmla="*/ 103 w 388"/>
                <a:gd name="T55" fmla="*/ 234 h 254"/>
                <a:gd name="T56" fmla="*/ 113 w 388"/>
                <a:gd name="T57" fmla="*/ 237 h 254"/>
                <a:gd name="T58" fmla="*/ 122 w 388"/>
                <a:gd name="T59" fmla="*/ 237 h 254"/>
                <a:gd name="T60" fmla="*/ 125 w 388"/>
                <a:gd name="T61" fmla="*/ 241 h 254"/>
                <a:gd name="T62" fmla="*/ 125 w 388"/>
                <a:gd name="T63" fmla="*/ 242 h 254"/>
                <a:gd name="T64" fmla="*/ 127 w 388"/>
                <a:gd name="T65" fmla="*/ 243 h 254"/>
                <a:gd name="T66" fmla="*/ 127 w 388"/>
                <a:gd name="T67" fmla="*/ 243 h 254"/>
                <a:gd name="T68" fmla="*/ 128 w 388"/>
                <a:gd name="T69" fmla="*/ 243 h 254"/>
                <a:gd name="T70" fmla="*/ 142 w 388"/>
                <a:gd name="T71" fmla="*/ 219 h 254"/>
                <a:gd name="T72" fmla="*/ 364 w 388"/>
                <a:gd name="T73" fmla="*/ 253 h 254"/>
                <a:gd name="T74" fmla="*/ 364 w 388"/>
                <a:gd name="T75" fmla="*/ 253 h 254"/>
                <a:gd name="T76" fmla="*/ 370 w 388"/>
                <a:gd name="T77" fmla="*/ 208 h 254"/>
                <a:gd name="T78" fmla="*/ 370 w 388"/>
                <a:gd name="T79" fmla="*/ 208 h 254"/>
                <a:gd name="T80" fmla="*/ 370 w 388"/>
                <a:gd name="T81" fmla="*/ 208 h 254"/>
                <a:gd name="T82" fmla="*/ 29 w 388"/>
                <a:gd name="T83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254">
                  <a:moveTo>
                    <a:pt x="29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4" y="17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16"/>
                    <a:pt x="28" y="7"/>
                    <a:pt x="28" y="7"/>
                  </a:cubicBezTo>
                  <a:cubicBezTo>
                    <a:pt x="28" y="7"/>
                    <a:pt x="25" y="16"/>
                    <a:pt x="23" y="23"/>
                  </a:cubicBezTo>
                  <a:cubicBezTo>
                    <a:pt x="23" y="25"/>
                    <a:pt x="22" y="28"/>
                    <a:pt x="22" y="30"/>
                  </a:cubicBezTo>
                  <a:cubicBezTo>
                    <a:pt x="22" y="34"/>
                    <a:pt x="18" y="40"/>
                    <a:pt x="18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4"/>
                    <a:pt x="18" y="46"/>
                    <a:pt x="19" y="48"/>
                  </a:cubicBezTo>
                  <a:cubicBezTo>
                    <a:pt x="21" y="51"/>
                    <a:pt x="23" y="56"/>
                    <a:pt x="26" y="60"/>
                  </a:cubicBezTo>
                  <a:cubicBezTo>
                    <a:pt x="26" y="61"/>
                    <a:pt x="27" y="63"/>
                    <a:pt x="28" y="64"/>
                  </a:cubicBezTo>
                  <a:cubicBezTo>
                    <a:pt x="29" y="66"/>
                    <a:pt x="29" y="67"/>
                    <a:pt x="29" y="67"/>
                  </a:cubicBezTo>
                  <a:cubicBezTo>
                    <a:pt x="29" y="67"/>
                    <a:pt x="31" y="70"/>
                    <a:pt x="34" y="70"/>
                  </a:cubicBezTo>
                  <a:cubicBezTo>
                    <a:pt x="34" y="70"/>
                    <a:pt x="31" y="77"/>
                    <a:pt x="33" y="78"/>
                  </a:cubicBezTo>
                  <a:cubicBezTo>
                    <a:pt x="35" y="79"/>
                    <a:pt x="39" y="78"/>
                    <a:pt x="39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5"/>
                    <a:pt x="42" y="87"/>
                    <a:pt x="41" y="89"/>
                  </a:cubicBezTo>
                  <a:cubicBezTo>
                    <a:pt x="41" y="91"/>
                    <a:pt x="40" y="95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3" y="103"/>
                    <a:pt x="46" y="104"/>
                    <a:pt x="47" y="108"/>
                  </a:cubicBezTo>
                  <a:cubicBezTo>
                    <a:pt x="47" y="109"/>
                    <a:pt x="47" y="110"/>
                    <a:pt x="46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14"/>
                    <a:pt x="45" y="117"/>
                    <a:pt x="48" y="121"/>
                  </a:cubicBezTo>
                  <a:cubicBezTo>
                    <a:pt x="50" y="123"/>
                    <a:pt x="54" y="128"/>
                    <a:pt x="51" y="135"/>
                  </a:cubicBezTo>
                  <a:cubicBezTo>
                    <a:pt x="50" y="136"/>
                    <a:pt x="50" y="137"/>
                    <a:pt x="49" y="139"/>
                  </a:cubicBezTo>
                  <a:cubicBezTo>
                    <a:pt x="43" y="144"/>
                    <a:pt x="42" y="141"/>
                    <a:pt x="41" y="149"/>
                  </a:cubicBezTo>
                  <a:cubicBezTo>
                    <a:pt x="41" y="152"/>
                    <a:pt x="41" y="154"/>
                    <a:pt x="41" y="155"/>
                  </a:cubicBezTo>
                  <a:cubicBezTo>
                    <a:pt x="41" y="156"/>
                    <a:pt x="41" y="157"/>
                    <a:pt x="41" y="157"/>
                  </a:cubicBezTo>
                  <a:cubicBezTo>
                    <a:pt x="41" y="158"/>
                    <a:pt x="40" y="159"/>
                    <a:pt x="40" y="160"/>
                  </a:cubicBezTo>
                  <a:cubicBezTo>
                    <a:pt x="40" y="160"/>
                    <a:pt x="40" y="160"/>
                    <a:pt x="40" y="161"/>
                  </a:cubicBezTo>
                  <a:cubicBezTo>
                    <a:pt x="38" y="164"/>
                    <a:pt x="37" y="166"/>
                    <a:pt x="39" y="167"/>
                  </a:cubicBezTo>
                  <a:cubicBezTo>
                    <a:pt x="41" y="167"/>
                    <a:pt x="42" y="168"/>
                    <a:pt x="44" y="166"/>
                  </a:cubicBezTo>
                  <a:cubicBezTo>
                    <a:pt x="45" y="165"/>
                    <a:pt x="47" y="163"/>
                    <a:pt x="49" y="163"/>
                  </a:cubicBezTo>
                  <a:cubicBezTo>
                    <a:pt x="50" y="162"/>
                    <a:pt x="51" y="162"/>
                    <a:pt x="51" y="163"/>
                  </a:cubicBezTo>
                  <a:cubicBezTo>
                    <a:pt x="51" y="164"/>
                    <a:pt x="51" y="165"/>
                    <a:pt x="51" y="166"/>
                  </a:cubicBezTo>
                  <a:cubicBezTo>
                    <a:pt x="50" y="170"/>
                    <a:pt x="50" y="172"/>
                    <a:pt x="50" y="174"/>
                  </a:cubicBezTo>
                  <a:cubicBezTo>
                    <a:pt x="50" y="174"/>
                    <a:pt x="50" y="174"/>
                    <a:pt x="50" y="175"/>
                  </a:cubicBezTo>
                  <a:cubicBezTo>
                    <a:pt x="52" y="178"/>
                    <a:pt x="54" y="192"/>
                    <a:pt x="54" y="197"/>
                  </a:cubicBezTo>
                  <a:cubicBezTo>
                    <a:pt x="54" y="197"/>
                    <a:pt x="55" y="198"/>
                    <a:pt x="56" y="200"/>
                  </a:cubicBezTo>
                  <a:cubicBezTo>
                    <a:pt x="56" y="201"/>
                    <a:pt x="56" y="201"/>
                    <a:pt x="57" y="201"/>
                  </a:cubicBezTo>
                  <a:cubicBezTo>
                    <a:pt x="59" y="203"/>
                    <a:pt x="61" y="205"/>
                    <a:pt x="62" y="207"/>
                  </a:cubicBezTo>
                  <a:cubicBezTo>
                    <a:pt x="63" y="209"/>
                    <a:pt x="63" y="210"/>
                    <a:pt x="63" y="211"/>
                  </a:cubicBezTo>
                  <a:cubicBezTo>
                    <a:pt x="63" y="212"/>
                    <a:pt x="63" y="212"/>
                    <a:pt x="63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4" y="215"/>
                    <a:pt x="64" y="217"/>
                    <a:pt x="66" y="220"/>
                  </a:cubicBezTo>
                  <a:cubicBezTo>
                    <a:pt x="67" y="222"/>
                    <a:pt x="69" y="224"/>
                    <a:pt x="69" y="224"/>
                  </a:cubicBezTo>
                  <a:cubicBezTo>
                    <a:pt x="69" y="224"/>
                    <a:pt x="70" y="225"/>
                    <a:pt x="71" y="226"/>
                  </a:cubicBezTo>
                  <a:cubicBezTo>
                    <a:pt x="76" y="230"/>
                    <a:pt x="81" y="233"/>
                    <a:pt x="87" y="232"/>
                  </a:cubicBezTo>
                  <a:cubicBezTo>
                    <a:pt x="92" y="232"/>
                    <a:pt x="95" y="231"/>
                    <a:pt x="97" y="231"/>
                  </a:cubicBezTo>
                  <a:cubicBezTo>
                    <a:pt x="98" y="230"/>
                    <a:pt x="102" y="231"/>
                    <a:pt x="102" y="232"/>
                  </a:cubicBezTo>
                  <a:cubicBezTo>
                    <a:pt x="102" y="233"/>
                    <a:pt x="102" y="234"/>
                    <a:pt x="103" y="234"/>
                  </a:cubicBezTo>
                  <a:cubicBezTo>
                    <a:pt x="103" y="234"/>
                    <a:pt x="104" y="234"/>
                    <a:pt x="104" y="235"/>
                  </a:cubicBezTo>
                  <a:cubicBezTo>
                    <a:pt x="107" y="235"/>
                    <a:pt x="112" y="235"/>
                    <a:pt x="113" y="237"/>
                  </a:cubicBezTo>
                  <a:cubicBezTo>
                    <a:pt x="113" y="237"/>
                    <a:pt x="117" y="233"/>
                    <a:pt x="120" y="235"/>
                  </a:cubicBezTo>
                  <a:cubicBezTo>
                    <a:pt x="121" y="235"/>
                    <a:pt x="122" y="236"/>
                    <a:pt x="122" y="237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3"/>
                    <a:pt x="126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362" y="253"/>
                    <a:pt x="362" y="253"/>
                    <a:pt x="362" y="253"/>
                  </a:cubicBezTo>
                  <a:cubicBezTo>
                    <a:pt x="362" y="253"/>
                    <a:pt x="363" y="254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3"/>
                    <a:pt x="364" y="252"/>
                    <a:pt x="365" y="250"/>
                  </a:cubicBezTo>
                  <a:cubicBezTo>
                    <a:pt x="365" y="249"/>
                    <a:pt x="367" y="231"/>
                    <a:pt x="370" y="208"/>
                  </a:cubicBezTo>
                  <a:cubicBezTo>
                    <a:pt x="370" y="208"/>
                    <a:pt x="370" y="208"/>
                    <a:pt x="369" y="208"/>
                  </a:cubicBezTo>
                  <a:cubicBezTo>
                    <a:pt x="370" y="208"/>
                    <a:pt x="370" y="208"/>
                    <a:pt x="370" y="208"/>
                  </a:cubicBezTo>
                  <a:cubicBezTo>
                    <a:pt x="376" y="154"/>
                    <a:pt x="387" y="71"/>
                    <a:pt x="387" y="71"/>
                  </a:cubicBezTo>
                  <a:cubicBezTo>
                    <a:pt x="387" y="71"/>
                    <a:pt x="376" y="154"/>
                    <a:pt x="370" y="208"/>
                  </a:cubicBezTo>
                  <a:cubicBezTo>
                    <a:pt x="388" y="70"/>
                    <a:pt x="388" y="70"/>
                    <a:pt x="388" y="70"/>
                  </a:cubicBezTo>
                  <a:cubicBezTo>
                    <a:pt x="388" y="70"/>
                    <a:pt x="147" y="37"/>
                    <a:pt x="29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90">
              <a:extLst>
                <a:ext uri="{FF2B5EF4-FFF2-40B4-BE49-F238E27FC236}">
                  <a16:creationId xmlns:a16="http://schemas.microsoft.com/office/drawing/2014/main" id="{E14D7B8F-9250-4182-A91B-7E28A3C3D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8065" y="5162525"/>
              <a:ext cx="906463" cy="568325"/>
            </a:xfrm>
            <a:custGeom>
              <a:avLst/>
              <a:gdLst>
                <a:gd name="T0" fmla="*/ 241 w 242"/>
                <a:gd name="T1" fmla="*/ 124 h 152"/>
                <a:gd name="T2" fmla="*/ 240 w 242"/>
                <a:gd name="T3" fmla="*/ 113 h 152"/>
                <a:gd name="T4" fmla="*/ 238 w 242"/>
                <a:gd name="T5" fmla="*/ 105 h 152"/>
                <a:gd name="T6" fmla="*/ 238 w 242"/>
                <a:gd name="T7" fmla="*/ 105 h 152"/>
                <a:gd name="T8" fmla="*/ 235 w 242"/>
                <a:gd name="T9" fmla="*/ 73 h 152"/>
                <a:gd name="T10" fmla="*/ 233 w 242"/>
                <a:gd name="T11" fmla="*/ 64 h 152"/>
                <a:gd name="T12" fmla="*/ 231 w 242"/>
                <a:gd name="T13" fmla="*/ 61 h 152"/>
                <a:gd name="T14" fmla="*/ 231 w 242"/>
                <a:gd name="T15" fmla="*/ 55 h 152"/>
                <a:gd name="T16" fmla="*/ 229 w 242"/>
                <a:gd name="T17" fmla="*/ 54 h 152"/>
                <a:gd name="T18" fmla="*/ 229 w 242"/>
                <a:gd name="T19" fmla="*/ 54 h 152"/>
                <a:gd name="T20" fmla="*/ 229 w 242"/>
                <a:gd name="T21" fmla="*/ 54 h 152"/>
                <a:gd name="T22" fmla="*/ 228 w 242"/>
                <a:gd name="T23" fmla="*/ 53 h 152"/>
                <a:gd name="T24" fmla="*/ 228 w 242"/>
                <a:gd name="T25" fmla="*/ 52 h 152"/>
                <a:gd name="T26" fmla="*/ 228 w 242"/>
                <a:gd name="T27" fmla="*/ 51 h 152"/>
                <a:gd name="T28" fmla="*/ 227 w 242"/>
                <a:gd name="T29" fmla="*/ 50 h 152"/>
                <a:gd name="T30" fmla="*/ 226 w 242"/>
                <a:gd name="T31" fmla="*/ 50 h 152"/>
                <a:gd name="T32" fmla="*/ 227 w 242"/>
                <a:gd name="T33" fmla="*/ 45 h 152"/>
                <a:gd name="T34" fmla="*/ 225 w 242"/>
                <a:gd name="T35" fmla="*/ 38 h 152"/>
                <a:gd name="T36" fmla="*/ 223 w 242"/>
                <a:gd name="T37" fmla="*/ 36 h 152"/>
                <a:gd name="T38" fmla="*/ 223 w 242"/>
                <a:gd name="T39" fmla="*/ 36 h 152"/>
                <a:gd name="T40" fmla="*/ 223 w 242"/>
                <a:gd name="T41" fmla="*/ 36 h 152"/>
                <a:gd name="T42" fmla="*/ 223 w 242"/>
                <a:gd name="T43" fmla="*/ 34 h 152"/>
                <a:gd name="T44" fmla="*/ 223 w 242"/>
                <a:gd name="T45" fmla="*/ 32 h 152"/>
                <a:gd name="T46" fmla="*/ 224 w 242"/>
                <a:gd name="T47" fmla="*/ 30 h 152"/>
                <a:gd name="T48" fmla="*/ 223 w 242"/>
                <a:gd name="T49" fmla="*/ 28 h 152"/>
                <a:gd name="T50" fmla="*/ 222 w 242"/>
                <a:gd name="T51" fmla="*/ 28 h 152"/>
                <a:gd name="T52" fmla="*/ 221 w 242"/>
                <a:gd name="T53" fmla="*/ 25 h 152"/>
                <a:gd name="T54" fmla="*/ 222 w 242"/>
                <a:gd name="T55" fmla="*/ 23 h 152"/>
                <a:gd name="T56" fmla="*/ 223 w 242"/>
                <a:gd name="T57" fmla="*/ 22 h 152"/>
                <a:gd name="T58" fmla="*/ 226 w 242"/>
                <a:gd name="T59" fmla="*/ 14 h 152"/>
                <a:gd name="T60" fmla="*/ 155 w 242"/>
                <a:gd name="T61" fmla="*/ 10 h 152"/>
                <a:gd name="T62" fmla="*/ 18 w 242"/>
                <a:gd name="T63" fmla="*/ 0 h 152"/>
                <a:gd name="T64" fmla="*/ 0 w 242"/>
                <a:gd name="T65" fmla="*/ 138 h 152"/>
                <a:gd name="T66" fmla="*/ 68 w 242"/>
                <a:gd name="T67" fmla="*/ 144 h 152"/>
                <a:gd name="T68" fmla="*/ 241 w 242"/>
                <a:gd name="T69" fmla="*/ 152 h 152"/>
                <a:gd name="T70" fmla="*/ 240 w 242"/>
                <a:gd name="T71" fmla="*/ 141 h 152"/>
                <a:gd name="T72" fmla="*/ 241 w 242"/>
                <a:gd name="T73" fmla="*/ 1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152">
                  <a:moveTo>
                    <a:pt x="241" y="124"/>
                  </a:moveTo>
                  <a:cubicBezTo>
                    <a:pt x="242" y="120"/>
                    <a:pt x="241" y="117"/>
                    <a:pt x="240" y="113"/>
                  </a:cubicBezTo>
                  <a:cubicBezTo>
                    <a:pt x="239" y="110"/>
                    <a:pt x="239" y="108"/>
                    <a:pt x="238" y="105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5" y="97"/>
                    <a:pt x="235" y="77"/>
                    <a:pt x="235" y="73"/>
                  </a:cubicBezTo>
                  <a:cubicBezTo>
                    <a:pt x="235" y="70"/>
                    <a:pt x="234" y="67"/>
                    <a:pt x="233" y="64"/>
                  </a:cubicBezTo>
                  <a:cubicBezTo>
                    <a:pt x="232" y="62"/>
                    <a:pt x="231" y="61"/>
                    <a:pt x="231" y="61"/>
                  </a:cubicBezTo>
                  <a:cubicBezTo>
                    <a:pt x="231" y="61"/>
                    <a:pt x="232" y="55"/>
                    <a:pt x="231" y="55"/>
                  </a:cubicBezTo>
                  <a:cubicBezTo>
                    <a:pt x="230" y="55"/>
                    <a:pt x="230" y="55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3"/>
                    <a:pt x="228" y="53"/>
                    <a:pt x="228" y="53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8" y="52"/>
                    <a:pt x="228" y="51"/>
                    <a:pt x="228" y="51"/>
                  </a:cubicBezTo>
                  <a:cubicBezTo>
                    <a:pt x="227" y="51"/>
                    <a:pt x="227" y="51"/>
                    <a:pt x="227" y="50"/>
                  </a:cubicBezTo>
                  <a:cubicBezTo>
                    <a:pt x="227" y="50"/>
                    <a:pt x="226" y="50"/>
                    <a:pt x="226" y="50"/>
                  </a:cubicBezTo>
                  <a:cubicBezTo>
                    <a:pt x="226" y="49"/>
                    <a:pt x="227" y="48"/>
                    <a:pt x="227" y="45"/>
                  </a:cubicBezTo>
                  <a:cubicBezTo>
                    <a:pt x="227" y="43"/>
                    <a:pt x="226" y="40"/>
                    <a:pt x="225" y="38"/>
                  </a:cubicBezTo>
                  <a:cubicBezTo>
                    <a:pt x="224" y="37"/>
                    <a:pt x="224" y="37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5"/>
                    <a:pt x="223" y="34"/>
                    <a:pt x="223" y="34"/>
                  </a:cubicBezTo>
                  <a:cubicBezTo>
                    <a:pt x="223" y="34"/>
                    <a:pt x="223" y="33"/>
                    <a:pt x="223" y="32"/>
                  </a:cubicBezTo>
                  <a:cubicBezTo>
                    <a:pt x="223" y="31"/>
                    <a:pt x="224" y="31"/>
                    <a:pt x="224" y="30"/>
                  </a:cubicBezTo>
                  <a:cubicBezTo>
                    <a:pt x="224" y="29"/>
                    <a:pt x="223" y="29"/>
                    <a:pt x="223" y="28"/>
                  </a:cubicBezTo>
                  <a:cubicBezTo>
                    <a:pt x="223" y="28"/>
                    <a:pt x="222" y="28"/>
                    <a:pt x="222" y="28"/>
                  </a:cubicBezTo>
                  <a:cubicBezTo>
                    <a:pt x="221" y="27"/>
                    <a:pt x="220" y="27"/>
                    <a:pt x="221" y="25"/>
                  </a:cubicBezTo>
                  <a:cubicBezTo>
                    <a:pt x="221" y="25"/>
                    <a:pt x="222" y="24"/>
                    <a:pt x="222" y="23"/>
                  </a:cubicBezTo>
                  <a:cubicBezTo>
                    <a:pt x="223" y="23"/>
                    <a:pt x="223" y="23"/>
                    <a:pt x="223" y="22"/>
                  </a:cubicBezTo>
                  <a:cubicBezTo>
                    <a:pt x="225" y="19"/>
                    <a:pt x="226" y="14"/>
                    <a:pt x="226" y="14"/>
                  </a:cubicBezTo>
                  <a:cubicBezTo>
                    <a:pt x="218" y="14"/>
                    <a:pt x="189" y="13"/>
                    <a:pt x="155" y="10"/>
                  </a:cubicBezTo>
                  <a:cubicBezTo>
                    <a:pt x="111" y="8"/>
                    <a:pt x="54" y="4"/>
                    <a:pt x="1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9" y="140"/>
                    <a:pt x="42" y="143"/>
                    <a:pt x="68" y="144"/>
                  </a:cubicBezTo>
                  <a:cubicBezTo>
                    <a:pt x="143" y="149"/>
                    <a:pt x="241" y="152"/>
                    <a:pt x="241" y="152"/>
                  </a:cubicBezTo>
                  <a:cubicBezTo>
                    <a:pt x="240" y="148"/>
                    <a:pt x="240" y="144"/>
                    <a:pt x="240" y="141"/>
                  </a:cubicBezTo>
                  <a:cubicBezTo>
                    <a:pt x="240" y="135"/>
                    <a:pt x="240" y="128"/>
                    <a:pt x="241" y="1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91">
              <a:extLst>
                <a:ext uri="{FF2B5EF4-FFF2-40B4-BE49-F238E27FC236}">
                  <a16:creationId xmlns:a16="http://schemas.microsoft.com/office/drawing/2014/main" id="{1BE99C8E-A5C8-4D70-BBFA-7334F25F8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1503" y="4900588"/>
              <a:ext cx="831850" cy="1328737"/>
            </a:xfrm>
            <a:custGeom>
              <a:avLst/>
              <a:gdLst>
                <a:gd name="T0" fmla="*/ 213 w 222"/>
                <a:gd name="T1" fmla="*/ 243 h 355"/>
                <a:gd name="T2" fmla="*/ 213 w 222"/>
                <a:gd name="T3" fmla="*/ 243 h 355"/>
                <a:gd name="T4" fmla="*/ 211 w 222"/>
                <a:gd name="T5" fmla="*/ 242 h 355"/>
                <a:gd name="T6" fmla="*/ 210 w 222"/>
                <a:gd name="T7" fmla="*/ 240 h 355"/>
                <a:gd name="T8" fmla="*/ 206 w 222"/>
                <a:gd name="T9" fmla="*/ 235 h 355"/>
                <a:gd name="T10" fmla="*/ 193 w 222"/>
                <a:gd name="T11" fmla="*/ 235 h 355"/>
                <a:gd name="T12" fmla="*/ 185 w 222"/>
                <a:gd name="T13" fmla="*/ 231 h 355"/>
                <a:gd name="T14" fmla="*/ 183 w 222"/>
                <a:gd name="T15" fmla="*/ 231 h 355"/>
                <a:gd name="T16" fmla="*/ 172 w 222"/>
                <a:gd name="T17" fmla="*/ 233 h 355"/>
                <a:gd name="T18" fmla="*/ 157 w 222"/>
                <a:gd name="T19" fmla="*/ 226 h 355"/>
                <a:gd name="T20" fmla="*/ 152 w 222"/>
                <a:gd name="T21" fmla="*/ 220 h 355"/>
                <a:gd name="T22" fmla="*/ 149 w 222"/>
                <a:gd name="T23" fmla="*/ 213 h 355"/>
                <a:gd name="T24" fmla="*/ 149 w 222"/>
                <a:gd name="T25" fmla="*/ 213 h 355"/>
                <a:gd name="T26" fmla="*/ 148 w 222"/>
                <a:gd name="T27" fmla="*/ 207 h 355"/>
                <a:gd name="T28" fmla="*/ 142 w 222"/>
                <a:gd name="T29" fmla="*/ 200 h 355"/>
                <a:gd name="T30" fmla="*/ 137 w 222"/>
                <a:gd name="T31" fmla="*/ 179 h 355"/>
                <a:gd name="T32" fmla="*/ 137 w 222"/>
                <a:gd name="T33" fmla="*/ 164 h 355"/>
                <a:gd name="T34" fmla="*/ 135 w 222"/>
                <a:gd name="T35" fmla="*/ 163 h 355"/>
                <a:gd name="T36" fmla="*/ 125 w 222"/>
                <a:gd name="T37" fmla="*/ 167 h 355"/>
                <a:gd name="T38" fmla="*/ 127 w 222"/>
                <a:gd name="T39" fmla="*/ 155 h 355"/>
                <a:gd name="T40" fmla="*/ 136 w 222"/>
                <a:gd name="T41" fmla="*/ 136 h 355"/>
                <a:gd name="T42" fmla="*/ 134 w 222"/>
                <a:gd name="T43" fmla="*/ 121 h 355"/>
                <a:gd name="T44" fmla="*/ 133 w 222"/>
                <a:gd name="T45" fmla="*/ 109 h 355"/>
                <a:gd name="T46" fmla="*/ 128 w 222"/>
                <a:gd name="T47" fmla="*/ 101 h 355"/>
                <a:gd name="T48" fmla="*/ 127 w 222"/>
                <a:gd name="T49" fmla="*/ 84 h 355"/>
                <a:gd name="T50" fmla="*/ 126 w 222"/>
                <a:gd name="T51" fmla="*/ 82 h 355"/>
                <a:gd name="T52" fmla="*/ 120 w 222"/>
                <a:gd name="T53" fmla="*/ 70 h 355"/>
                <a:gd name="T54" fmla="*/ 114 w 222"/>
                <a:gd name="T55" fmla="*/ 64 h 355"/>
                <a:gd name="T56" fmla="*/ 104 w 222"/>
                <a:gd name="T57" fmla="*/ 48 h 355"/>
                <a:gd name="T58" fmla="*/ 103 w 222"/>
                <a:gd name="T59" fmla="*/ 42 h 355"/>
                <a:gd name="T60" fmla="*/ 105 w 222"/>
                <a:gd name="T61" fmla="*/ 38 h 355"/>
                <a:gd name="T62" fmla="*/ 108 w 222"/>
                <a:gd name="T63" fmla="*/ 30 h 355"/>
                <a:gd name="T64" fmla="*/ 109 w 222"/>
                <a:gd name="T65" fmla="*/ 22 h 355"/>
                <a:gd name="T66" fmla="*/ 94 w 222"/>
                <a:gd name="T67" fmla="*/ 3 h 355"/>
                <a:gd name="T68" fmla="*/ 44 w 222"/>
                <a:gd name="T69" fmla="*/ 131 h 355"/>
                <a:gd name="T70" fmla="*/ 47 w 222"/>
                <a:gd name="T71" fmla="*/ 139 h 355"/>
                <a:gd name="T72" fmla="*/ 51 w 222"/>
                <a:gd name="T73" fmla="*/ 151 h 355"/>
                <a:gd name="T74" fmla="*/ 58 w 222"/>
                <a:gd name="T75" fmla="*/ 161 h 355"/>
                <a:gd name="T76" fmla="*/ 52 w 222"/>
                <a:gd name="T77" fmla="*/ 165 h 355"/>
                <a:gd name="T78" fmla="*/ 50 w 222"/>
                <a:gd name="T79" fmla="*/ 167 h 355"/>
                <a:gd name="T80" fmla="*/ 42 w 222"/>
                <a:gd name="T81" fmla="*/ 173 h 355"/>
                <a:gd name="T82" fmla="*/ 40 w 222"/>
                <a:gd name="T83" fmla="*/ 180 h 355"/>
                <a:gd name="T84" fmla="*/ 34 w 222"/>
                <a:gd name="T85" fmla="*/ 193 h 355"/>
                <a:gd name="T86" fmla="*/ 28 w 222"/>
                <a:gd name="T87" fmla="*/ 207 h 355"/>
                <a:gd name="T88" fmla="*/ 25 w 222"/>
                <a:gd name="T89" fmla="*/ 213 h 355"/>
                <a:gd name="T90" fmla="*/ 24 w 222"/>
                <a:gd name="T91" fmla="*/ 226 h 355"/>
                <a:gd name="T92" fmla="*/ 96 w 222"/>
                <a:gd name="T93" fmla="*/ 335 h 355"/>
                <a:gd name="T94" fmla="*/ 222 w 222"/>
                <a:gd name="T95" fmla="*/ 243 h 355"/>
                <a:gd name="T96" fmla="*/ 222 w 222"/>
                <a:gd name="T97" fmla="*/ 243 h 355"/>
                <a:gd name="T98" fmla="*/ 213 w 222"/>
                <a:gd name="T99" fmla="*/ 24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" h="355">
                  <a:moveTo>
                    <a:pt x="213" y="243"/>
                  </a:moveTo>
                  <a:cubicBezTo>
                    <a:pt x="213" y="243"/>
                    <a:pt x="213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ubicBezTo>
                    <a:pt x="212" y="243"/>
                    <a:pt x="211" y="243"/>
                    <a:pt x="211" y="242"/>
                  </a:cubicBezTo>
                  <a:cubicBezTo>
                    <a:pt x="211" y="242"/>
                    <a:pt x="211" y="242"/>
                    <a:pt x="211" y="242"/>
                  </a:cubicBezTo>
                  <a:cubicBezTo>
                    <a:pt x="211" y="242"/>
                    <a:pt x="211" y="242"/>
                    <a:pt x="211" y="241"/>
                  </a:cubicBezTo>
                  <a:cubicBezTo>
                    <a:pt x="211" y="241"/>
                    <a:pt x="211" y="241"/>
                    <a:pt x="210" y="240"/>
                  </a:cubicBezTo>
                  <a:cubicBezTo>
                    <a:pt x="210" y="239"/>
                    <a:pt x="208" y="237"/>
                    <a:pt x="206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3" y="235"/>
                    <a:pt x="199" y="237"/>
                    <a:pt x="199" y="237"/>
                  </a:cubicBezTo>
                  <a:cubicBezTo>
                    <a:pt x="199" y="237"/>
                    <a:pt x="196" y="235"/>
                    <a:pt x="193" y="235"/>
                  </a:cubicBezTo>
                  <a:cubicBezTo>
                    <a:pt x="191" y="235"/>
                    <a:pt x="190" y="235"/>
                    <a:pt x="189" y="234"/>
                  </a:cubicBezTo>
                  <a:cubicBezTo>
                    <a:pt x="187" y="234"/>
                    <a:pt x="187" y="232"/>
                    <a:pt x="185" y="231"/>
                  </a:cubicBezTo>
                  <a:cubicBezTo>
                    <a:pt x="185" y="231"/>
                    <a:pt x="184" y="231"/>
                    <a:pt x="183" y="231"/>
                  </a:cubicBezTo>
                  <a:cubicBezTo>
                    <a:pt x="183" y="231"/>
                    <a:pt x="183" y="231"/>
                    <a:pt x="183" y="231"/>
                  </a:cubicBezTo>
                  <a:cubicBezTo>
                    <a:pt x="183" y="231"/>
                    <a:pt x="178" y="233"/>
                    <a:pt x="177" y="233"/>
                  </a:cubicBezTo>
                  <a:cubicBezTo>
                    <a:pt x="176" y="233"/>
                    <a:pt x="174" y="233"/>
                    <a:pt x="172" y="233"/>
                  </a:cubicBezTo>
                  <a:cubicBezTo>
                    <a:pt x="170" y="233"/>
                    <a:pt x="170" y="233"/>
                    <a:pt x="164" y="231"/>
                  </a:cubicBezTo>
                  <a:cubicBezTo>
                    <a:pt x="162" y="230"/>
                    <a:pt x="159" y="228"/>
                    <a:pt x="157" y="226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5" y="224"/>
                    <a:pt x="153" y="222"/>
                    <a:pt x="152" y="220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0" y="216"/>
                    <a:pt x="149" y="215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9" y="210"/>
                    <a:pt x="149" y="209"/>
                    <a:pt x="148" y="207"/>
                  </a:cubicBezTo>
                  <a:cubicBezTo>
                    <a:pt x="147" y="206"/>
                    <a:pt x="145" y="204"/>
                    <a:pt x="144" y="203"/>
                  </a:cubicBezTo>
                  <a:cubicBezTo>
                    <a:pt x="143" y="202"/>
                    <a:pt x="142" y="201"/>
                    <a:pt x="142" y="200"/>
                  </a:cubicBezTo>
                  <a:cubicBezTo>
                    <a:pt x="140" y="198"/>
                    <a:pt x="140" y="197"/>
                    <a:pt x="140" y="194"/>
                  </a:cubicBezTo>
                  <a:cubicBezTo>
                    <a:pt x="140" y="191"/>
                    <a:pt x="139" y="186"/>
                    <a:pt x="137" y="179"/>
                  </a:cubicBezTo>
                  <a:cubicBezTo>
                    <a:pt x="136" y="177"/>
                    <a:pt x="136" y="175"/>
                    <a:pt x="136" y="174"/>
                  </a:cubicBezTo>
                  <a:cubicBezTo>
                    <a:pt x="135" y="171"/>
                    <a:pt x="137" y="168"/>
                    <a:pt x="137" y="164"/>
                  </a:cubicBezTo>
                  <a:cubicBezTo>
                    <a:pt x="137" y="164"/>
                    <a:pt x="137" y="164"/>
                    <a:pt x="137" y="163"/>
                  </a:cubicBezTo>
                  <a:cubicBezTo>
                    <a:pt x="136" y="162"/>
                    <a:pt x="136" y="162"/>
                    <a:pt x="135" y="163"/>
                  </a:cubicBezTo>
                  <a:cubicBezTo>
                    <a:pt x="133" y="163"/>
                    <a:pt x="132" y="165"/>
                    <a:pt x="130" y="166"/>
                  </a:cubicBezTo>
                  <a:cubicBezTo>
                    <a:pt x="128" y="168"/>
                    <a:pt x="127" y="168"/>
                    <a:pt x="125" y="167"/>
                  </a:cubicBezTo>
                  <a:cubicBezTo>
                    <a:pt x="123" y="165"/>
                    <a:pt x="125" y="162"/>
                    <a:pt x="126" y="160"/>
                  </a:cubicBezTo>
                  <a:cubicBezTo>
                    <a:pt x="127" y="158"/>
                    <a:pt x="127" y="157"/>
                    <a:pt x="127" y="155"/>
                  </a:cubicBezTo>
                  <a:cubicBezTo>
                    <a:pt x="127" y="152"/>
                    <a:pt x="127" y="148"/>
                    <a:pt x="127" y="145"/>
                  </a:cubicBezTo>
                  <a:cubicBezTo>
                    <a:pt x="129" y="140"/>
                    <a:pt x="133" y="143"/>
                    <a:pt x="136" y="136"/>
                  </a:cubicBezTo>
                  <a:cubicBezTo>
                    <a:pt x="137" y="136"/>
                    <a:pt x="137" y="135"/>
                    <a:pt x="137" y="135"/>
                  </a:cubicBezTo>
                  <a:cubicBezTo>
                    <a:pt x="139" y="130"/>
                    <a:pt x="136" y="125"/>
                    <a:pt x="134" y="121"/>
                  </a:cubicBezTo>
                  <a:cubicBezTo>
                    <a:pt x="132" y="119"/>
                    <a:pt x="131" y="114"/>
                    <a:pt x="132" y="111"/>
                  </a:cubicBezTo>
                  <a:cubicBezTo>
                    <a:pt x="133" y="110"/>
                    <a:pt x="133" y="109"/>
                    <a:pt x="133" y="109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2" y="105"/>
                    <a:pt x="130" y="103"/>
                    <a:pt x="128" y="101"/>
                  </a:cubicBezTo>
                  <a:cubicBezTo>
                    <a:pt x="128" y="100"/>
                    <a:pt x="127" y="100"/>
                    <a:pt x="127" y="99"/>
                  </a:cubicBezTo>
                  <a:cubicBezTo>
                    <a:pt x="125" y="94"/>
                    <a:pt x="128" y="89"/>
                    <a:pt x="127" y="84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2"/>
                  </a:cubicBezTo>
                  <a:cubicBezTo>
                    <a:pt x="125" y="80"/>
                    <a:pt x="123" y="79"/>
                    <a:pt x="120" y="78"/>
                  </a:cubicBezTo>
                  <a:cubicBezTo>
                    <a:pt x="116" y="77"/>
                    <a:pt x="120" y="70"/>
                    <a:pt x="120" y="70"/>
                  </a:cubicBezTo>
                  <a:cubicBezTo>
                    <a:pt x="117" y="72"/>
                    <a:pt x="115" y="68"/>
                    <a:pt x="114" y="65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3" y="63"/>
                    <a:pt x="112" y="61"/>
                    <a:pt x="112" y="60"/>
                  </a:cubicBezTo>
                  <a:cubicBezTo>
                    <a:pt x="109" y="56"/>
                    <a:pt x="106" y="51"/>
                    <a:pt x="104" y="48"/>
                  </a:cubicBezTo>
                  <a:cubicBezTo>
                    <a:pt x="103" y="46"/>
                    <a:pt x="103" y="44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1"/>
                    <a:pt x="104" y="41"/>
                  </a:cubicBezTo>
                  <a:cubicBezTo>
                    <a:pt x="104" y="40"/>
                    <a:pt x="104" y="39"/>
                    <a:pt x="105" y="38"/>
                  </a:cubicBezTo>
                  <a:cubicBezTo>
                    <a:pt x="106" y="36"/>
                    <a:pt x="107" y="33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28"/>
                    <a:pt x="108" y="26"/>
                    <a:pt x="109" y="23"/>
                  </a:cubicBezTo>
                  <a:cubicBezTo>
                    <a:pt x="109" y="23"/>
                    <a:pt x="109" y="23"/>
                    <a:pt x="109" y="22"/>
                  </a:cubicBezTo>
                  <a:cubicBezTo>
                    <a:pt x="110" y="17"/>
                    <a:pt x="114" y="7"/>
                    <a:pt x="114" y="7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3"/>
                    <a:pt x="46" y="136"/>
                    <a:pt x="47" y="139"/>
                  </a:cubicBezTo>
                  <a:cubicBezTo>
                    <a:pt x="48" y="141"/>
                    <a:pt x="50" y="143"/>
                    <a:pt x="50" y="146"/>
                  </a:cubicBezTo>
                  <a:cubicBezTo>
                    <a:pt x="50" y="147"/>
                    <a:pt x="50" y="149"/>
                    <a:pt x="51" y="151"/>
                  </a:cubicBezTo>
                  <a:cubicBezTo>
                    <a:pt x="53" y="152"/>
                    <a:pt x="55" y="154"/>
                    <a:pt x="57" y="157"/>
                  </a:cubicBezTo>
                  <a:cubicBezTo>
                    <a:pt x="58" y="158"/>
                    <a:pt x="58" y="160"/>
                    <a:pt x="58" y="161"/>
                  </a:cubicBezTo>
                  <a:cubicBezTo>
                    <a:pt x="58" y="163"/>
                    <a:pt x="56" y="165"/>
                    <a:pt x="54" y="165"/>
                  </a:cubicBezTo>
                  <a:cubicBezTo>
                    <a:pt x="53" y="165"/>
                    <a:pt x="53" y="165"/>
                    <a:pt x="52" y="165"/>
                  </a:cubicBezTo>
                  <a:cubicBezTo>
                    <a:pt x="52" y="165"/>
                    <a:pt x="51" y="166"/>
                    <a:pt x="51" y="166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50" y="169"/>
                    <a:pt x="47" y="170"/>
                    <a:pt x="44" y="171"/>
                  </a:cubicBezTo>
                  <a:cubicBezTo>
                    <a:pt x="43" y="172"/>
                    <a:pt x="43" y="172"/>
                    <a:pt x="42" y="173"/>
                  </a:cubicBezTo>
                  <a:cubicBezTo>
                    <a:pt x="42" y="174"/>
                    <a:pt x="41" y="175"/>
                    <a:pt x="41" y="177"/>
                  </a:cubicBezTo>
                  <a:cubicBezTo>
                    <a:pt x="41" y="177"/>
                    <a:pt x="41" y="178"/>
                    <a:pt x="40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0" y="180"/>
                    <a:pt x="37" y="187"/>
                    <a:pt x="34" y="193"/>
                  </a:cubicBezTo>
                  <a:cubicBezTo>
                    <a:pt x="33" y="197"/>
                    <a:pt x="32" y="200"/>
                    <a:pt x="32" y="201"/>
                  </a:cubicBezTo>
                  <a:cubicBezTo>
                    <a:pt x="31" y="203"/>
                    <a:pt x="30" y="205"/>
                    <a:pt x="28" y="207"/>
                  </a:cubicBezTo>
                  <a:cubicBezTo>
                    <a:pt x="26" y="209"/>
                    <a:pt x="26" y="211"/>
                    <a:pt x="25" y="213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5" y="216"/>
                    <a:pt x="22" y="220"/>
                    <a:pt x="23" y="222"/>
                  </a:cubicBezTo>
                  <a:cubicBezTo>
                    <a:pt x="24" y="224"/>
                    <a:pt x="24" y="226"/>
                    <a:pt x="24" y="226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198" y="355"/>
                    <a:pt x="198" y="355"/>
                    <a:pt x="198" y="355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1" y="243"/>
                    <a:pt x="216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92">
              <a:extLst>
                <a:ext uri="{FF2B5EF4-FFF2-40B4-BE49-F238E27FC236}">
                  <a16:creationId xmlns:a16="http://schemas.microsoft.com/office/drawing/2014/main" id="{583DFB91-BDE6-4FDB-B640-071C449A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6303" y="5113313"/>
              <a:ext cx="1190625" cy="950912"/>
            </a:xfrm>
            <a:custGeom>
              <a:avLst/>
              <a:gdLst>
                <a:gd name="T0" fmla="*/ 307 w 318"/>
                <a:gd name="T1" fmla="*/ 86 h 254"/>
                <a:gd name="T2" fmla="*/ 242 w 318"/>
                <a:gd name="T3" fmla="*/ 58 h 254"/>
                <a:gd name="T4" fmla="*/ 236 w 318"/>
                <a:gd name="T5" fmla="*/ 57 h 254"/>
                <a:gd name="T6" fmla="*/ 223 w 318"/>
                <a:gd name="T7" fmla="*/ 60 h 254"/>
                <a:gd name="T8" fmla="*/ 219 w 318"/>
                <a:gd name="T9" fmla="*/ 59 h 254"/>
                <a:gd name="T10" fmla="*/ 218 w 318"/>
                <a:gd name="T11" fmla="*/ 59 h 254"/>
                <a:gd name="T12" fmla="*/ 177 w 318"/>
                <a:gd name="T13" fmla="*/ 56 h 254"/>
                <a:gd name="T14" fmla="*/ 163 w 318"/>
                <a:gd name="T15" fmla="*/ 53 h 254"/>
                <a:gd name="T16" fmla="*/ 152 w 318"/>
                <a:gd name="T17" fmla="*/ 48 h 254"/>
                <a:gd name="T18" fmla="*/ 139 w 318"/>
                <a:gd name="T19" fmla="*/ 46 h 254"/>
                <a:gd name="T20" fmla="*/ 124 w 318"/>
                <a:gd name="T21" fmla="*/ 40 h 254"/>
                <a:gd name="T22" fmla="*/ 120 w 318"/>
                <a:gd name="T23" fmla="*/ 35 h 254"/>
                <a:gd name="T24" fmla="*/ 120 w 318"/>
                <a:gd name="T25" fmla="*/ 22 h 254"/>
                <a:gd name="T26" fmla="*/ 109 w 318"/>
                <a:gd name="T27" fmla="*/ 12 h 254"/>
                <a:gd name="T28" fmla="*/ 88 w 318"/>
                <a:gd name="T29" fmla="*/ 2 h 254"/>
                <a:gd name="T30" fmla="*/ 82 w 318"/>
                <a:gd name="T31" fmla="*/ 10 h 254"/>
                <a:gd name="T32" fmla="*/ 72 w 318"/>
                <a:gd name="T33" fmla="*/ 33 h 254"/>
                <a:gd name="T34" fmla="*/ 68 w 318"/>
                <a:gd name="T35" fmla="*/ 43 h 254"/>
                <a:gd name="T36" fmla="*/ 58 w 318"/>
                <a:gd name="T37" fmla="*/ 61 h 254"/>
                <a:gd name="T38" fmla="*/ 51 w 318"/>
                <a:gd name="T39" fmla="*/ 77 h 254"/>
                <a:gd name="T40" fmla="*/ 49 w 318"/>
                <a:gd name="T41" fmla="*/ 87 h 254"/>
                <a:gd name="T42" fmla="*/ 43 w 318"/>
                <a:gd name="T43" fmla="*/ 97 h 254"/>
                <a:gd name="T44" fmla="*/ 34 w 318"/>
                <a:gd name="T45" fmla="*/ 109 h 254"/>
                <a:gd name="T46" fmla="*/ 28 w 318"/>
                <a:gd name="T47" fmla="*/ 118 h 254"/>
                <a:gd name="T48" fmla="*/ 22 w 318"/>
                <a:gd name="T49" fmla="*/ 129 h 254"/>
                <a:gd name="T50" fmla="*/ 18 w 318"/>
                <a:gd name="T51" fmla="*/ 138 h 254"/>
                <a:gd name="T52" fmla="*/ 5 w 318"/>
                <a:gd name="T53" fmla="*/ 138 h 254"/>
                <a:gd name="T54" fmla="*/ 10 w 318"/>
                <a:gd name="T55" fmla="*/ 157 h 254"/>
                <a:gd name="T56" fmla="*/ 7 w 318"/>
                <a:gd name="T57" fmla="*/ 169 h 254"/>
                <a:gd name="T58" fmla="*/ 8 w 318"/>
                <a:gd name="T59" fmla="*/ 182 h 254"/>
                <a:gd name="T60" fmla="*/ 258 w 318"/>
                <a:gd name="T61" fmla="*/ 254 h 254"/>
                <a:gd name="T62" fmla="*/ 281 w 318"/>
                <a:gd name="T63" fmla="*/ 165 h 254"/>
                <a:gd name="T64" fmla="*/ 286 w 318"/>
                <a:gd name="T65" fmla="*/ 150 h 254"/>
                <a:gd name="T66" fmla="*/ 296 w 318"/>
                <a:gd name="T67" fmla="*/ 127 h 254"/>
                <a:gd name="T68" fmla="*/ 302 w 318"/>
                <a:gd name="T69" fmla="*/ 114 h 254"/>
                <a:gd name="T70" fmla="*/ 312 w 318"/>
                <a:gd name="T71" fmla="*/ 108 h 254"/>
                <a:gd name="T72" fmla="*/ 308 w 318"/>
                <a:gd name="T73" fmla="*/ 9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254">
                  <a:moveTo>
                    <a:pt x="308" y="91"/>
                  </a:moveTo>
                  <a:cubicBezTo>
                    <a:pt x="308" y="89"/>
                    <a:pt x="309" y="89"/>
                    <a:pt x="307" y="86"/>
                  </a:cubicBezTo>
                  <a:cubicBezTo>
                    <a:pt x="305" y="83"/>
                    <a:pt x="303" y="77"/>
                    <a:pt x="302" y="74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0" y="57"/>
                    <a:pt x="240" y="57"/>
                  </a:cubicBezTo>
                  <a:cubicBezTo>
                    <a:pt x="239" y="57"/>
                    <a:pt x="238" y="57"/>
                    <a:pt x="236" y="57"/>
                  </a:cubicBezTo>
                  <a:cubicBezTo>
                    <a:pt x="233" y="58"/>
                    <a:pt x="229" y="58"/>
                    <a:pt x="228" y="58"/>
                  </a:cubicBezTo>
                  <a:cubicBezTo>
                    <a:pt x="226" y="59"/>
                    <a:pt x="224" y="60"/>
                    <a:pt x="223" y="60"/>
                  </a:cubicBezTo>
                  <a:cubicBezTo>
                    <a:pt x="221" y="60"/>
                    <a:pt x="220" y="58"/>
                    <a:pt x="220" y="58"/>
                  </a:cubicBezTo>
                  <a:cubicBezTo>
                    <a:pt x="220" y="58"/>
                    <a:pt x="219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1" y="61"/>
                    <a:pt x="196" y="61"/>
                    <a:pt x="189" y="58"/>
                  </a:cubicBezTo>
                  <a:cubicBezTo>
                    <a:pt x="186" y="57"/>
                    <a:pt x="181" y="56"/>
                    <a:pt x="177" y="56"/>
                  </a:cubicBezTo>
                  <a:cubicBezTo>
                    <a:pt x="174" y="55"/>
                    <a:pt x="170" y="55"/>
                    <a:pt x="168" y="55"/>
                  </a:cubicBezTo>
                  <a:cubicBezTo>
                    <a:pt x="166" y="55"/>
                    <a:pt x="165" y="54"/>
                    <a:pt x="163" y="53"/>
                  </a:cubicBezTo>
                  <a:cubicBezTo>
                    <a:pt x="161" y="52"/>
                    <a:pt x="160" y="50"/>
                    <a:pt x="158" y="48"/>
                  </a:cubicBezTo>
                  <a:cubicBezTo>
                    <a:pt x="156" y="47"/>
                    <a:pt x="152" y="48"/>
                    <a:pt x="152" y="48"/>
                  </a:cubicBezTo>
                  <a:cubicBezTo>
                    <a:pt x="151" y="48"/>
                    <a:pt x="146" y="49"/>
                    <a:pt x="145" y="48"/>
                  </a:cubicBezTo>
                  <a:cubicBezTo>
                    <a:pt x="145" y="48"/>
                    <a:pt x="142" y="47"/>
                    <a:pt x="139" y="46"/>
                  </a:cubicBezTo>
                  <a:cubicBezTo>
                    <a:pt x="137" y="46"/>
                    <a:pt x="135" y="46"/>
                    <a:pt x="133" y="45"/>
                  </a:cubicBezTo>
                  <a:cubicBezTo>
                    <a:pt x="130" y="45"/>
                    <a:pt x="127" y="42"/>
                    <a:pt x="124" y="40"/>
                  </a:cubicBezTo>
                  <a:cubicBezTo>
                    <a:pt x="122" y="38"/>
                    <a:pt x="120" y="36"/>
                    <a:pt x="120" y="36"/>
                  </a:cubicBezTo>
                  <a:cubicBezTo>
                    <a:pt x="120" y="36"/>
                    <a:pt x="119" y="35"/>
                    <a:pt x="120" y="35"/>
                  </a:cubicBezTo>
                  <a:cubicBezTo>
                    <a:pt x="122" y="34"/>
                    <a:pt x="122" y="31"/>
                    <a:pt x="120" y="28"/>
                  </a:cubicBezTo>
                  <a:cubicBezTo>
                    <a:pt x="119" y="27"/>
                    <a:pt x="119" y="23"/>
                    <a:pt x="120" y="22"/>
                  </a:cubicBezTo>
                  <a:cubicBezTo>
                    <a:pt x="119" y="20"/>
                    <a:pt x="119" y="19"/>
                    <a:pt x="118" y="18"/>
                  </a:cubicBezTo>
                  <a:cubicBezTo>
                    <a:pt x="116" y="15"/>
                    <a:pt x="112" y="14"/>
                    <a:pt x="109" y="12"/>
                  </a:cubicBezTo>
                  <a:cubicBezTo>
                    <a:pt x="106" y="11"/>
                    <a:pt x="100" y="9"/>
                    <a:pt x="96" y="7"/>
                  </a:cubicBezTo>
                  <a:cubicBezTo>
                    <a:pt x="93" y="6"/>
                    <a:pt x="88" y="2"/>
                    <a:pt x="88" y="2"/>
                  </a:cubicBezTo>
                  <a:cubicBezTo>
                    <a:pt x="88" y="2"/>
                    <a:pt x="84" y="0"/>
                    <a:pt x="83" y="4"/>
                  </a:cubicBezTo>
                  <a:cubicBezTo>
                    <a:pt x="82" y="8"/>
                    <a:pt x="82" y="7"/>
                    <a:pt x="82" y="10"/>
                  </a:cubicBezTo>
                  <a:cubicBezTo>
                    <a:pt x="82" y="14"/>
                    <a:pt x="83" y="17"/>
                    <a:pt x="81" y="21"/>
                  </a:cubicBezTo>
                  <a:cubicBezTo>
                    <a:pt x="79" y="25"/>
                    <a:pt x="72" y="33"/>
                    <a:pt x="72" y="33"/>
                  </a:cubicBezTo>
                  <a:cubicBezTo>
                    <a:pt x="72" y="33"/>
                    <a:pt x="68" y="39"/>
                    <a:pt x="68" y="39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3" y="45"/>
                    <a:pt x="62" y="49"/>
                  </a:cubicBezTo>
                  <a:cubicBezTo>
                    <a:pt x="60" y="53"/>
                    <a:pt x="59" y="58"/>
                    <a:pt x="58" y="61"/>
                  </a:cubicBezTo>
                  <a:cubicBezTo>
                    <a:pt x="58" y="63"/>
                    <a:pt x="54" y="66"/>
                    <a:pt x="54" y="70"/>
                  </a:cubicBezTo>
                  <a:cubicBezTo>
                    <a:pt x="53" y="74"/>
                    <a:pt x="52" y="76"/>
                    <a:pt x="51" y="77"/>
                  </a:cubicBezTo>
                  <a:cubicBezTo>
                    <a:pt x="50" y="79"/>
                    <a:pt x="48" y="80"/>
                    <a:pt x="50" y="82"/>
                  </a:cubicBezTo>
                  <a:cubicBezTo>
                    <a:pt x="52" y="84"/>
                    <a:pt x="50" y="86"/>
                    <a:pt x="49" y="87"/>
                  </a:cubicBezTo>
                  <a:cubicBezTo>
                    <a:pt x="48" y="88"/>
                    <a:pt x="44" y="89"/>
                    <a:pt x="44" y="92"/>
                  </a:cubicBezTo>
                  <a:cubicBezTo>
                    <a:pt x="44" y="94"/>
                    <a:pt x="45" y="97"/>
                    <a:pt x="43" y="97"/>
                  </a:cubicBezTo>
                  <a:cubicBezTo>
                    <a:pt x="41" y="98"/>
                    <a:pt x="38" y="100"/>
                    <a:pt x="37" y="103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4" y="109"/>
                    <a:pt x="30" y="110"/>
                    <a:pt x="29" y="113"/>
                  </a:cubicBezTo>
                  <a:cubicBezTo>
                    <a:pt x="28" y="116"/>
                    <a:pt x="28" y="118"/>
                    <a:pt x="28" y="118"/>
                  </a:cubicBezTo>
                  <a:cubicBezTo>
                    <a:pt x="28" y="118"/>
                    <a:pt x="27" y="121"/>
                    <a:pt x="25" y="123"/>
                  </a:cubicBezTo>
                  <a:cubicBezTo>
                    <a:pt x="22" y="124"/>
                    <a:pt x="23" y="126"/>
                    <a:pt x="22" y="129"/>
                  </a:cubicBezTo>
                  <a:cubicBezTo>
                    <a:pt x="22" y="131"/>
                    <a:pt x="21" y="134"/>
                    <a:pt x="20" y="135"/>
                  </a:cubicBezTo>
                  <a:cubicBezTo>
                    <a:pt x="18" y="137"/>
                    <a:pt x="18" y="138"/>
                    <a:pt x="18" y="138"/>
                  </a:cubicBezTo>
                  <a:cubicBezTo>
                    <a:pt x="18" y="138"/>
                    <a:pt x="18" y="139"/>
                    <a:pt x="15" y="139"/>
                  </a:cubicBezTo>
                  <a:cubicBezTo>
                    <a:pt x="12" y="140"/>
                    <a:pt x="7" y="137"/>
                    <a:pt x="5" y="138"/>
                  </a:cubicBezTo>
                  <a:cubicBezTo>
                    <a:pt x="3" y="139"/>
                    <a:pt x="0" y="143"/>
                    <a:pt x="3" y="146"/>
                  </a:cubicBezTo>
                  <a:cubicBezTo>
                    <a:pt x="6" y="150"/>
                    <a:pt x="10" y="153"/>
                    <a:pt x="10" y="157"/>
                  </a:cubicBezTo>
                  <a:cubicBezTo>
                    <a:pt x="9" y="160"/>
                    <a:pt x="9" y="165"/>
                    <a:pt x="9" y="165"/>
                  </a:cubicBezTo>
                  <a:cubicBezTo>
                    <a:pt x="9" y="165"/>
                    <a:pt x="7" y="165"/>
                    <a:pt x="7" y="169"/>
                  </a:cubicBezTo>
                  <a:cubicBezTo>
                    <a:pt x="7" y="173"/>
                    <a:pt x="7" y="178"/>
                    <a:pt x="7" y="178"/>
                  </a:cubicBezTo>
                  <a:cubicBezTo>
                    <a:pt x="7" y="178"/>
                    <a:pt x="8" y="181"/>
                    <a:pt x="8" y="182"/>
                  </a:cubicBezTo>
                  <a:cubicBezTo>
                    <a:pt x="149" y="225"/>
                    <a:pt x="149" y="225"/>
                    <a:pt x="149" y="225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2" y="169"/>
                    <a:pt x="282" y="167"/>
                    <a:pt x="281" y="165"/>
                  </a:cubicBezTo>
                  <a:cubicBezTo>
                    <a:pt x="280" y="163"/>
                    <a:pt x="283" y="159"/>
                    <a:pt x="283" y="156"/>
                  </a:cubicBezTo>
                  <a:cubicBezTo>
                    <a:pt x="283" y="154"/>
                    <a:pt x="284" y="151"/>
                    <a:pt x="286" y="150"/>
                  </a:cubicBezTo>
                  <a:cubicBezTo>
                    <a:pt x="288" y="148"/>
                    <a:pt x="289" y="146"/>
                    <a:pt x="290" y="144"/>
                  </a:cubicBezTo>
                  <a:cubicBezTo>
                    <a:pt x="290" y="142"/>
                    <a:pt x="296" y="127"/>
                    <a:pt x="296" y="127"/>
                  </a:cubicBezTo>
                  <a:cubicBezTo>
                    <a:pt x="296" y="127"/>
                    <a:pt x="299" y="122"/>
                    <a:pt x="299" y="120"/>
                  </a:cubicBezTo>
                  <a:cubicBezTo>
                    <a:pt x="300" y="117"/>
                    <a:pt x="300" y="115"/>
                    <a:pt x="302" y="114"/>
                  </a:cubicBezTo>
                  <a:cubicBezTo>
                    <a:pt x="305" y="113"/>
                    <a:pt x="308" y="112"/>
                    <a:pt x="308" y="110"/>
                  </a:cubicBezTo>
                  <a:cubicBezTo>
                    <a:pt x="309" y="109"/>
                    <a:pt x="310" y="108"/>
                    <a:pt x="312" y="108"/>
                  </a:cubicBezTo>
                  <a:cubicBezTo>
                    <a:pt x="314" y="108"/>
                    <a:pt x="318" y="104"/>
                    <a:pt x="315" y="100"/>
                  </a:cubicBezTo>
                  <a:cubicBezTo>
                    <a:pt x="311" y="95"/>
                    <a:pt x="308" y="93"/>
                    <a:pt x="308" y="9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93">
              <a:extLst>
                <a:ext uri="{FF2B5EF4-FFF2-40B4-BE49-F238E27FC236}">
                  <a16:creationId xmlns:a16="http://schemas.microsoft.com/office/drawing/2014/main" id="{E052A2D1-F5B7-4D16-B2D3-67991B8C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690" y="4735488"/>
              <a:ext cx="981075" cy="654050"/>
            </a:xfrm>
            <a:custGeom>
              <a:avLst/>
              <a:gdLst>
                <a:gd name="T0" fmla="*/ 38 w 262"/>
                <a:gd name="T1" fmla="*/ 136 h 175"/>
                <a:gd name="T2" fmla="*/ 48 w 262"/>
                <a:gd name="T3" fmla="*/ 145 h 175"/>
                <a:gd name="T4" fmla="*/ 63 w 262"/>
                <a:gd name="T5" fmla="*/ 149 h 175"/>
                <a:gd name="T6" fmla="*/ 76 w 262"/>
                <a:gd name="T7" fmla="*/ 149 h 175"/>
                <a:gd name="T8" fmla="*/ 81 w 262"/>
                <a:gd name="T9" fmla="*/ 154 h 175"/>
                <a:gd name="T10" fmla="*/ 95 w 262"/>
                <a:gd name="T11" fmla="*/ 157 h 175"/>
                <a:gd name="T12" fmla="*/ 109 w 262"/>
                <a:gd name="T13" fmla="*/ 160 h 175"/>
                <a:gd name="T14" fmla="*/ 136 w 262"/>
                <a:gd name="T15" fmla="*/ 160 h 175"/>
                <a:gd name="T16" fmla="*/ 137 w 262"/>
                <a:gd name="T17" fmla="*/ 160 h 175"/>
                <a:gd name="T18" fmla="*/ 146 w 262"/>
                <a:gd name="T19" fmla="*/ 159 h 175"/>
                <a:gd name="T20" fmla="*/ 148 w 262"/>
                <a:gd name="T21" fmla="*/ 159 h 175"/>
                <a:gd name="T22" fmla="*/ 157 w 262"/>
                <a:gd name="T23" fmla="*/ 158 h 175"/>
                <a:gd name="T24" fmla="*/ 158 w 262"/>
                <a:gd name="T25" fmla="*/ 158 h 175"/>
                <a:gd name="T26" fmla="*/ 220 w 262"/>
                <a:gd name="T27" fmla="*/ 175 h 175"/>
                <a:gd name="T28" fmla="*/ 220 w 262"/>
                <a:gd name="T29" fmla="*/ 175 h 175"/>
                <a:gd name="T30" fmla="*/ 89 w 262"/>
                <a:gd name="T31" fmla="*/ 0 h 175"/>
                <a:gd name="T32" fmla="*/ 90 w 262"/>
                <a:gd name="T33" fmla="*/ 10 h 175"/>
                <a:gd name="T34" fmla="*/ 92 w 262"/>
                <a:gd name="T35" fmla="*/ 13 h 175"/>
                <a:gd name="T36" fmla="*/ 94 w 262"/>
                <a:gd name="T37" fmla="*/ 15 h 175"/>
                <a:gd name="T38" fmla="*/ 92 w 262"/>
                <a:gd name="T39" fmla="*/ 23 h 175"/>
                <a:gd name="T40" fmla="*/ 90 w 262"/>
                <a:gd name="T41" fmla="*/ 28 h 175"/>
                <a:gd name="T42" fmla="*/ 87 w 262"/>
                <a:gd name="T43" fmla="*/ 37 h 175"/>
                <a:gd name="T44" fmla="*/ 92 w 262"/>
                <a:gd name="T45" fmla="*/ 36 h 175"/>
                <a:gd name="T46" fmla="*/ 94 w 262"/>
                <a:gd name="T47" fmla="*/ 49 h 175"/>
                <a:gd name="T48" fmla="*/ 91 w 262"/>
                <a:gd name="T49" fmla="*/ 51 h 175"/>
                <a:gd name="T50" fmla="*/ 83 w 262"/>
                <a:gd name="T51" fmla="*/ 52 h 175"/>
                <a:gd name="T52" fmla="*/ 78 w 262"/>
                <a:gd name="T53" fmla="*/ 61 h 175"/>
                <a:gd name="T54" fmla="*/ 74 w 262"/>
                <a:gd name="T55" fmla="*/ 70 h 175"/>
                <a:gd name="T56" fmla="*/ 70 w 262"/>
                <a:gd name="T57" fmla="*/ 68 h 175"/>
                <a:gd name="T58" fmla="*/ 74 w 262"/>
                <a:gd name="T59" fmla="*/ 57 h 175"/>
                <a:gd name="T60" fmla="*/ 77 w 262"/>
                <a:gd name="T61" fmla="*/ 45 h 175"/>
                <a:gd name="T62" fmla="*/ 69 w 262"/>
                <a:gd name="T63" fmla="*/ 57 h 175"/>
                <a:gd name="T64" fmla="*/ 76 w 262"/>
                <a:gd name="T65" fmla="*/ 40 h 175"/>
                <a:gd name="T66" fmla="*/ 74 w 262"/>
                <a:gd name="T67" fmla="*/ 38 h 175"/>
                <a:gd name="T68" fmla="*/ 70 w 262"/>
                <a:gd name="T69" fmla="*/ 29 h 175"/>
                <a:gd name="T70" fmla="*/ 68 w 262"/>
                <a:gd name="T71" fmla="*/ 34 h 175"/>
                <a:gd name="T72" fmla="*/ 61 w 262"/>
                <a:gd name="T73" fmla="*/ 27 h 175"/>
                <a:gd name="T74" fmla="*/ 49 w 262"/>
                <a:gd name="T75" fmla="*/ 26 h 175"/>
                <a:gd name="T76" fmla="*/ 42 w 262"/>
                <a:gd name="T77" fmla="*/ 21 h 175"/>
                <a:gd name="T78" fmla="*/ 19 w 262"/>
                <a:gd name="T79" fmla="*/ 3 h 175"/>
                <a:gd name="T80" fmla="*/ 15 w 262"/>
                <a:gd name="T81" fmla="*/ 18 h 175"/>
                <a:gd name="T82" fmla="*/ 20 w 262"/>
                <a:gd name="T83" fmla="*/ 33 h 175"/>
                <a:gd name="T84" fmla="*/ 17 w 262"/>
                <a:gd name="T85" fmla="*/ 50 h 175"/>
                <a:gd name="T86" fmla="*/ 14 w 262"/>
                <a:gd name="T87" fmla="*/ 63 h 175"/>
                <a:gd name="T88" fmla="*/ 12 w 262"/>
                <a:gd name="T89" fmla="*/ 73 h 175"/>
                <a:gd name="T90" fmla="*/ 20 w 262"/>
                <a:gd name="T91" fmla="*/ 72 h 175"/>
                <a:gd name="T92" fmla="*/ 11 w 262"/>
                <a:gd name="T93" fmla="*/ 75 h 175"/>
                <a:gd name="T94" fmla="*/ 14 w 262"/>
                <a:gd name="T95" fmla="*/ 87 h 175"/>
                <a:gd name="T96" fmla="*/ 7 w 262"/>
                <a:gd name="T97" fmla="*/ 96 h 175"/>
                <a:gd name="T98" fmla="*/ 6 w 262"/>
                <a:gd name="T99" fmla="*/ 84 h 175"/>
                <a:gd name="T100" fmla="*/ 4 w 262"/>
                <a:gd name="T101" fmla="*/ 77 h 175"/>
                <a:gd name="T102" fmla="*/ 3 w 262"/>
                <a:gd name="T103" fmla="*/ 85 h 175"/>
                <a:gd name="T104" fmla="*/ 2 w 262"/>
                <a:gd name="T105" fmla="*/ 100 h 175"/>
                <a:gd name="T106" fmla="*/ 19 w 262"/>
                <a:gd name="T107" fmla="*/ 105 h 175"/>
                <a:gd name="T108" fmla="*/ 39 w 262"/>
                <a:gd name="T109" fmla="*/ 117 h 175"/>
                <a:gd name="T110" fmla="*/ 38 w 262"/>
                <a:gd name="T111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2" h="175">
                  <a:moveTo>
                    <a:pt x="38" y="129"/>
                  </a:moveTo>
                  <a:cubicBezTo>
                    <a:pt x="40" y="131"/>
                    <a:pt x="40" y="136"/>
                    <a:pt x="38" y="136"/>
                  </a:cubicBezTo>
                  <a:cubicBezTo>
                    <a:pt x="38" y="136"/>
                    <a:pt x="40" y="138"/>
                    <a:pt x="42" y="141"/>
                  </a:cubicBezTo>
                  <a:cubicBezTo>
                    <a:pt x="44" y="142"/>
                    <a:pt x="47" y="144"/>
                    <a:pt x="48" y="145"/>
                  </a:cubicBezTo>
                  <a:cubicBezTo>
                    <a:pt x="50" y="146"/>
                    <a:pt x="54" y="147"/>
                    <a:pt x="57" y="147"/>
                  </a:cubicBezTo>
                  <a:cubicBezTo>
                    <a:pt x="60" y="148"/>
                    <a:pt x="63" y="149"/>
                    <a:pt x="63" y="149"/>
                  </a:cubicBezTo>
                  <a:cubicBezTo>
                    <a:pt x="65" y="150"/>
                    <a:pt x="75" y="146"/>
                    <a:pt x="76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7" y="149"/>
                    <a:pt x="77" y="149"/>
                    <a:pt x="78" y="150"/>
                  </a:cubicBezTo>
                  <a:cubicBezTo>
                    <a:pt x="78" y="151"/>
                    <a:pt x="80" y="153"/>
                    <a:pt x="81" y="154"/>
                  </a:cubicBezTo>
                  <a:cubicBezTo>
                    <a:pt x="82" y="155"/>
                    <a:pt x="83" y="155"/>
                    <a:pt x="84" y="155"/>
                  </a:cubicBezTo>
                  <a:cubicBezTo>
                    <a:pt x="86" y="155"/>
                    <a:pt x="90" y="156"/>
                    <a:pt x="95" y="157"/>
                  </a:cubicBezTo>
                  <a:cubicBezTo>
                    <a:pt x="97" y="157"/>
                    <a:pt x="98" y="157"/>
                    <a:pt x="98" y="157"/>
                  </a:cubicBezTo>
                  <a:cubicBezTo>
                    <a:pt x="98" y="157"/>
                    <a:pt x="106" y="159"/>
                    <a:pt x="109" y="160"/>
                  </a:cubicBezTo>
                  <a:cubicBezTo>
                    <a:pt x="112" y="161"/>
                    <a:pt x="117" y="161"/>
                    <a:pt x="119" y="161"/>
                  </a:cubicBezTo>
                  <a:cubicBezTo>
                    <a:pt x="121" y="161"/>
                    <a:pt x="131" y="161"/>
                    <a:pt x="136" y="160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59"/>
                    <a:pt x="138" y="159"/>
                    <a:pt x="138" y="159"/>
                  </a:cubicBezTo>
                  <a:cubicBezTo>
                    <a:pt x="138" y="159"/>
                    <a:pt x="139" y="162"/>
                    <a:pt x="146" y="159"/>
                  </a:cubicBezTo>
                  <a:cubicBezTo>
                    <a:pt x="146" y="159"/>
                    <a:pt x="146" y="159"/>
                    <a:pt x="146" y="159"/>
                  </a:cubicBezTo>
                  <a:cubicBezTo>
                    <a:pt x="147" y="159"/>
                    <a:pt x="148" y="159"/>
                    <a:pt x="148" y="159"/>
                  </a:cubicBezTo>
                  <a:cubicBezTo>
                    <a:pt x="149" y="159"/>
                    <a:pt x="152" y="159"/>
                    <a:pt x="154" y="158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7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73" y="162"/>
                    <a:pt x="220" y="175"/>
                    <a:pt x="220" y="175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8" y="4"/>
                    <a:pt x="91" y="6"/>
                  </a:cubicBezTo>
                  <a:cubicBezTo>
                    <a:pt x="93" y="7"/>
                    <a:pt x="92" y="9"/>
                    <a:pt x="90" y="10"/>
                  </a:cubicBezTo>
                  <a:cubicBezTo>
                    <a:pt x="89" y="11"/>
                    <a:pt x="87" y="14"/>
                    <a:pt x="88" y="14"/>
                  </a:cubicBezTo>
                  <a:cubicBezTo>
                    <a:pt x="89" y="15"/>
                    <a:pt x="91" y="13"/>
                    <a:pt x="92" y="13"/>
                  </a:cubicBezTo>
                  <a:cubicBezTo>
                    <a:pt x="93" y="12"/>
                    <a:pt x="95" y="10"/>
                    <a:pt x="96" y="11"/>
                  </a:cubicBezTo>
                  <a:cubicBezTo>
                    <a:pt x="96" y="12"/>
                    <a:pt x="96" y="14"/>
                    <a:pt x="94" y="15"/>
                  </a:cubicBezTo>
                  <a:cubicBezTo>
                    <a:pt x="92" y="17"/>
                    <a:pt x="91" y="18"/>
                    <a:pt x="92" y="19"/>
                  </a:cubicBezTo>
                  <a:cubicBezTo>
                    <a:pt x="93" y="20"/>
                    <a:pt x="93" y="23"/>
                    <a:pt x="92" y="23"/>
                  </a:cubicBezTo>
                  <a:cubicBezTo>
                    <a:pt x="90" y="23"/>
                    <a:pt x="89" y="23"/>
                    <a:pt x="90" y="25"/>
                  </a:cubicBezTo>
                  <a:cubicBezTo>
                    <a:pt x="92" y="26"/>
                    <a:pt x="91" y="27"/>
                    <a:pt x="90" y="28"/>
                  </a:cubicBezTo>
                  <a:cubicBezTo>
                    <a:pt x="89" y="29"/>
                    <a:pt x="87" y="31"/>
                    <a:pt x="87" y="31"/>
                  </a:cubicBezTo>
                  <a:cubicBezTo>
                    <a:pt x="87" y="31"/>
                    <a:pt x="85" y="35"/>
                    <a:pt x="87" y="37"/>
                  </a:cubicBezTo>
                  <a:cubicBezTo>
                    <a:pt x="87" y="37"/>
                    <a:pt x="89" y="38"/>
                    <a:pt x="89" y="37"/>
                  </a:cubicBezTo>
                  <a:cubicBezTo>
                    <a:pt x="89" y="36"/>
                    <a:pt x="91" y="34"/>
                    <a:pt x="92" y="36"/>
                  </a:cubicBezTo>
                  <a:cubicBezTo>
                    <a:pt x="92" y="39"/>
                    <a:pt x="92" y="43"/>
                    <a:pt x="92" y="43"/>
                  </a:cubicBezTo>
                  <a:cubicBezTo>
                    <a:pt x="92" y="43"/>
                    <a:pt x="94" y="47"/>
                    <a:pt x="94" y="49"/>
                  </a:cubicBezTo>
                  <a:cubicBezTo>
                    <a:pt x="95" y="51"/>
                    <a:pt x="94" y="55"/>
                    <a:pt x="93" y="55"/>
                  </a:cubicBezTo>
                  <a:cubicBezTo>
                    <a:pt x="92" y="55"/>
                    <a:pt x="91" y="52"/>
                    <a:pt x="91" y="51"/>
                  </a:cubicBezTo>
                  <a:cubicBezTo>
                    <a:pt x="91" y="50"/>
                    <a:pt x="90" y="47"/>
                    <a:pt x="88" y="47"/>
                  </a:cubicBezTo>
                  <a:cubicBezTo>
                    <a:pt x="86" y="47"/>
                    <a:pt x="84" y="50"/>
                    <a:pt x="83" y="52"/>
                  </a:cubicBezTo>
                  <a:cubicBezTo>
                    <a:pt x="82" y="54"/>
                    <a:pt x="83" y="56"/>
                    <a:pt x="81" y="56"/>
                  </a:cubicBezTo>
                  <a:cubicBezTo>
                    <a:pt x="79" y="57"/>
                    <a:pt x="76" y="59"/>
                    <a:pt x="78" y="61"/>
                  </a:cubicBezTo>
                  <a:cubicBezTo>
                    <a:pt x="79" y="64"/>
                    <a:pt x="80" y="66"/>
                    <a:pt x="79" y="67"/>
                  </a:cubicBezTo>
                  <a:cubicBezTo>
                    <a:pt x="78" y="68"/>
                    <a:pt x="75" y="68"/>
                    <a:pt x="74" y="70"/>
                  </a:cubicBezTo>
                  <a:cubicBezTo>
                    <a:pt x="74" y="71"/>
                    <a:pt x="75" y="75"/>
                    <a:pt x="74" y="75"/>
                  </a:cubicBezTo>
                  <a:cubicBezTo>
                    <a:pt x="74" y="75"/>
                    <a:pt x="69" y="72"/>
                    <a:pt x="70" y="68"/>
                  </a:cubicBezTo>
                  <a:cubicBezTo>
                    <a:pt x="72" y="63"/>
                    <a:pt x="75" y="62"/>
                    <a:pt x="74" y="60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4" y="56"/>
                    <a:pt x="78" y="55"/>
                    <a:pt x="78" y="53"/>
                  </a:cubicBezTo>
                  <a:cubicBezTo>
                    <a:pt x="78" y="51"/>
                    <a:pt x="79" y="45"/>
                    <a:pt x="77" y="45"/>
                  </a:cubicBezTo>
                  <a:cubicBezTo>
                    <a:pt x="76" y="44"/>
                    <a:pt x="73" y="46"/>
                    <a:pt x="72" y="49"/>
                  </a:cubicBezTo>
                  <a:cubicBezTo>
                    <a:pt x="71" y="51"/>
                    <a:pt x="70" y="57"/>
                    <a:pt x="69" y="57"/>
                  </a:cubicBezTo>
                  <a:cubicBezTo>
                    <a:pt x="68" y="57"/>
                    <a:pt x="66" y="54"/>
                    <a:pt x="69" y="48"/>
                  </a:cubicBezTo>
                  <a:cubicBezTo>
                    <a:pt x="72" y="42"/>
                    <a:pt x="76" y="41"/>
                    <a:pt x="76" y="40"/>
                  </a:cubicBezTo>
                  <a:cubicBezTo>
                    <a:pt x="77" y="38"/>
                    <a:pt x="77" y="36"/>
                    <a:pt x="77" y="36"/>
                  </a:cubicBezTo>
                  <a:cubicBezTo>
                    <a:pt x="76" y="37"/>
                    <a:pt x="75" y="39"/>
                    <a:pt x="74" y="38"/>
                  </a:cubicBezTo>
                  <a:cubicBezTo>
                    <a:pt x="72" y="37"/>
                    <a:pt x="72" y="32"/>
                    <a:pt x="72" y="31"/>
                  </a:cubicBezTo>
                  <a:cubicBezTo>
                    <a:pt x="72" y="31"/>
                    <a:pt x="71" y="29"/>
                    <a:pt x="70" y="29"/>
                  </a:cubicBezTo>
                  <a:cubicBezTo>
                    <a:pt x="68" y="29"/>
                    <a:pt x="69" y="33"/>
                    <a:pt x="69" y="33"/>
                  </a:cubicBezTo>
                  <a:cubicBezTo>
                    <a:pt x="69" y="34"/>
                    <a:pt x="69" y="35"/>
                    <a:pt x="68" y="34"/>
                  </a:cubicBezTo>
                  <a:cubicBezTo>
                    <a:pt x="66" y="34"/>
                    <a:pt x="65" y="31"/>
                    <a:pt x="65" y="30"/>
                  </a:cubicBezTo>
                  <a:cubicBezTo>
                    <a:pt x="65" y="29"/>
                    <a:pt x="64" y="27"/>
                    <a:pt x="61" y="27"/>
                  </a:cubicBezTo>
                  <a:cubicBezTo>
                    <a:pt x="58" y="28"/>
                    <a:pt x="56" y="27"/>
                    <a:pt x="54" y="26"/>
                  </a:cubicBezTo>
                  <a:cubicBezTo>
                    <a:pt x="52" y="26"/>
                    <a:pt x="50" y="26"/>
                    <a:pt x="49" y="26"/>
                  </a:cubicBezTo>
                  <a:cubicBezTo>
                    <a:pt x="48" y="26"/>
                    <a:pt x="47" y="26"/>
                    <a:pt x="46" y="25"/>
                  </a:cubicBezTo>
                  <a:cubicBezTo>
                    <a:pt x="45" y="23"/>
                    <a:pt x="45" y="21"/>
                    <a:pt x="42" y="21"/>
                  </a:cubicBezTo>
                  <a:cubicBezTo>
                    <a:pt x="39" y="20"/>
                    <a:pt x="36" y="20"/>
                    <a:pt x="33" y="17"/>
                  </a:cubicBezTo>
                  <a:cubicBezTo>
                    <a:pt x="30" y="15"/>
                    <a:pt x="19" y="3"/>
                    <a:pt x="19" y="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18"/>
                    <a:pt x="15" y="18"/>
                  </a:cubicBezTo>
                  <a:cubicBezTo>
                    <a:pt x="15" y="18"/>
                    <a:pt x="13" y="21"/>
                    <a:pt x="16" y="25"/>
                  </a:cubicBezTo>
                  <a:cubicBezTo>
                    <a:pt x="19" y="29"/>
                    <a:pt x="20" y="31"/>
                    <a:pt x="20" y="33"/>
                  </a:cubicBezTo>
                  <a:cubicBezTo>
                    <a:pt x="19" y="36"/>
                    <a:pt x="19" y="43"/>
                    <a:pt x="19" y="43"/>
                  </a:cubicBezTo>
                  <a:cubicBezTo>
                    <a:pt x="19" y="43"/>
                    <a:pt x="17" y="49"/>
                    <a:pt x="17" y="50"/>
                  </a:cubicBezTo>
                  <a:cubicBezTo>
                    <a:pt x="16" y="51"/>
                    <a:pt x="15" y="54"/>
                    <a:pt x="15" y="57"/>
                  </a:cubicBezTo>
                  <a:cubicBezTo>
                    <a:pt x="15" y="59"/>
                    <a:pt x="15" y="62"/>
                    <a:pt x="14" y="63"/>
                  </a:cubicBezTo>
                  <a:cubicBezTo>
                    <a:pt x="14" y="64"/>
                    <a:pt x="10" y="66"/>
                    <a:pt x="9" y="68"/>
                  </a:cubicBezTo>
                  <a:cubicBezTo>
                    <a:pt x="9" y="70"/>
                    <a:pt x="9" y="75"/>
                    <a:pt x="12" y="73"/>
                  </a:cubicBezTo>
                  <a:cubicBezTo>
                    <a:pt x="15" y="70"/>
                    <a:pt x="15" y="69"/>
                    <a:pt x="15" y="69"/>
                  </a:cubicBezTo>
                  <a:cubicBezTo>
                    <a:pt x="15" y="69"/>
                    <a:pt x="20" y="72"/>
                    <a:pt x="20" y="72"/>
                  </a:cubicBezTo>
                  <a:cubicBezTo>
                    <a:pt x="20" y="72"/>
                    <a:pt x="22" y="75"/>
                    <a:pt x="19" y="75"/>
                  </a:cubicBezTo>
                  <a:cubicBezTo>
                    <a:pt x="16" y="75"/>
                    <a:pt x="11" y="75"/>
                    <a:pt x="11" y="75"/>
                  </a:cubicBezTo>
                  <a:cubicBezTo>
                    <a:pt x="11" y="75"/>
                    <a:pt x="18" y="80"/>
                    <a:pt x="17" y="82"/>
                  </a:cubicBezTo>
                  <a:cubicBezTo>
                    <a:pt x="17" y="84"/>
                    <a:pt x="17" y="85"/>
                    <a:pt x="14" y="87"/>
                  </a:cubicBezTo>
                  <a:cubicBezTo>
                    <a:pt x="10" y="89"/>
                    <a:pt x="10" y="91"/>
                    <a:pt x="10" y="92"/>
                  </a:cubicBezTo>
                  <a:cubicBezTo>
                    <a:pt x="11" y="93"/>
                    <a:pt x="10" y="96"/>
                    <a:pt x="7" y="96"/>
                  </a:cubicBezTo>
                  <a:cubicBezTo>
                    <a:pt x="5" y="96"/>
                    <a:pt x="6" y="92"/>
                    <a:pt x="6" y="90"/>
                  </a:cubicBezTo>
                  <a:cubicBezTo>
                    <a:pt x="7" y="88"/>
                    <a:pt x="5" y="85"/>
                    <a:pt x="6" y="84"/>
                  </a:cubicBezTo>
                  <a:cubicBezTo>
                    <a:pt x="6" y="82"/>
                    <a:pt x="9" y="82"/>
                    <a:pt x="8" y="80"/>
                  </a:cubicBezTo>
                  <a:cubicBezTo>
                    <a:pt x="8" y="79"/>
                    <a:pt x="7" y="77"/>
                    <a:pt x="4" y="77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1"/>
                    <a:pt x="3" y="83"/>
                    <a:pt x="3" y="85"/>
                  </a:cubicBezTo>
                  <a:cubicBezTo>
                    <a:pt x="3" y="87"/>
                    <a:pt x="3" y="91"/>
                    <a:pt x="2" y="92"/>
                  </a:cubicBezTo>
                  <a:cubicBezTo>
                    <a:pt x="2" y="93"/>
                    <a:pt x="0" y="98"/>
                    <a:pt x="2" y="100"/>
                  </a:cubicBezTo>
                  <a:cubicBezTo>
                    <a:pt x="5" y="102"/>
                    <a:pt x="7" y="101"/>
                    <a:pt x="10" y="101"/>
                  </a:cubicBezTo>
                  <a:cubicBezTo>
                    <a:pt x="14" y="100"/>
                    <a:pt x="17" y="103"/>
                    <a:pt x="19" y="105"/>
                  </a:cubicBezTo>
                  <a:cubicBezTo>
                    <a:pt x="21" y="106"/>
                    <a:pt x="27" y="109"/>
                    <a:pt x="29" y="110"/>
                  </a:cubicBezTo>
                  <a:cubicBezTo>
                    <a:pt x="31" y="111"/>
                    <a:pt x="38" y="115"/>
                    <a:pt x="39" y="117"/>
                  </a:cubicBezTo>
                  <a:cubicBezTo>
                    <a:pt x="39" y="120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5"/>
                    <a:pt x="37" y="127"/>
                    <a:pt x="38" y="12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94">
              <a:extLst>
                <a:ext uri="{FF2B5EF4-FFF2-40B4-BE49-F238E27FC236}">
                  <a16:creationId xmlns:a16="http://schemas.microsoft.com/office/drawing/2014/main" id="{8A11851A-4601-49CD-BD75-BED1C2E7B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3765" y="7115150"/>
              <a:ext cx="1389063" cy="534987"/>
            </a:xfrm>
            <a:custGeom>
              <a:avLst/>
              <a:gdLst>
                <a:gd name="T0" fmla="*/ 143 w 371"/>
                <a:gd name="T1" fmla="*/ 33 h 143"/>
                <a:gd name="T2" fmla="*/ 133 w 371"/>
                <a:gd name="T3" fmla="*/ 46 h 143"/>
                <a:gd name="T4" fmla="*/ 123 w 371"/>
                <a:gd name="T5" fmla="*/ 55 h 143"/>
                <a:gd name="T6" fmla="*/ 106 w 371"/>
                <a:gd name="T7" fmla="*/ 68 h 143"/>
                <a:gd name="T8" fmla="*/ 104 w 371"/>
                <a:gd name="T9" fmla="*/ 73 h 143"/>
                <a:gd name="T10" fmla="*/ 103 w 371"/>
                <a:gd name="T11" fmla="*/ 73 h 143"/>
                <a:gd name="T12" fmla="*/ 91 w 371"/>
                <a:gd name="T13" fmla="*/ 80 h 143"/>
                <a:gd name="T14" fmla="*/ 86 w 371"/>
                <a:gd name="T15" fmla="*/ 86 h 143"/>
                <a:gd name="T16" fmla="*/ 63 w 371"/>
                <a:gd name="T17" fmla="*/ 99 h 143"/>
                <a:gd name="T18" fmla="*/ 54 w 371"/>
                <a:gd name="T19" fmla="*/ 103 h 143"/>
                <a:gd name="T20" fmla="*/ 44 w 371"/>
                <a:gd name="T21" fmla="*/ 110 h 143"/>
                <a:gd name="T22" fmla="*/ 41 w 371"/>
                <a:gd name="T23" fmla="*/ 115 h 143"/>
                <a:gd name="T24" fmla="*/ 40 w 371"/>
                <a:gd name="T25" fmla="*/ 115 h 143"/>
                <a:gd name="T26" fmla="*/ 0 w 371"/>
                <a:gd name="T27" fmla="*/ 123 h 143"/>
                <a:gd name="T28" fmla="*/ 118 w 371"/>
                <a:gd name="T29" fmla="*/ 99 h 143"/>
                <a:gd name="T30" fmla="*/ 187 w 371"/>
                <a:gd name="T31" fmla="*/ 110 h 143"/>
                <a:gd name="T32" fmla="*/ 273 w 371"/>
                <a:gd name="T33" fmla="*/ 142 h 143"/>
                <a:gd name="T34" fmla="*/ 280 w 371"/>
                <a:gd name="T35" fmla="*/ 140 h 143"/>
                <a:gd name="T36" fmla="*/ 287 w 371"/>
                <a:gd name="T37" fmla="*/ 136 h 143"/>
                <a:gd name="T38" fmla="*/ 290 w 371"/>
                <a:gd name="T39" fmla="*/ 126 h 143"/>
                <a:gd name="T40" fmla="*/ 304 w 371"/>
                <a:gd name="T41" fmla="*/ 135 h 143"/>
                <a:gd name="T42" fmla="*/ 306 w 371"/>
                <a:gd name="T43" fmla="*/ 118 h 143"/>
                <a:gd name="T44" fmla="*/ 305 w 371"/>
                <a:gd name="T45" fmla="*/ 112 h 143"/>
                <a:gd name="T46" fmla="*/ 313 w 371"/>
                <a:gd name="T47" fmla="*/ 103 h 143"/>
                <a:gd name="T48" fmla="*/ 307 w 371"/>
                <a:gd name="T49" fmla="*/ 102 h 143"/>
                <a:gd name="T50" fmla="*/ 328 w 371"/>
                <a:gd name="T51" fmla="*/ 90 h 143"/>
                <a:gd name="T52" fmla="*/ 341 w 371"/>
                <a:gd name="T53" fmla="*/ 86 h 143"/>
                <a:gd name="T54" fmla="*/ 353 w 371"/>
                <a:gd name="T55" fmla="*/ 70 h 143"/>
                <a:gd name="T56" fmla="*/ 333 w 371"/>
                <a:gd name="T57" fmla="*/ 79 h 143"/>
                <a:gd name="T58" fmla="*/ 330 w 371"/>
                <a:gd name="T59" fmla="*/ 75 h 143"/>
                <a:gd name="T60" fmla="*/ 339 w 371"/>
                <a:gd name="T61" fmla="*/ 74 h 143"/>
                <a:gd name="T62" fmla="*/ 341 w 371"/>
                <a:gd name="T63" fmla="*/ 65 h 143"/>
                <a:gd name="T64" fmla="*/ 326 w 371"/>
                <a:gd name="T65" fmla="*/ 66 h 143"/>
                <a:gd name="T66" fmla="*/ 320 w 371"/>
                <a:gd name="T67" fmla="*/ 64 h 143"/>
                <a:gd name="T68" fmla="*/ 332 w 371"/>
                <a:gd name="T69" fmla="*/ 61 h 143"/>
                <a:gd name="T70" fmla="*/ 335 w 371"/>
                <a:gd name="T71" fmla="*/ 59 h 143"/>
                <a:gd name="T72" fmla="*/ 337 w 371"/>
                <a:gd name="T73" fmla="*/ 55 h 143"/>
                <a:gd name="T74" fmla="*/ 349 w 371"/>
                <a:gd name="T75" fmla="*/ 60 h 143"/>
                <a:gd name="T76" fmla="*/ 358 w 371"/>
                <a:gd name="T77" fmla="*/ 49 h 143"/>
                <a:gd name="T78" fmla="*/ 343 w 371"/>
                <a:gd name="T79" fmla="*/ 47 h 143"/>
                <a:gd name="T80" fmla="*/ 364 w 371"/>
                <a:gd name="T81" fmla="*/ 37 h 143"/>
                <a:gd name="T82" fmla="*/ 356 w 371"/>
                <a:gd name="T83" fmla="*/ 33 h 143"/>
                <a:gd name="T84" fmla="*/ 352 w 371"/>
                <a:gd name="T85" fmla="*/ 34 h 143"/>
                <a:gd name="T86" fmla="*/ 346 w 371"/>
                <a:gd name="T87" fmla="*/ 31 h 143"/>
                <a:gd name="T88" fmla="*/ 330 w 371"/>
                <a:gd name="T89" fmla="*/ 34 h 143"/>
                <a:gd name="T90" fmla="*/ 331 w 371"/>
                <a:gd name="T91" fmla="*/ 28 h 143"/>
                <a:gd name="T92" fmla="*/ 335 w 371"/>
                <a:gd name="T93" fmla="*/ 20 h 143"/>
                <a:gd name="T94" fmla="*/ 353 w 371"/>
                <a:gd name="T95" fmla="*/ 20 h 143"/>
                <a:gd name="T96" fmla="*/ 349 w 371"/>
                <a:gd name="T97" fmla="*/ 5 h 143"/>
                <a:gd name="T98" fmla="*/ 359 w 371"/>
                <a:gd name="T99" fmla="*/ 16 h 143"/>
                <a:gd name="T100" fmla="*/ 371 w 371"/>
                <a:gd name="T101" fmla="*/ 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143">
                  <a:moveTo>
                    <a:pt x="354" y="0"/>
                  </a:moveTo>
                  <a:cubicBezTo>
                    <a:pt x="143" y="33"/>
                    <a:pt x="143" y="33"/>
                    <a:pt x="143" y="33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3"/>
                    <a:pt x="135" y="45"/>
                    <a:pt x="133" y="46"/>
                  </a:cubicBezTo>
                  <a:cubicBezTo>
                    <a:pt x="131" y="49"/>
                    <a:pt x="128" y="50"/>
                    <a:pt x="127" y="51"/>
                  </a:cubicBezTo>
                  <a:cubicBezTo>
                    <a:pt x="125" y="52"/>
                    <a:pt x="124" y="54"/>
                    <a:pt x="123" y="55"/>
                  </a:cubicBezTo>
                  <a:cubicBezTo>
                    <a:pt x="123" y="56"/>
                    <a:pt x="122" y="58"/>
                    <a:pt x="122" y="5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4" y="72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3" y="73"/>
                  </a:cubicBezTo>
                  <a:cubicBezTo>
                    <a:pt x="102" y="73"/>
                    <a:pt x="101" y="73"/>
                    <a:pt x="99" y="74"/>
                  </a:cubicBezTo>
                  <a:cubicBezTo>
                    <a:pt x="97" y="75"/>
                    <a:pt x="94" y="78"/>
                    <a:pt x="91" y="80"/>
                  </a:cubicBezTo>
                  <a:cubicBezTo>
                    <a:pt x="91" y="81"/>
                    <a:pt x="90" y="82"/>
                    <a:pt x="89" y="83"/>
                  </a:cubicBezTo>
                  <a:cubicBezTo>
                    <a:pt x="88" y="84"/>
                    <a:pt x="87" y="86"/>
                    <a:pt x="86" y="86"/>
                  </a:cubicBezTo>
                  <a:cubicBezTo>
                    <a:pt x="83" y="91"/>
                    <a:pt x="71" y="99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1" y="100"/>
                    <a:pt x="59" y="100"/>
                    <a:pt x="57" y="101"/>
                  </a:cubicBezTo>
                  <a:cubicBezTo>
                    <a:pt x="56" y="101"/>
                    <a:pt x="55" y="102"/>
                    <a:pt x="54" y="103"/>
                  </a:cubicBezTo>
                  <a:cubicBezTo>
                    <a:pt x="53" y="104"/>
                    <a:pt x="52" y="106"/>
                    <a:pt x="52" y="106"/>
                  </a:cubicBezTo>
                  <a:cubicBezTo>
                    <a:pt x="52" y="106"/>
                    <a:pt x="47" y="108"/>
                    <a:pt x="44" y="110"/>
                  </a:cubicBezTo>
                  <a:cubicBezTo>
                    <a:pt x="42" y="112"/>
                    <a:pt x="41" y="113"/>
                    <a:pt x="41" y="114"/>
                  </a:cubicBezTo>
                  <a:cubicBezTo>
                    <a:pt x="41" y="114"/>
                    <a:pt x="41" y="115"/>
                    <a:pt x="41" y="115"/>
                  </a:cubicBezTo>
                  <a:cubicBezTo>
                    <a:pt x="41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6"/>
                    <a:pt x="36" y="119"/>
                    <a:pt x="36" y="119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73" y="142"/>
                    <a:pt x="273" y="142"/>
                    <a:pt x="273" y="142"/>
                  </a:cubicBezTo>
                  <a:cubicBezTo>
                    <a:pt x="273" y="142"/>
                    <a:pt x="274" y="143"/>
                    <a:pt x="276" y="142"/>
                  </a:cubicBezTo>
                  <a:cubicBezTo>
                    <a:pt x="278" y="142"/>
                    <a:pt x="280" y="140"/>
                    <a:pt x="280" y="140"/>
                  </a:cubicBezTo>
                  <a:cubicBezTo>
                    <a:pt x="280" y="140"/>
                    <a:pt x="281" y="140"/>
                    <a:pt x="281" y="138"/>
                  </a:cubicBezTo>
                  <a:cubicBezTo>
                    <a:pt x="281" y="136"/>
                    <a:pt x="283" y="134"/>
                    <a:pt x="287" y="136"/>
                  </a:cubicBezTo>
                  <a:cubicBezTo>
                    <a:pt x="291" y="137"/>
                    <a:pt x="297" y="139"/>
                    <a:pt x="293" y="134"/>
                  </a:cubicBezTo>
                  <a:cubicBezTo>
                    <a:pt x="289" y="128"/>
                    <a:pt x="290" y="126"/>
                    <a:pt x="290" y="126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3" y="138"/>
                    <a:pt x="305" y="138"/>
                    <a:pt x="304" y="135"/>
                  </a:cubicBezTo>
                  <a:cubicBezTo>
                    <a:pt x="302" y="132"/>
                    <a:pt x="299" y="129"/>
                    <a:pt x="300" y="125"/>
                  </a:cubicBezTo>
                  <a:cubicBezTo>
                    <a:pt x="301" y="122"/>
                    <a:pt x="304" y="119"/>
                    <a:pt x="306" y="118"/>
                  </a:cubicBezTo>
                  <a:cubicBezTo>
                    <a:pt x="307" y="117"/>
                    <a:pt x="308" y="117"/>
                    <a:pt x="308" y="116"/>
                  </a:cubicBezTo>
                  <a:cubicBezTo>
                    <a:pt x="308" y="115"/>
                    <a:pt x="306" y="112"/>
                    <a:pt x="305" y="112"/>
                  </a:cubicBezTo>
                  <a:cubicBezTo>
                    <a:pt x="305" y="112"/>
                    <a:pt x="309" y="110"/>
                    <a:pt x="310" y="108"/>
                  </a:cubicBezTo>
                  <a:cubicBezTo>
                    <a:pt x="311" y="106"/>
                    <a:pt x="313" y="103"/>
                    <a:pt x="313" y="103"/>
                  </a:cubicBezTo>
                  <a:cubicBezTo>
                    <a:pt x="314" y="102"/>
                    <a:pt x="310" y="104"/>
                    <a:pt x="309" y="104"/>
                  </a:cubicBezTo>
                  <a:cubicBezTo>
                    <a:pt x="308" y="105"/>
                    <a:pt x="307" y="104"/>
                    <a:pt x="307" y="102"/>
                  </a:cubicBezTo>
                  <a:cubicBezTo>
                    <a:pt x="307" y="100"/>
                    <a:pt x="312" y="94"/>
                    <a:pt x="316" y="92"/>
                  </a:cubicBezTo>
                  <a:cubicBezTo>
                    <a:pt x="320" y="90"/>
                    <a:pt x="326" y="93"/>
                    <a:pt x="328" y="90"/>
                  </a:cubicBezTo>
                  <a:cubicBezTo>
                    <a:pt x="330" y="88"/>
                    <a:pt x="334" y="87"/>
                    <a:pt x="334" y="87"/>
                  </a:cubicBezTo>
                  <a:cubicBezTo>
                    <a:pt x="334" y="87"/>
                    <a:pt x="336" y="85"/>
                    <a:pt x="341" y="86"/>
                  </a:cubicBezTo>
                  <a:cubicBezTo>
                    <a:pt x="345" y="87"/>
                    <a:pt x="348" y="84"/>
                    <a:pt x="350" y="81"/>
                  </a:cubicBezTo>
                  <a:cubicBezTo>
                    <a:pt x="353" y="78"/>
                    <a:pt x="355" y="73"/>
                    <a:pt x="353" y="70"/>
                  </a:cubicBezTo>
                  <a:cubicBezTo>
                    <a:pt x="350" y="68"/>
                    <a:pt x="346" y="70"/>
                    <a:pt x="343" y="73"/>
                  </a:cubicBezTo>
                  <a:cubicBezTo>
                    <a:pt x="341" y="77"/>
                    <a:pt x="338" y="79"/>
                    <a:pt x="333" y="79"/>
                  </a:cubicBezTo>
                  <a:cubicBezTo>
                    <a:pt x="329" y="79"/>
                    <a:pt x="323" y="76"/>
                    <a:pt x="322" y="72"/>
                  </a:cubicBezTo>
                  <a:cubicBezTo>
                    <a:pt x="322" y="72"/>
                    <a:pt x="324" y="71"/>
                    <a:pt x="330" y="75"/>
                  </a:cubicBezTo>
                  <a:cubicBezTo>
                    <a:pt x="330" y="75"/>
                    <a:pt x="332" y="77"/>
                    <a:pt x="333" y="77"/>
                  </a:cubicBezTo>
                  <a:cubicBezTo>
                    <a:pt x="335" y="76"/>
                    <a:pt x="337" y="76"/>
                    <a:pt x="339" y="74"/>
                  </a:cubicBezTo>
                  <a:cubicBezTo>
                    <a:pt x="342" y="71"/>
                    <a:pt x="345" y="69"/>
                    <a:pt x="345" y="67"/>
                  </a:cubicBezTo>
                  <a:cubicBezTo>
                    <a:pt x="345" y="64"/>
                    <a:pt x="343" y="64"/>
                    <a:pt x="341" y="65"/>
                  </a:cubicBezTo>
                  <a:cubicBezTo>
                    <a:pt x="340" y="67"/>
                    <a:pt x="338" y="68"/>
                    <a:pt x="334" y="69"/>
                  </a:cubicBezTo>
                  <a:cubicBezTo>
                    <a:pt x="331" y="69"/>
                    <a:pt x="327" y="67"/>
                    <a:pt x="326" y="66"/>
                  </a:cubicBezTo>
                  <a:cubicBezTo>
                    <a:pt x="325" y="65"/>
                    <a:pt x="324" y="66"/>
                    <a:pt x="324" y="66"/>
                  </a:cubicBezTo>
                  <a:cubicBezTo>
                    <a:pt x="323" y="67"/>
                    <a:pt x="320" y="67"/>
                    <a:pt x="320" y="64"/>
                  </a:cubicBezTo>
                  <a:cubicBezTo>
                    <a:pt x="321" y="62"/>
                    <a:pt x="323" y="58"/>
                    <a:pt x="326" y="58"/>
                  </a:cubicBezTo>
                  <a:cubicBezTo>
                    <a:pt x="329" y="58"/>
                    <a:pt x="331" y="61"/>
                    <a:pt x="332" y="61"/>
                  </a:cubicBezTo>
                  <a:cubicBezTo>
                    <a:pt x="333" y="62"/>
                    <a:pt x="335" y="63"/>
                    <a:pt x="336" y="62"/>
                  </a:cubicBezTo>
                  <a:cubicBezTo>
                    <a:pt x="336" y="61"/>
                    <a:pt x="337" y="60"/>
                    <a:pt x="335" y="59"/>
                  </a:cubicBezTo>
                  <a:cubicBezTo>
                    <a:pt x="333" y="57"/>
                    <a:pt x="332" y="53"/>
                    <a:pt x="333" y="52"/>
                  </a:cubicBezTo>
                  <a:cubicBezTo>
                    <a:pt x="335" y="52"/>
                    <a:pt x="337" y="53"/>
                    <a:pt x="337" y="55"/>
                  </a:cubicBezTo>
                  <a:cubicBezTo>
                    <a:pt x="338" y="57"/>
                    <a:pt x="343" y="62"/>
                    <a:pt x="346" y="62"/>
                  </a:cubicBezTo>
                  <a:cubicBezTo>
                    <a:pt x="349" y="62"/>
                    <a:pt x="349" y="61"/>
                    <a:pt x="349" y="60"/>
                  </a:cubicBezTo>
                  <a:cubicBezTo>
                    <a:pt x="349" y="59"/>
                    <a:pt x="348" y="57"/>
                    <a:pt x="351" y="57"/>
                  </a:cubicBezTo>
                  <a:cubicBezTo>
                    <a:pt x="354" y="57"/>
                    <a:pt x="359" y="54"/>
                    <a:pt x="358" y="49"/>
                  </a:cubicBezTo>
                  <a:cubicBezTo>
                    <a:pt x="358" y="49"/>
                    <a:pt x="358" y="48"/>
                    <a:pt x="355" y="48"/>
                  </a:cubicBezTo>
                  <a:cubicBezTo>
                    <a:pt x="352" y="48"/>
                    <a:pt x="346" y="50"/>
                    <a:pt x="343" y="47"/>
                  </a:cubicBezTo>
                  <a:cubicBezTo>
                    <a:pt x="343" y="47"/>
                    <a:pt x="346" y="43"/>
                    <a:pt x="353" y="45"/>
                  </a:cubicBezTo>
                  <a:cubicBezTo>
                    <a:pt x="361" y="47"/>
                    <a:pt x="365" y="41"/>
                    <a:pt x="364" y="37"/>
                  </a:cubicBezTo>
                  <a:cubicBezTo>
                    <a:pt x="364" y="32"/>
                    <a:pt x="362" y="23"/>
                    <a:pt x="358" y="24"/>
                  </a:cubicBezTo>
                  <a:cubicBezTo>
                    <a:pt x="353" y="25"/>
                    <a:pt x="355" y="31"/>
                    <a:pt x="356" y="33"/>
                  </a:cubicBezTo>
                  <a:cubicBezTo>
                    <a:pt x="357" y="36"/>
                    <a:pt x="357" y="40"/>
                    <a:pt x="354" y="40"/>
                  </a:cubicBezTo>
                  <a:cubicBezTo>
                    <a:pt x="352" y="40"/>
                    <a:pt x="350" y="36"/>
                    <a:pt x="352" y="34"/>
                  </a:cubicBezTo>
                  <a:cubicBezTo>
                    <a:pt x="353" y="32"/>
                    <a:pt x="352" y="26"/>
                    <a:pt x="350" y="26"/>
                  </a:cubicBezTo>
                  <a:cubicBezTo>
                    <a:pt x="349" y="26"/>
                    <a:pt x="347" y="30"/>
                    <a:pt x="346" y="31"/>
                  </a:cubicBezTo>
                  <a:cubicBezTo>
                    <a:pt x="344" y="32"/>
                    <a:pt x="341" y="29"/>
                    <a:pt x="339" y="30"/>
                  </a:cubicBezTo>
                  <a:cubicBezTo>
                    <a:pt x="337" y="30"/>
                    <a:pt x="332" y="32"/>
                    <a:pt x="330" y="34"/>
                  </a:cubicBezTo>
                  <a:cubicBezTo>
                    <a:pt x="328" y="37"/>
                    <a:pt x="324" y="39"/>
                    <a:pt x="324" y="35"/>
                  </a:cubicBezTo>
                  <a:cubicBezTo>
                    <a:pt x="324" y="30"/>
                    <a:pt x="327" y="28"/>
                    <a:pt x="331" y="28"/>
                  </a:cubicBezTo>
                  <a:cubicBezTo>
                    <a:pt x="334" y="28"/>
                    <a:pt x="339" y="27"/>
                    <a:pt x="339" y="24"/>
                  </a:cubicBezTo>
                  <a:cubicBezTo>
                    <a:pt x="339" y="21"/>
                    <a:pt x="335" y="22"/>
                    <a:pt x="335" y="20"/>
                  </a:cubicBezTo>
                  <a:cubicBezTo>
                    <a:pt x="336" y="19"/>
                    <a:pt x="339" y="16"/>
                    <a:pt x="343" y="19"/>
                  </a:cubicBezTo>
                  <a:cubicBezTo>
                    <a:pt x="346" y="22"/>
                    <a:pt x="351" y="23"/>
                    <a:pt x="353" y="20"/>
                  </a:cubicBezTo>
                  <a:cubicBezTo>
                    <a:pt x="354" y="17"/>
                    <a:pt x="354" y="12"/>
                    <a:pt x="348" y="10"/>
                  </a:cubicBezTo>
                  <a:cubicBezTo>
                    <a:pt x="349" y="5"/>
                    <a:pt x="349" y="5"/>
                    <a:pt x="349" y="5"/>
                  </a:cubicBezTo>
                  <a:cubicBezTo>
                    <a:pt x="349" y="5"/>
                    <a:pt x="351" y="2"/>
                    <a:pt x="352" y="5"/>
                  </a:cubicBezTo>
                  <a:cubicBezTo>
                    <a:pt x="353" y="8"/>
                    <a:pt x="357" y="13"/>
                    <a:pt x="359" y="16"/>
                  </a:cubicBezTo>
                  <a:cubicBezTo>
                    <a:pt x="361" y="19"/>
                    <a:pt x="364" y="23"/>
                    <a:pt x="365" y="27"/>
                  </a:cubicBezTo>
                  <a:cubicBezTo>
                    <a:pt x="366" y="30"/>
                    <a:pt x="370" y="34"/>
                    <a:pt x="371" y="35"/>
                  </a:cubicBezTo>
                  <a:lnTo>
                    <a:pt x="3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95">
              <a:extLst>
                <a:ext uri="{FF2B5EF4-FFF2-40B4-BE49-F238E27FC236}">
                  <a16:creationId xmlns:a16="http://schemas.microsoft.com/office/drawing/2014/main" id="{DB349975-ABC4-4CEA-B3ED-5D9A77EB8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6065" y="7238975"/>
              <a:ext cx="1184275" cy="363537"/>
            </a:xfrm>
            <a:custGeom>
              <a:avLst/>
              <a:gdLst>
                <a:gd name="T0" fmla="*/ 213 w 316"/>
                <a:gd name="T1" fmla="*/ 82 h 97"/>
                <a:gd name="T2" fmla="*/ 214 w 316"/>
                <a:gd name="T3" fmla="*/ 81 h 97"/>
                <a:gd name="T4" fmla="*/ 217 w 316"/>
                <a:gd name="T5" fmla="*/ 77 h 97"/>
                <a:gd name="T6" fmla="*/ 224 w 316"/>
                <a:gd name="T7" fmla="*/ 73 h 97"/>
                <a:gd name="T8" fmla="*/ 227 w 316"/>
                <a:gd name="T9" fmla="*/ 70 h 97"/>
                <a:gd name="T10" fmla="*/ 230 w 316"/>
                <a:gd name="T11" fmla="*/ 68 h 97"/>
                <a:gd name="T12" fmla="*/ 236 w 316"/>
                <a:gd name="T13" fmla="*/ 66 h 97"/>
                <a:gd name="T14" fmla="*/ 238 w 316"/>
                <a:gd name="T15" fmla="*/ 66 h 97"/>
                <a:gd name="T16" fmla="*/ 262 w 316"/>
                <a:gd name="T17" fmla="*/ 50 h 97"/>
                <a:gd name="T18" fmla="*/ 264 w 316"/>
                <a:gd name="T19" fmla="*/ 47 h 97"/>
                <a:gd name="T20" fmla="*/ 266 w 316"/>
                <a:gd name="T21" fmla="*/ 45 h 97"/>
                <a:gd name="T22" fmla="*/ 272 w 316"/>
                <a:gd name="T23" fmla="*/ 41 h 97"/>
                <a:gd name="T24" fmla="*/ 276 w 316"/>
                <a:gd name="T25" fmla="*/ 40 h 97"/>
                <a:gd name="T26" fmla="*/ 277 w 316"/>
                <a:gd name="T27" fmla="*/ 40 h 97"/>
                <a:gd name="T28" fmla="*/ 281 w 316"/>
                <a:gd name="T29" fmla="*/ 34 h 97"/>
                <a:gd name="T30" fmla="*/ 295 w 316"/>
                <a:gd name="T31" fmla="*/ 25 h 97"/>
                <a:gd name="T32" fmla="*/ 296 w 316"/>
                <a:gd name="T33" fmla="*/ 22 h 97"/>
                <a:gd name="T34" fmla="*/ 299 w 316"/>
                <a:gd name="T35" fmla="*/ 18 h 97"/>
                <a:gd name="T36" fmla="*/ 300 w 316"/>
                <a:gd name="T37" fmla="*/ 18 h 97"/>
                <a:gd name="T38" fmla="*/ 300 w 316"/>
                <a:gd name="T39" fmla="*/ 18 h 97"/>
                <a:gd name="T40" fmla="*/ 306 w 316"/>
                <a:gd name="T41" fmla="*/ 13 h 97"/>
                <a:gd name="T42" fmla="*/ 310 w 316"/>
                <a:gd name="T43" fmla="*/ 8 h 97"/>
                <a:gd name="T44" fmla="*/ 316 w 316"/>
                <a:gd name="T45" fmla="*/ 0 h 97"/>
                <a:gd name="T46" fmla="*/ 314 w 316"/>
                <a:gd name="T47" fmla="*/ 0 h 97"/>
                <a:gd name="T48" fmla="*/ 234 w 316"/>
                <a:gd name="T49" fmla="*/ 8 h 97"/>
                <a:gd name="T50" fmla="*/ 220 w 316"/>
                <a:gd name="T51" fmla="*/ 9 h 97"/>
                <a:gd name="T52" fmla="*/ 67 w 316"/>
                <a:gd name="T53" fmla="*/ 20 h 97"/>
                <a:gd name="T54" fmla="*/ 69 w 316"/>
                <a:gd name="T55" fmla="*/ 23 h 97"/>
                <a:gd name="T56" fmla="*/ 71 w 316"/>
                <a:gd name="T57" fmla="*/ 26 h 97"/>
                <a:gd name="T58" fmla="*/ 18 w 316"/>
                <a:gd name="T59" fmla="*/ 30 h 97"/>
                <a:gd name="T60" fmla="*/ 17 w 316"/>
                <a:gd name="T61" fmla="*/ 38 h 97"/>
                <a:gd name="T62" fmla="*/ 17 w 316"/>
                <a:gd name="T63" fmla="*/ 38 h 97"/>
                <a:gd name="T64" fmla="*/ 15 w 316"/>
                <a:gd name="T65" fmla="*/ 45 h 97"/>
                <a:gd name="T66" fmla="*/ 15 w 316"/>
                <a:gd name="T67" fmla="*/ 45 h 97"/>
                <a:gd name="T68" fmla="*/ 15 w 316"/>
                <a:gd name="T69" fmla="*/ 46 h 97"/>
                <a:gd name="T70" fmla="*/ 14 w 316"/>
                <a:gd name="T71" fmla="*/ 51 h 97"/>
                <a:gd name="T72" fmla="*/ 15 w 316"/>
                <a:gd name="T73" fmla="*/ 53 h 97"/>
                <a:gd name="T74" fmla="*/ 16 w 316"/>
                <a:gd name="T75" fmla="*/ 58 h 97"/>
                <a:gd name="T76" fmla="*/ 15 w 316"/>
                <a:gd name="T77" fmla="*/ 61 h 97"/>
                <a:gd name="T78" fmla="*/ 12 w 316"/>
                <a:gd name="T79" fmla="*/ 62 h 97"/>
                <a:gd name="T80" fmla="*/ 13 w 316"/>
                <a:gd name="T81" fmla="*/ 67 h 97"/>
                <a:gd name="T82" fmla="*/ 11 w 316"/>
                <a:gd name="T83" fmla="*/ 68 h 97"/>
                <a:gd name="T84" fmla="*/ 7 w 316"/>
                <a:gd name="T85" fmla="*/ 76 h 97"/>
                <a:gd name="T86" fmla="*/ 1 w 316"/>
                <a:gd name="T87" fmla="*/ 88 h 97"/>
                <a:gd name="T88" fmla="*/ 0 w 316"/>
                <a:gd name="T89" fmla="*/ 94 h 97"/>
                <a:gd name="T90" fmla="*/ 71 w 316"/>
                <a:gd name="T91" fmla="*/ 97 h 97"/>
                <a:gd name="T92" fmla="*/ 173 w 316"/>
                <a:gd name="T93" fmla="*/ 90 h 97"/>
                <a:gd name="T94" fmla="*/ 209 w 316"/>
                <a:gd name="T95" fmla="*/ 86 h 97"/>
                <a:gd name="T96" fmla="*/ 213 w 316"/>
                <a:gd name="T97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" h="97">
                  <a:moveTo>
                    <a:pt x="213" y="82"/>
                  </a:moveTo>
                  <a:cubicBezTo>
                    <a:pt x="213" y="82"/>
                    <a:pt x="213" y="82"/>
                    <a:pt x="214" y="81"/>
                  </a:cubicBezTo>
                  <a:cubicBezTo>
                    <a:pt x="214" y="80"/>
                    <a:pt x="216" y="78"/>
                    <a:pt x="217" y="77"/>
                  </a:cubicBezTo>
                  <a:cubicBezTo>
                    <a:pt x="219" y="76"/>
                    <a:pt x="221" y="74"/>
                    <a:pt x="224" y="73"/>
                  </a:cubicBezTo>
                  <a:cubicBezTo>
                    <a:pt x="224" y="73"/>
                    <a:pt x="225" y="71"/>
                    <a:pt x="227" y="70"/>
                  </a:cubicBezTo>
                  <a:cubicBezTo>
                    <a:pt x="228" y="69"/>
                    <a:pt x="229" y="68"/>
                    <a:pt x="230" y="68"/>
                  </a:cubicBezTo>
                  <a:cubicBezTo>
                    <a:pt x="232" y="67"/>
                    <a:pt x="234" y="66"/>
                    <a:pt x="236" y="66"/>
                  </a:cubicBezTo>
                  <a:cubicBezTo>
                    <a:pt x="237" y="66"/>
                    <a:pt x="237" y="66"/>
                    <a:pt x="238" y="66"/>
                  </a:cubicBezTo>
                  <a:cubicBezTo>
                    <a:pt x="246" y="66"/>
                    <a:pt x="256" y="57"/>
                    <a:pt x="262" y="50"/>
                  </a:cubicBezTo>
                  <a:cubicBezTo>
                    <a:pt x="263" y="49"/>
                    <a:pt x="263" y="48"/>
                    <a:pt x="264" y="47"/>
                  </a:cubicBezTo>
                  <a:cubicBezTo>
                    <a:pt x="265" y="47"/>
                    <a:pt x="266" y="46"/>
                    <a:pt x="266" y="45"/>
                  </a:cubicBezTo>
                  <a:cubicBezTo>
                    <a:pt x="268" y="43"/>
                    <a:pt x="270" y="42"/>
                    <a:pt x="272" y="41"/>
                  </a:cubicBezTo>
                  <a:cubicBezTo>
                    <a:pt x="274" y="40"/>
                    <a:pt x="275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39"/>
                    <a:pt x="277" y="36"/>
                    <a:pt x="281" y="34"/>
                  </a:cubicBezTo>
                  <a:cubicBezTo>
                    <a:pt x="285" y="31"/>
                    <a:pt x="295" y="25"/>
                    <a:pt x="295" y="25"/>
                  </a:cubicBezTo>
                  <a:cubicBezTo>
                    <a:pt x="295" y="25"/>
                    <a:pt x="296" y="24"/>
                    <a:pt x="296" y="22"/>
                  </a:cubicBezTo>
                  <a:cubicBezTo>
                    <a:pt x="297" y="20"/>
                    <a:pt x="298" y="19"/>
                    <a:pt x="299" y="18"/>
                  </a:cubicBezTo>
                  <a:cubicBezTo>
                    <a:pt x="299" y="18"/>
                    <a:pt x="299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7"/>
                    <a:pt x="304" y="15"/>
                    <a:pt x="306" y="13"/>
                  </a:cubicBezTo>
                  <a:cubicBezTo>
                    <a:pt x="308" y="12"/>
                    <a:pt x="309" y="10"/>
                    <a:pt x="310" y="8"/>
                  </a:cubicBezTo>
                  <a:cubicBezTo>
                    <a:pt x="312" y="3"/>
                    <a:pt x="315" y="0"/>
                    <a:pt x="316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4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1"/>
                    <a:pt x="16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4" y="48"/>
                    <a:pt x="14" y="49"/>
                    <a:pt x="14" y="51"/>
                  </a:cubicBezTo>
                  <a:cubicBezTo>
                    <a:pt x="14" y="52"/>
                    <a:pt x="14" y="53"/>
                    <a:pt x="15" y="53"/>
                  </a:cubicBezTo>
                  <a:cubicBezTo>
                    <a:pt x="15" y="55"/>
                    <a:pt x="16" y="56"/>
                    <a:pt x="16" y="58"/>
                  </a:cubicBezTo>
                  <a:cubicBezTo>
                    <a:pt x="16" y="59"/>
                    <a:pt x="16" y="60"/>
                    <a:pt x="15" y="61"/>
                  </a:cubicBezTo>
                  <a:cubicBezTo>
                    <a:pt x="14" y="62"/>
                    <a:pt x="13" y="63"/>
                    <a:pt x="12" y="6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73"/>
                    <a:pt x="7" y="76"/>
                  </a:cubicBezTo>
                  <a:cubicBezTo>
                    <a:pt x="3" y="79"/>
                    <a:pt x="1" y="83"/>
                    <a:pt x="1" y="88"/>
                  </a:cubicBezTo>
                  <a:cubicBezTo>
                    <a:pt x="1" y="91"/>
                    <a:pt x="1" y="93"/>
                    <a:pt x="0" y="94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9" y="85"/>
                    <a:pt x="212" y="83"/>
                    <a:pt x="213" y="8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96">
              <a:extLst>
                <a:ext uri="{FF2B5EF4-FFF2-40B4-BE49-F238E27FC236}">
                  <a16:creationId xmlns:a16="http://schemas.microsoft.com/office/drawing/2014/main" id="{BA60D9C3-27CA-46B5-8A1D-017140C51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8128" y="5543525"/>
              <a:ext cx="1044575" cy="831850"/>
            </a:xfrm>
            <a:custGeom>
              <a:avLst/>
              <a:gdLst>
                <a:gd name="T0" fmla="*/ 201 w 279"/>
                <a:gd name="T1" fmla="*/ 82 h 222"/>
                <a:gd name="T2" fmla="*/ 200 w 279"/>
                <a:gd name="T3" fmla="*/ 80 h 222"/>
                <a:gd name="T4" fmla="*/ 195 w 279"/>
                <a:gd name="T5" fmla="*/ 84 h 222"/>
                <a:gd name="T6" fmla="*/ 193 w 279"/>
                <a:gd name="T7" fmla="*/ 68 h 222"/>
                <a:gd name="T8" fmla="*/ 190 w 279"/>
                <a:gd name="T9" fmla="*/ 54 h 222"/>
                <a:gd name="T10" fmla="*/ 183 w 279"/>
                <a:gd name="T11" fmla="*/ 32 h 222"/>
                <a:gd name="T12" fmla="*/ 184 w 279"/>
                <a:gd name="T13" fmla="*/ 27 h 222"/>
                <a:gd name="T14" fmla="*/ 184 w 279"/>
                <a:gd name="T15" fmla="*/ 24 h 222"/>
                <a:gd name="T16" fmla="*/ 241 w 279"/>
                <a:gd name="T17" fmla="*/ 0 h 222"/>
                <a:gd name="T18" fmla="*/ 139 w 279"/>
                <a:gd name="T19" fmla="*/ 28 h 222"/>
                <a:gd name="T20" fmla="*/ 123 w 279"/>
                <a:gd name="T21" fmla="*/ 36 h 222"/>
                <a:gd name="T22" fmla="*/ 112 w 279"/>
                <a:gd name="T23" fmla="*/ 52 h 222"/>
                <a:gd name="T24" fmla="*/ 107 w 279"/>
                <a:gd name="T25" fmla="*/ 66 h 222"/>
                <a:gd name="T26" fmla="*/ 98 w 279"/>
                <a:gd name="T27" fmla="*/ 84 h 222"/>
                <a:gd name="T28" fmla="*/ 103 w 279"/>
                <a:gd name="T29" fmla="*/ 86 h 222"/>
                <a:gd name="T30" fmla="*/ 101 w 279"/>
                <a:gd name="T31" fmla="*/ 93 h 222"/>
                <a:gd name="T32" fmla="*/ 102 w 279"/>
                <a:gd name="T33" fmla="*/ 107 h 222"/>
                <a:gd name="T34" fmla="*/ 94 w 279"/>
                <a:gd name="T35" fmla="*/ 114 h 222"/>
                <a:gd name="T36" fmla="*/ 84 w 279"/>
                <a:gd name="T37" fmla="*/ 123 h 222"/>
                <a:gd name="T38" fmla="*/ 66 w 279"/>
                <a:gd name="T39" fmla="*/ 128 h 222"/>
                <a:gd name="T40" fmla="*/ 51 w 279"/>
                <a:gd name="T41" fmla="*/ 124 h 222"/>
                <a:gd name="T42" fmla="*/ 24 w 279"/>
                <a:gd name="T43" fmla="*/ 130 h 222"/>
                <a:gd name="T44" fmla="*/ 16 w 279"/>
                <a:gd name="T45" fmla="*/ 144 h 222"/>
                <a:gd name="T46" fmla="*/ 20 w 279"/>
                <a:gd name="T47" fmla="*/ 150 h 222"/>
                <a:gd name="T48" fmla="*/ 26 w 279"/>
                <a:gd name="T49" fmla="*/ 156 h 222"/>
                <a:gd name="T50" fmla="*/ 20 w 279"/>
                <a:gd name="T51" fmla="*/ 166 h 222"/>
                <a:gd name="T52" fmla="*/ 4 w 279"/>
                <a:gd name="T53" fmla="*/ 182 h 222"/>
                <a:gd name="T54" fmla="*/ 1 w 279"/>
                <a:gd name="T55" fmla="*/ 198 h 222"/>
                <a:gd name="T56" fmla="*/ 155 w 279"/>
                <a:gd name="T57" fmla="*/ 173 h 222"/>
                <a:gd name="T58" fmla="*/ 177 w 279"/>
                <a:gd name="T59" fmla="*/ 193 h 222"/>
                <a:gd name="T60" fmla="*/ 208 w 279"/>
                <a:gd name="T61" fmla="*/ 206 h 222"/>
                <a:gd name="T62" fmla="*/ 212 w 279"/>
                <a:gd name="T63" fmla="*/ 211 h 222"/>
                <a:gd name="T64" fmla="*/ 210 w 279"/>
                <a:gd name="T65" fmla="*/ 222 h 222"/>
                <a:gd name="T66" fmla="*/ 215 w 279"/>
                <a:gd name="T67" fmla="*/ 218 h 222"/>
                <a:gd name="T68" fmla="*/ 220 w 279"/>
                <a:gd name="T69" fmla="*/ 219 h 222"/>
                <a:gd name="T70" fmla="*/ 239 w 279"/>
                <a:gd name="T71" fmla="*/ 207 h 222"/>
                <a:gd name="T72" fmla="*/ 251 w 279"/>
                <a:gd name="T73" fmla="*/ 200 h 222"/>
                <a:gd name="T74" fmla="*/ 236 w 279"/>
                <a:gd name="T75" fmla="*/ 213 h 222"/>
                <a:gd name="T76" fmla="*/ 270 w 279"/>
                <a:gd name="T77" fmla="*/ 190 h 222"/>
                <a:gd name="T78" fmla="*/ 271 w 279"/>
                <a:gd name="T79" fmla="*/ 185 h 222"/>
                <a:gd name="T80" fmla="*/ 265 w 279"/>
                <a:gd name="T81" fmla="*/ 188 h 222"/>
                <a:gd name="T82" fmla="*/ 260 w 279"/>
                <a:gd name="T83" fmla="*/ 192 h 222"/>
                <a:gd name="T84" fmla="*/ 256 w 279"/>
                <a:gd name="T85" fmla="*/ 197 h 222"/>
                <a:gd name="T86" fmla="*/ 258 w 279"/>
                <a:gd name="T87" fmla="*/ 190 h 222"/>
                <a:gd name="T88" fmla="*/ 262 w 279"/>
                <a:gd name="T89" fmla="*/ 183 h 222"/>
                <a:gd name="T90" fmla="*/ 259 w 279"/>
                <a:gd name="T91" fmla="*/ 181 h 222"/>
                <a:gd name="T92" fmla="*/ 248 w 279"/>
                <a:gd name="T93" fmla="*/ 193 h 222"/>
                <a:gd name="T94" fmla="*/ 235 w 279"/>
                <a:gd name="T95" fmla="*/ 197 h 222"/>
                <a:gd name="T96" fmla="*/ 225 w 279"/>
                <a:gd name="T97" fmla="*/ 201 h 222"/>
                <a:gd name="T98" fmla="*/ 219 w 279"/>
                <a:gd name="T99" fmla="*/ 205 h 222"/>
                <a:gd name="T100" fmla="*/ 217 w 279"/>
                <a:gd name="T101" fmla="*/ 209 h 222"/>
                <a:gd name="T102" fmla="*/ 213 w 279"/>
                <a:gd name="T103" fmla="*/ 211 h 222"/>
                <a:gd name="T104" fmla="*/ 217 w 279"/>
                <a:gd name="T105" fmla="*/ 201 h 222"/>
                <a:gd name="T106" fmla="*/ 219 w 279"/>
                <a:gd name="T107" fmla="*/ 190 h 222"/>
                <a:gd name="T108" fmla="*/ 215 w 279"/>
                <a:gd name="T109" fmla="*/ 178 h 222"/>
                <a:gd name="T110" fmla="*/ 210 w 279"/>
                <a:gd name="T111" fmla="*/ 152 h 222"/>
                <a:gd name="T112" fmla="*/ 209 w 279"/>
                <a:gd name="T113" fmla="*/ 114 h 222"/>
                <a:gd name="T114" fmla="*/ 209 w 279"/>
                <a:gd name="T115" fmla="*/ 114 h 222"/>
                <a:gd name="T116" fmla="*/ 203 w 279"/>
                <a:gd name="T117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222">
                  <a:moveTo>
                    <a:pt x="203" y="91"/>
                  </a:moveTo>
                  <a:cubicBezTo>
                    <a:pt x="202" y="88"/>
                    <a:pt x="201" y="86"/>
                    <a:pt x="201" y="82"/>
                  </a:cubicBezTo>
                  <a:cubicBezTo>
                    <a:pt x="200" y="82"/>
                    <a:pt x="200" y="81"/>
                    <a:pt x="200" y="81"/>
                  </a:cubicBezTo>
                  <a:cubicBezTo>
                    <a:pt x="200" y="81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8" y="75"/>
                    <a:pt x="195" y="84"/>
                    <a:pt x="195" y="84"/>
                  </a:cubicBezTo>
                  <a:cubicBezTo>
                    <a:pt x="195" y="84"/>
                    <a:pt x="195" y="80"/>
                    <a:pt x="195" y="75"/>
                  </a:cubicBezTo>
                  <a:cubicBezTo>
                    <a:pt x="195" y="73"/>
                    <a:pt x="194" y="70"/>
                    <a:pt x="193" y="68"/>
                  </a:cubicBezTo>
                  <a:cubicBezTo>
                    <a:pt x="193" y="67"/>
                    <a:pt x="192" y="66"/>
                    <a:pt x="192" y="65"/>
                  </a:cubicBezTo>
                  <a:cubicBezTo>
                    <a:pt x="190" y="61"/>
                    <a:pt x="190" y="59"/>
                    <a:pt x="190" y="54"/>
                  </a:cubicBezTo>
                  <a:cubicBezTo>
                    <a:pt x="190" y="46"/>
                    <a:pt x="190" y="42"/>
                    <a:pt x="186" y="38"/>
                  </a:cubicBezTo>
                  <a:cubicBezTo>
                    <a:pt x="185" y="36"/>
                    <a:pt x="184" y="34"/>
                    <a:pt x="183" y="32"/>
                  </a:cubicBezTo>
                  <a:cubicBezTo>
                    <a:pt x="183" y="31"/>
                    <a:pt x="183" y="30"/>
                    <a:pt x="183" y="28"/>
                  </a:cubicBezTo>
                  <a:cubicBezTo>
                    <a:pt x="183" y="28"/>
                    <a:pt x="183" y="27"/>
                    <a:pt x="184" y="27"/>
                  </a:cubicBezTo>
                  <a:cubicBezTo>
                    <a:pt x="184" y="27"/>
                    <a:pt x="184" y="27"/>
                    <a:pt x="184" y="26"/>
                  </a:cubicBezTo>
                  <a:cubicBezTo>
                    <a:pt x="184" y="25"/>
                    <a:pt x="184" y="25"/>
                    <a:pt x="184" y="24"/>
                  </a:cubicBezTo>
                  <a:cubicBezTo>
                    <a:pt x="183" y="20"/>
                    <a:pt x="181" y="17"/>
                    <a:pt x="181" y="17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1" y="28"/>
                    <a:pt x="139" y="28"/>
                  </a:cubicBezTo>
                  <a:cubicBezTo>
                    <a:pt x="137" y="28"/>
                    <a:pt x="135" y="27"/>
                    <a:pt x="133" y="28"/>
                  </a:cubicBezTo>
                  <a:cubicBezTo>
                    <a:pt x="131" y="30"/>
                    <a:pt x="126" y="33"/>
                    <a:pt x="123" y="36"/>
                  </a:cubicBezTo>
                  <a:cubicBezTo>
                    <a:pt x="121" y="38"/>
                    <a:pt x="118" y="44"/>
                    <a:pt x="117" y="45"/>
                  </a:cubicBezTo>
                  <a:cubicBezTo>
                    <a:pt x="116" y="47"/>
                    <a:pt x="113" y="49"/>
                    <a:pt x="112" y="52"/>
                  </a:cubicBezTo>
                  <a:cubicBezTo>
                    <a:pt x="111" y="55"/>
                    <a:pt x="110" y="58"/>
                    <a:pt x="109" y="59"/>
                  </a:cubicBezTo>
                  <a:cubicBezTo>
                    <a:pt x="109" y="61"/>
                    <a:pt x="108" y="65"/>
                    <a:pt x="107" y="66"/>
                  </a:cubicBezTo>
                  <a:cubicBezTo>
                    <a:pt x="106" y="68"/>
                    <a:pt x="95" y="81"/>
                    <a:pt x="95" y="81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4"/>
                    <a:pt x="99" y="85"/>
                    <a:pt x="100" y="84"/>
                  </a:cubicBezTo>
                  <a:cubicBezTo>
                    <a:pt x="101" y="83"/>
                    <a:pt x="102" y="85"/>
                    <a:pt x="103" y="86"/>
                  </a:cubicBezTo>
                  <a:cubicBezTo>
                    <a:pt x="103" y="87"/>
                    <a:pt x="103" y="89"/>
                    <a:pt x="101" y="90"/>
                  </a:cubicBezTo>
                  <a:cubicBezTo>
                    <a:pt x="99" y="91"/>
                    <a:pt x="99" y="91"/>
                    <a:pt x="101" y="93"/>
                  </a:cubicBezTo>
                  <a:cubicBezTo>
                    <a:pt x="102" y="94"/>
                    <a:pt x="105" y="98"/>
                    <a:pt x="105" y="101"/>
                  </a:cubicBezTo>
                  <a:cubicBezTo>
                    <a:pt x="106" y="103"/>
                    <a:pt x="105" y="107"/>
                    <a:pt x="102" y="107"/>
                  </a:cubicBezTo>
                  <a:cubicBezTo>
                    <a:pt x="99" y="107"/>
                    <a:pt x="97" y="107"/>
                    <a:pt x="97" y="110"/>
                  </a:cubicBezTo>
                  <a:cubicBezTo>
                    <a:pt x="97" y="110"/>
                    <a:pt x="95" y="112"/>
                    <a:pt x="94" y="114"/>
                  </a:cubicBezTo>
                  <a:cubicBezTo>
                    <a:pt x="93" y="116"/>
                    <a:pt x="93" y="117"/>
                    <a:pt x="90" y="119"/>
                  </a:cubicBezTo>
                  <a:cubicBezTo>
                    <a:pt x="88" y="120"/>
                    <a:pt x="84" y="122"/>
                    <a:pt x="84" y="123"/>
                  </a:cubicBezTo>
                  <a:cubicBezTo>
                    <a:pt x="84" y="123"/>
                    <a:pt x="80" y="121"/>
                    <a:pt x="74" y="123"/>
                  </a:cubicBezTo>
                  <a:cubicBezTo>
                    <a:pt x="68" y="125"/>
                    <a:pt x="66" y="128"/>
                    <a:pt x="66" y="128"/>
                  </a:cubicBezTo>
                  <a:cubicBezTo>
                    <a:pt x="66" y="128"/>
                    <a:pt x="63" y="128"/>
                    <a:pt x="60" y="126"/>
                  </a:cubicBezTo>
                  <a:cubicBezTo>
                    <a:pt x="57" y="124"/>
                    <a:pt x="54" y="124"/>
                    <a:pt x="51" y="124"/>
                  </a:cubicBezTo>
                  <a:cubicBezTo>
                    <a:pt x="48" y="124"/>
                    <a:pt x="42" y="126"/>
                    <a:pt x="40" y="127"/>
                  </a:cubicBezTo>
                  <a:cubicBezTo>
                    <a:pt x="38" y="127"/>
                    <a:pt x="29" y="128"/>
                    <a:pt x="24" y="130"/>
                  </a:cubicBezTo>
                  <a:cubicBezTo>
                    <a:pt x="19" y="133"/>
                    <a:pt x="16" y="134"/>
                    <a:pt x="16" y="136"/>
                  </a:cubicBezTo>
                  <a:cubicBezTo>
                    <a:pt x="16" y="139"/>
                    <a:pt x="16" y="144"/>
                    <a:pt x="16" y="144"/>
                  </a:cubicBezTo>
                  <a:cubicBezTo>
                    <a:pt x="16" y="144"/>
                    <a:pt x="19" y="144"/>
                    <a:pt x="19" y="146"/>
                  </a:cubicBezTo>
                  <a:cubicBezTo>
                    <a:pt x="19" y="149"/>
                    <a:pt x="19" y="151"/>
                    <a:pt x="20" y="150"/>
                  </a:cubicBezTo>
                  <a:cubicBezTo>
                    <a:pt x="21" y="150"/>
                    <a:pt x="22" y="149"/>
                    <a:pt x="24" y="151"/>
                  </a:cubicBezTo>
                  <a:cubicBezTo>
                    <a:pt x="25" y="153"/>
                    <a:pt x="26" y="154"/>
                    <a:pt x="26" y="156"/>
                  </a:cubicBezTo>
                  <a:cubicBezTo>
                    <a:pt x="25" y="157"/>
                    <a:pt x="24" y="159"/>
                    <a:pt x="22" y="161"/>
                  </a:cubicBezTo>
                  <a:cubicBezTo>
                    <a:pt x="20" y="163"/>
                    <a:pt x="20" y="165"/>
                    <a:pt x="20" y="166"/>
                  </a:cubicBezTo>
                  <a:cubicBezTo>
                    <a:pt x="20" y="167"/>
                    <a:pt x="18" y="169"/>
                    <a:pt x="16" y="170"/>
                  </a:cubicBezTo>
                  <a:cubicBezTo>
                    <a:pt x="14" y="172"/>
                    <a:pt x="6" y="179"/>
                    <a:pt x="4" y="182"/>
                  </a:cubicBezTo>
                  <a:cubicBezTo>
                    <a:pt x="1" y="186"/>
                    <a:pt x="0" y="188"/>
                    <a:pt x="0" y="18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2" y="170"/>
                    <a:pt x="149" y="168"/>
                    <a:pt x="155" y="173"/>
                  </a:cubicBezTo>
                  <a:cubicBezTo>
                    <a:pt x="161" y="178"/>
                    <a:pt x="164" y="185"/>
                    <a:pt x="168" y="189"/>
                  </a:cubicBezTo>
                  <a:cubicBezTo>
                    <a:pt x="171" y="192"/>
                    <a:pt x="176" y="192"/>
                    <a:pt x="177" y="193"/>
                  </a:cubicBezTo>
                  <a:cubicBezTo>
                    <a:pt x="179" y="195"/>
                    <a:pt x="209" y="202"/>
                    <a:pt x="209" y="202"/>
                  </a:cubicBezTo>
                  <a:cubicBezTo>
                    <a:pt x="208" y="206"/>
                    <a:pt x="208" y="206"/>
                    <a:pt x="208" y="206"/>
                  </a:cubicBezTo>
                  <a:cubicBezTo>
                    <a:pt x="208" y="205"/>
                    <a:pt x="211" y="208"/>
                    <a:pt x="211" y="208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09" y="213"/>
                    <a:pt x="208" y="216"/>
                  </a:cubicBezTo>
                  <a:cubicBezTo>
                    <a:pt x="207" y="219"/>
                    <a:pt x="207" y="222"/>
                    <a:pt x="210" y="222"/>
                  </a:cubicBezTo>
                  <a:cubicBezTo>
                    <a:pt x="213" y="222"/>
                    <a:pt x="212" y="221"/>
                    <a:pt x="212" y="220"/>
                  </a:cubicBezTo>
                  <a:cubicBezTo>
                    <a:pt x="213" y="219"/>
                    <a:pt x="214" y="217"/>
                    <a:pt x="215" y="218"/>
                  </a:cubicBezTo>
                  <a:cubicBezTo>
                    <a:pt x="215" y="219"/>
                    <a:pt x="216" y="220"/>
                    <a:pt x="215" y="221"/>
                  </a:cubicBezTo>
                  <a:cubicBezTo>
                    <a:pt x="214" y="222"/>
                    <a:pt x="219" y="219"/>
                    <a:pt x="220" y="219"/>
                  </a:cubicBezTo>
                  <a:cubicBezTo>
                    <a:pt x="221" y="218"/>
                    <a:pt x="222" y="218"/>
                    <a:pt x="226" y="215"/>
                  </a:cubicBezTo>
                  <a:cubicBezTo>
                    <a:pt x="230" y="213"/>
                    <a:pt x="236" y="209"/>
                    <a:pt x="239" y="207"/>
                  </a:cubicBezTo>
                  <a:cubicBezTo>
                    <a:pt x="242" y="205"/>
                    <a:pt x="245" y="205"/>
                    <a:pt x="246" y="203"/>
                  </a:cubicBezTo>
                  <a:cubicBezTo>
                    <a:pt x="248" y="202"/>
                    <a:pt x="251" y="200"/>
                    <a:pt x="251" y="200"/>
                  </a:cubicBezTo>
                  <a:cubicBezTo>
                    <a:pt x="252" y="201"/>
                    <a:pt x="250" y="203"/>
                    <a:pt x="245" y="206"/>
                  </a:cubicBezTo>
                  <a:cubicBezTo>
                    <a:pt x="240" y="209"/>
                    <a:pt x="235" y="212"/>
                    <a:pt x="236" y="213"/>
                  </a:cubicBezTo>
                  <a:cubicBezTo>
                    <a:pt x="237" y="214"/>
                    <a:pt x="243" y="214"/>
                    <a:pt x="255" y="204"/>
                  </a:cubicBezTo>
                  <a:cubicBezTo>
                    <a:pt x="266" y="194"/>
                    <a:pt x="265" y="194"/>
                    <a:pt x="270" y="190"/>
                  </a:cubicBezTo>
                  <a:cubicBezTo>
                    <a:pt x="275" y="187"/>
                    <a:pt x="279" y="183"/>
                    <a:pt x="278" y="182"/>
                  </a:cubicBezTo>
                  <a:cubicBezTo>
                    <a:pt x="277" y="181"/>
                    <a:pt x="273" y="184"/>
                    <a:pt x="271" y="185"/>
                  </a:cubicBezTo>
                  <a:cubicBezTo>
                    <a:pt x="269" y="186"/>
                    <a:pt x="267" y="185"/>
                    <a:pt x="267" y="185"/>
                  </a:cubicBezTo>
                  <a:cubicBezTo>
                    <a:pt x="265" y="188"/>
                    <a:pt x="265" y="188"/>
                    <a:pt x="265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2" y="188"/>
                    <a:pt x="261" y="191"/>
                    <a:pt x="260" y="192"/>
                  </a:cubicBezTo>
                  <a:cubicBezTo>
                    <a:pt x="260" y="193"/>
                    <a:pt x="259" y="193"/>
                    <a:pt x="259" y="194"/>
                  </a:cubicBezTo>
                  <a:cubicBezTo>
                    <a:pt x="259" y="194"/>
                    <a:pt x="258" y="198"/>
                    <a:pt x="256" y="197"/>
                  </a:cubicBezTo>
                  <a:cubicBezTo>
                    <a:pt x="255" y="195"/>
                    <a:pt x="253" y="195"/>
                    <a:pt x="254" y="193"/>
                  </a:cubicBezTo>
                  <a:cubicBezTo>
                    <a:pt x="256" y="192"/>
                    <a:pt x="257" y="191"/>
                    <a:pt x="258" y="190"/>
                  </a:cubicBezTo>
                  <a:cubicBezTo>
                    <a:pt x="258" y="189"/>
                    <a:pt x="259" y="188"/>
                    <a:pt x="259" y="187"/>
                  </a:cubicBezTo>
                  <a:cubicBezTo>
                    <a:pt x="259" y="186"/>
                    <a:pt x="261" y="184"/>
                    <a:pt x="262" y="183"/>
                  </a:cubicBezTo>
                  <a:cubicBezTo>
                    <a:pt x="263" y="183"/>
                    <a:pt x="265" y="183"/>
                    <a:pt x="265" y="182"/>
                  </a:cubicBezTo>
                  <a:cubicBezTo>
                    <a:pt x="265" y="181"/>
                    <a:pt x="261" y="180"/>
                    <a:pt x="259" y="181"/>
                  </a:cubicBezTo>
                  <a:cubicBezTo>
                    <a:pt x="257" y="183"/>
                    <a:pt x="256" y="187"/>
                    <a:pt x="255" y="188"/>
                  </a:cubicBezTo>
                  <a:cubicBezTo>
                    <a:pt x="255" y="189"/>
                    <a:pt x="250" y="191"/>
                    <a:pt x="248" y="193"/>
                  </a:cubicBezTo>
                  <a:cubicBezTo>
                    <a:pt x="246" y="194"/>
                    <a:pt x="239" y="197"/>
                    <a:pt x="23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235" y="197"/>
                    <a:pt x="234" y="201"/>
                    <a:pt x="232" y="201"/>
                  </a:cubicBezTo>
                  <a:cubicBezTo>
                    <a:pt x="229" y="201"/>
                    <a:pt x="227" y="200"/>
                    <a:pt x="225" y="201"/>
                  </a:cubicBezTo>
                  <a:cubicBezTo>
                    <a:pt x="224" y="202"/>
                    <a:pt x="224" y="204"/>
                    <a:pt x="224" y="204"/>
                  </a:cubicBezTo>
                  <a:cubicBezTo>
                    <a:pt x="224" y="204"/>
                    <a:pt x="220" y="204"/>
                    <a:pt x="219" y="205"/>
                  </a:cubicBezTo>
                  <a:cubicBezTo>
                    <a:pt x="218" y="206"/>
                    <a:pt x="218" y="209"/>
                    <a:pt x="218" y="209"/>
                  </a:cubicBezTo>
                  <a:cubicBezTo>
                    <a:pt x="218" y="209"/>
                    <a:pt x="217" y="208"/>
                    <a:pt x="217" y="209"/>
                  </a:cubicBezTo>
                  <a:cubicBezTo>
                    <a:pt x="216" y="209"/>
                    <a:pt x="216" y="211"/>
                    <a:pt x="216" y="211"/>
                  </a:cubicBezTo>
                  <a:cubicBezTo>
                    <a:pt x="216" y="211"/>
                    <a:pt x="213" y="211"/>
                    <a:pt x="213" y="211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208"/>
                    <a:pt x="217" y="204"/>
                    <a:pt x="217" y="201"/>
                  </a:cubicBezTo>
                  <a:cubicBezTo>
                    <a:pt x="214" y="197"/>
                    <a:pt x="214" y="197"/>
                    <a:pt x="214" y="197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19" y="190"/>
                    <a:pt x="216" y="186"/>
                    <a:pt x="215" y="180"/>
                  </a:cubicBezTo>
                  <a:cubicBezTo>
                    <a:pt x="215" y="179"/>
                    <a:pt x="215" y="179"/>
                    <a:pt x="215" y="178"/>
                  </a:cubicBezTo>
                  <a:cubicBezTo>
                    <a:pt x="214" y="175"/>
                    <a:pt x="213" y="172"/>
                    <a:pt x="213" y="170"/>
                  </a:cubicBezTo>
                  <a:cubicBezTo>
                    <a:pt x="212" y="167"/>
                    <a:pt x="211" y="154"/>
                    <a:pt x="210" y="152"/>
                  </a:cubicBezTo>
                  <a:cubicBezTo>
                    <a:pt x="210" y="149"/>
                    <a:pt x="209" y="12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6" y="106"/>
                    <a:pt x="206" y="100"/>
                  </a:cubicBezTo>
                  <a:cubicBezTo>
                    <a:pt x="205" y="97"/>
                    <a:pt x="204" y="94"/>
                    <a:pt x="203" y="9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97">
              <a:extLst>
                <a:ext uri="{FF2B5EF4-FFF2-40B4-BE49-F238E27FC236}">
                  <a16:creationId xmlns:a16="http://schemas.microsoft.com/office/drawing/2014/main" id="{1CC33B82-5CCA-40F4-ADB1-DDFE57624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3315" y="5487963"/>
              <a:ext cx="234950" cy="460375"/>
            </a:xfrm>
            <a:custGeom>
              <a:avLst/>
              <a:gdLst>
                <a:gd name="T0" fmla="*/ 55 w 63"/>
                <a:gd name="T1" fmla="*/ 95 h 123"/>
                <a:gd name="T2" fmla="*/ 20 w 63"/>
                <a:gd name="T3" fmla="*/ 0 h 123"/>
                <a:gd name="T4" fmla="*/ 18 w 63"/>
                <a:gd name="T5" fmla="*/ 2 h 123"/>
                <a:gd name="T6" fmla="*/ 14 w 63"/>
                <a:gd name="T7" fmla="*/ 2 h 123"/>
                <a:gd name="T8" fmla="*/ 11 w 63"/>
                <a:gd name="T9" fmla="*/ 5 h 123"/>
                <a:gd name="T10" fmla="*/ 10 w 63"/>
                <a:gd name="T11" fmla="*/ 7 h 123"/>
                <a:gd name="T12" fmla="*/ 11 w 63"/>
                <a:gd name="T13" fmla="*/ 13 h 123"/>
                <a:gd name="T14" fmla="*/ 11 w 63"/>
                <a:gd name="T15" fmla="*/ 14 h 123"/>
                <a:gd name="T16" fmla="*/ 12 w 63"/>
                <a:gd name="T17" fmla="*/ 21 h 123"/>
                <a:gd name="T18" fmla="*/ 12 w 63"/>
                <a:gd name="T19" fmla="*/ 25 h 123"/>
                <a:gd name="T20" fmla="*/ 12 w 63"/>
                <a:gd name="T21" fmla="*/ 29 h 123"/>
                <a:gd name="T22" fmla="*/ 14 w 63"/>
                <a:gd name="T23" fmla="*/ 34 h 123"/>
                <a:gd name="T24" fmla="*/ 15 w 63"/>
                <a:gd name="T25" fmla="*/ 36 h 123"/>
                <a:gd name="T26" fmla="*/ 10 w 63"/>
                <a:gd name="T27" fmla="*/ 50 h 123"/>
                <a:gd name="T28" fmla="*/ 10 w 63"/>
                <a:gd name="T29" fmla="*/ 50 h 123"/>
                <a:gd name="T30" fmla="*/ 8 w 63"/>
                <a:gd name="T31" fmla="*/ 51 h 123"/>
                <a:gd name="T32" fmla="*/ 5 w 63"/>
                <a:gd name="T33" fmla="*/ 53 h 123"/>
                <a:gd name="T34" fmla="*/ 5 w 63"/>
                <a:gd name="T35" fmla="*/ 55 h 123"/>
                <a:gd name="T36" fmla="*/ 6 w 63"/>
                <a:gd name="T37" fmla="*/ 62 h 123"/>
                <a:gd name="T38" fmla="*/ 6 w 63"/>
                <a:gd name="T39" fmla="*/ 71 h 123"/>
                <a:gd name="T40" fmla="*/ 6 w 63"/>
                <a:gd name="T41" fmla="*/ 78 h 123"/>
                <a:gd name="T42" fmla="*/ 5 w 63"/>
                <a:gd name="T43" fmla="*/ 79 h 123"/>
                <a:gd name="T44" fmla="*/ 5 w 63"/>
                <a:gd name="T45" fmla="*/ 80 h 123"/>
                <a:gd name="T46" fmla="*/ 4 w 63"/>
                <a:gd name="T47" fmla="*/ 80 h 123"/>
                <a:gd name="T48" fmla="*/ 2 w 63"/>
                <a:gd name="T49" fmla="*/ 83 h 123"/>
                <a:gd name="T50" fmla="*/ 2 w 63"/>
                <a:gd name="T51" fmla="*/ 87 h 123"/>
                <a:gd name="T52" fmla="*/ 2 w 63"/>
                <a:gd name="T53" fmla="*/ 88 h 123"/>
                <a:gd name="T54" fmla="*/ 1 w 63"/>
                <a:gd name="T55" fmla="*/ 90 h 123"/>
                <a:gd name="T56" fmla="*/ 1 w 63"/>
                <a:gd name="T57" fmla="*/ 90 h 123"/>
                <a:gd name="T58" fmla="*/ 0 w 63"/>
                <a:gd name="T59" fmla="*/ 91 h 123"/>
                <a:gd name="T60" fmla="*/ 1 w 63"/>
                <a:gd name="T61" fmla="*/ 92 h 123"/>
                <a:gd name="T62" fmla="*/ 5 w 63"/>
                <a:gd name="T63" fmla="*/ 103 h 123"/>
                <a:gd name="T64" fmla="*/ 5 w 63"/>
                <a:gd name="T65" fmla="*/ 103 h 123"/>
                <a:gd name="T66" fmla="*/ 5 w 63"/>
                <a:gd name="T67" fmla="*/ 107 h 123"/>
                <a:gd name="T68" fmla="*/ 6 w 63"/>
                <a:gd name="T69" fmla="*/ 110 h 123"/>
                <a:gd name="T70" fmla="*/ 7 w 63"/>
                <a:gd name="T71" fmla="*/ 110 h 123"/>
                <a:gd name="T72" fmla="*/ 7 w 63"/>
                <a:gd name="T73" fmla="*/ 111 h 123"/>
                <a:gd name="T74" fmla="*/ 7 w 63"/>
                <a:gd name="T75" fmla="*/ 111 h 123"/>
                <a:gd name="T76" fmla="*/ 6 w 63"/>
                <a:gd name="T77" fmla="*/ 113 h 123"/>
                <a:gd name="T78" fmla="*/ 5 w 63"/>
                <a:gd name="T79" fmla="*/ 115 h 123"/>
                <a:gd name="T80" fmla="*/ 6 w 63"/>
                <a:gd name="T81" fmla="*/ 120 h 123"/>
                <a:gd name="T82" fmla="*/ 6 w 63"/>
                <a:gd name="T83" fmla="*/ 123 h 123"/>
                <a:gd name="T84" fmla="*/ 5 w 63"/>
                <a:gd name="T85" fmla="*/ 115 h 123"/>
                <a:gd name="T86" fmla="*/ 5 w 63"/>
                <a:gd name="T87" fmla="*/ 115 h 123"/>
                <a:gd name="T88" fmla="*/ 5 w 63"/>
                <a:gd name="T89" fmla="*/ 114 h 123"/>
                <a:gd name="T90" fmla="*/ 5 w 63"/>
                <a:gd name="T91" fmla="*/ 123 h 123"/>
                <a:gd name="T92" fmla="*/ 47 w 63"/>
                <a:gd name="T93" fmla="*/ 115 h 123"/>
                <a:gd name="T94" fmla="*/ 48 w 63"/>
                <a:gd name="T95" fmla="*/ 110 h 123"/>
                <a:gd name="T96" fmla="*/ 49 w 63"/>
                <a:gd name="T97" fmla="*/ 110 h 123"/>
                <a:gd name="T98" fmla="*/ 49 w 63"/>
                <a:gd name="T99" fmla="*/ 110 h 123"/>
                <a:gd name="T100" fmla="*/ 51 w 63"/>
                <a:gd name="T101" fmla="*/ 109 h 123"/>
                <a:gd name="T102" fmla="*/ 52 w 63"/>
                <a:gd name="T103" fmla="*/ 109 h 123"/>
                <a:gd name="T104" fmla="*/ 55 w 63"/>
                <a:gd name="T105" fmla="*/ 106 h 123"/>
                <a:gd name="T106" fmla="*/ 56 w 63"/>
                <a:gd name="T107" fmla="*/ 105 h 123"/>
                <a:gd name="T108" fmla="*/ 61 w 63"/>
                <a:gd name="T109" fmla="*/ 105 h 123"/>
                <a:gd name="T110" fmla="*/ 56 w 63"/>
                <a:gd name="T111" fmla="*/ 105 h 123"/>
                <a:gd name="T112" fmla="*/ 55 w 63"/>
                <a:gd name="T113" fmla="*/ 106 h 123"/>
                <a:gd name="T114" fmla="*/ 56 w 63"/>
                <a:gd name="T115" fmla="*/ 105 h 123"/>
                <a:gd name="T116" fmla="*/ 61 w 63"/>
                <a:gd name="T117" fmla="*/ 106 h 123"/>
                <a:gd name="T118" fmla="*/ 63 w 63"/>
                <a:gd name="T119" fmla="*/ 103 h 123"/>
                <a:gd name="T120" fmla="*/ 55 w 63"/>
                <a:gd name="T121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123">
                  <a:moveTo>
                    <a:pt x="55" y="9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4"/>
                    <a:pt x="11" y="5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9" y="18"/>
                    <a:pt x="12" y="21"/>
                  </a:cubicBezTo>
                  <a:cubicBezTo>
                    <a:pt x="13" y="22"/>
                    <a:pt x="13" y="24"/>
                    <a:pt x="12" y="25"/>
                  </a:cubicBezTo>
                  <a:cubicBezTo>
                    <a:pt x="12" y="26"/>
                    <a:pt x="12" y="28"/>
                    <a:pt x="12" y="29"/>
                  </a:cubicBezTo>
                  <a:cubicBezTo>
                    <a:pt x="13" y="31"/>
                    <a:pt x="14" y="33"/>
                    <a:pt x="14" y="34"/>
                  </a:cubicBezTo>
                  <a:cubicBezTo>
                    <a:pt x="14" y="34"/>
                    <a:pt x="15" y="35"/>
                    <a:pt x="15" y="36"/>
                  </a:cubicBezTo>
                  <a:cubicBezTo>
                    <a:pt x="16" y="41"/>
                    <a:pt x="14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8" y="51"/>
                  </a:cubicBezTo>
                  <a:cubicBezTo>
                    <a:pt x="6" y="51"/>
                    <a:pt x="5" y="52"/>
                    <a:pt x="5" y="53"/>
                  </a:cubicBezTo>
                  <a:cubicBezTo>
                    <a:pt x="5" y="53"/>
                    <a:pt x="5" y="54"/>
                    <a:pt x="5" y="55"/>
                  </a:cubicBezTo>
                  <a:cubicBezTo>
                    <a:pt x="5" y="57"/>
                    <a:pt x="6" y="60"/>
                    <a:pt x="6" y="62"/>
                  </a:cubicBezTo>
                  <a:cubicBezTo>
                    <a:pt x="6" y="64"/>
                    <a:pt x="6" y="68"/>
                    <a:pt x="6" y="71"/>
                  </a:cubicBezTo>
                  <a:cubicBezTo>
                    <a:pt x="6" y="73"/>
                    <a:pt x="6" y="77"/>
                    <a:pt x="6" y="78"/>
                  </a:cubicBezTo>
                  <a:cubicBezTo>
                    <a:pt x="6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1"/>
                    <a:pt x="3" y="82"/>
                    <a:pt x="2" y="83"/>
                  </a:cubicBezTo>
                  <a:cubicBezTo>
                    <a:pt x="2" y="84"/>
                    <a:pt x="2" y="86"/>
                    <a:pt x="2" y="87"/>
                  </a:cubicBezTo>
                  <a:cubicBezTo>
                    <a:pt x="2" y="87"/>
                    <a:pt x="2" y="87"/>
                    <a:pt x="2" y="88"/>
                  </a:cubicBezTo>
                  <a:cubicBezTo>
                    <a:pt x="2" y="89"/>
                    <a:pt x="2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1" y="92"/>
                  </a:cubicBezTo>
                  <a:cubicBezTo>
                    <a:pt x="4" y="94"/>
                    <a:pt x="4" y="99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8"/>
                    <a:pt x="6" y="109"/>
                    <a:pt x="6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0"/>
                    <a:pt x="7" y="110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6" y="112"/>
                    <a:pt x="6" y="113"/>
                  </a:cubicBezTo>
                  <a:cubicBezTo>
                    <a:pt x="6" y="113"/>
                    <a:pt x="6" y="114"/>
                    <a:pt x="5" y="115"/>
                  </a:cubicBezTo>
                  <a:cubicBezTo>
                    <a:pt x="5" y="116"/>
                    <a:pt x="6" y="120"/>
                    <a:pt x="6" y="120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5" y="118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8"/>
                    <a:pt x="5" y="122"/>
                    <a:pt x="5" y="123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5"/>
                    <a:pt x="63" y="103"/>
                    <a:pt x="63" y="103"/>
                  </a:cubicBezTo>
                  <a:cubicBezTo>
                    <a:pt x="58" y="104"/>
                    <a:pt x="55" y="95"/>
                    <a:pt x="55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98">
              <a:extLst>
                <a:ext uri="{FF2B5EF4-FFF2-40B4-BE49-F238E27FC236}">
                  <a16:creationId xmlns:a16="http://schemas.microsoft.com/office/drawing/2014/main" id="{CDD0A7A0-9B84-4DB3-925C-45ED6D2D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5990" y="5543525"/>
              <a:ext cx="242888" cy="427037"/>
            </a:xfrm>
            <a:custGeom>
              <a:avLst/>
              <a:gdLst>
                <a:gd name="T0" fmla="*/ 55 w 65"/>
                <a:gd name="T1" fmla="*/ 99 h 114"/>
                <a:gd name="T2" fmla="*/ 56 w 65"/>
                <a:gd name="T3" fmla="*/ 97 h 114"/>
                <a:gd name="T4" fmla="*/ 55 w 65"/>
                <a:gd name="T5" fmla="*/ 89 h 114"/>
                <a:gd name="T6" fmla="*/ 54 w 65"/>
                <a:gd name="T7" fmla="*/ 82 h 114"/>
                <a:gd name="T8" fmla="*/ 53 w 65"/>
                <a:gd name="T9" fmla="*/ 81 h 114"/>
                <a:gd name="T10" fmla="*/ 50 w 65"/>
                <a:gd name="T11" fmla="*/ 76 h 114"/>
                <a:gd name="T12" fmla="*/ 52 w 65"/>
                <a:gd name="T13" fmla="*/ 70 h 114"/>
                <a:gd name="T14" fmla="*/ 52 w 65"/>
                <a:gd name="T15" fmla="*/ 67 h 114"/>
                <a:gd name="T16" fmla="*/ 54 w 65"/>
                <a:gd name="T17" fmla="*/ 65 h 114"/>
                <a:gd name="T18" fmla="*/ 56 w 65"/>
                <a:gd name="T19" fmla="*/ 60 h 114"/>
                <a:gd name="T20" fmla="*/ 55 w 65"/>
                <a:gd name="T21" fmla="*/ 40 h 114"/>
                <a:gd name="T22" fmla="*/ 55 w 65"/>
                <a:gd name="T23" fmla="*/ 38 h 114"/>
                <a:gd name="T24" fmla="*/ 56 w 65"/>
                <a:gd name="T25" fmla="*/ 36 h 114"/>
                <a:gd name="T26" fmla="*/ 58 w 65"/>
                <a:gd name="T27" fmla="*/ 35 h 114"/>
                <a:gd name="T28" fmla="*/ 59 w 65"/>
                <a:gd name="T29" fmla="*/ 35 h 114"/>
                <a:gd name="T30" fmla="*/ 64 w 65"/>
                <a:gd name="T31" fmla="*/ 28 h 114"/>
                <a:gd name="T32" fmla="*/ 64 w 65"/>
                <a:gd name="T33" fmla="*/ 21 h 114"/>
                <a:gd name="T34" fmla="*/ 63 w 65"/>
                <a:gd name="T35" fmla="*/ 16 h 114"/>
                <a:gd name="T36" fmla="*/ 62 w 65"/>
                <a:gd name="T37" fmla="*/ 10 h 114"/>
                <a:gd name="T38" fmla="*/ 60 w 65"/>
                <a:gd name="T39" fmla="*/ 4 h 114"/>
                <a:gd name="T40" fmla="*/ 0 w 65"/>
                <a:gd name="T41" fmla="*/ 17 h 114"/>
                <a:gd name="T42" fmla="*/ 0 w 65"/>
                <a:gd name="T43" fmla="*/ 17 h 114"/>
                <a:gd name="T44" fmla="*/ 3 w 65"/>
                <a:gd name="T45" fmla="*/ 26 h 114"/>
                <a:gd name="T46" fmla="*/ 2 w 65"/>
                <a:gd name="T47" fmla="*/ 30 h 114"/>
                <a:gd name="T48" fmla="*/ 8 w 65"/>
                <a:gd name="T49" fmla="*/ 41 h 114"/>
                <a:gd name="T50" fmla="*/ 9 w 65"/>
                <a:gd name="T51" fmla="*/ 54 h 114"/>
                <a:gd name="T52" fmla="*/ 11 w 65"/>
                <a:gd name="T53" fmla="*/ 66 h 114"/>
                <a:gd name="T54" fmla="*/ 13 w 65"/>
                <a:gd name="T55" fmla="*/ 69 h 114"/>
                <a:gd name="T56" fmla="*/ 14 w 65"/>
                <a:gd name="T57" fmla="*/ 75 h 114"/>
                <a:gd name="T58" fmla="*/ 14 w 65"/>
                <a:gd name="T59" fmla="*/ 81 h 114"/>
                <a:gd name="T60" fmla="*/ 16 w 65"/>
                <a:gd name="T61" fmla="*/ 79 h 114"/>
                <a:gd name="T62" fmla="*/ 19 w 65"/>
                <a:gd name="T63" fmla="*/ 80 h 114"/>
                <a:gd name="T64" fmla="*/ 20 w 65"/>
                <a:gd name="T65" fmla="*/ 82 h 114"/>
                <a:gd name="T66" fmla="*/ 25 w 65"/>
                <a:gd name="T67" fmla="*/ 99 h 114"/>
                <a:gd name="T68" fmla="*/ 26 w 65"/>
                <a:gd name="T69" fmla="*/ 107 h 114"/>
                <a:gd name="T70" fmla="*/ 28 w 65"/>
                <a:gd name="T71" fmla="*/ 114 h 114"/>
                <a:gd name="T72" fmla="*/ 55 w 65"/>
                <a:gd name="T7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114">
                  <a:moveTo>
                    <a:pt x="55" y="99"/>
                  </a:move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56" y="98"/>
                    <a:pt x="56" y="98"/>
                  </a:cubicBezTo>
                  <a:cubicBezTo>
                    <a:pt x="56" y="98"/>
                    <a:pt x="56" y="97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56" y="95"/>
                    <a:pt x="55" y="93"/>
                    <a:pt x="55" y="89"/>
                  </a:cubicBezTo>
                  <a:cubicBezTo>
                    <a:pt x="54" y="89"/>
                    <a:pt x="54" y="88"/>
                    <a:pt x="54" y="87"/>
                  </a:cubicBezTo>
                  <a:cubicBezTo>
                    <a:pt x="54" y="85"/>
                    <a:pt x="54" y="84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0"/>
                    <a:pt x="52" y="79"/>
                    <a:pt x="52" y="78"/>
                  </a:cubicBezTo>
                  <a:cubicBezTo>
                    <a:pt x="51" y="77"/>
                    <a:pt x="50" y="77"/>
                    <a:pt x="50" y="76"/>
                  </a:cubicBezTo>
                  <a:cubicBezTo>
                    <a:pt x="50" y="76"/>
                    <a:pt x="49" y="76"/>
                    <a:pt x="49" y="76"/>
                  </a:cubicBezTo>
                  <a:cubicBezTo>
                    <a:pt x="49" y="76"/>
                    <a:pt x="52" y="75"/>
                    <a:pt x="52" y="70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3" y="65"/>
                    <a:pt x="54" y="65"/>
                  </a:cubicBezTo>
                  <a:cubicBezTo>
                    <a:pt x="55" y="64"/>
                    <a:pt x="56" y="63"/>
                    <a:pt x="56" y="61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5" y="44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5" y="37"/>
                    <a:pt x="55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1" y="33"/>
                    <a:pt x="64" y="30"/>
                    <a:pt x="64" y="28"/>
                  </a:cubicBezTo>
                  <a:cubicBezTo>
                    <a:pt x="64" y="27"/>
                    <a:pt x="65" y="24"/>
                    <a:pt x="65" y="21"/>
                  </a:cubicBezTo>
                  <a:cubicBezTo>
                    <a:pt x="65" y="21"/>
                    <a:pt x="65" y="21"/>
                    <a:pt x="64" y="21"/>
                  </a:cubicBezTo>
                  <a:cubicBezTo>
                    <a:pt x="64" y="20"/>
                    <a:pt x="64" y="20"/>
                    <a:pt x="64" y="19"/>
                  </a:cubicBezTo>
                  <a:cubicBezTo>
                    <a:pt x="63" y="18"/>
                    <a:pt x="63" y="17"/>
                    <a:pt x="63" y="16"/>
                  </a:cubicBezTo>
                  <a:cubicBezTo>
                    <a:pt x="61" y="15"/>
                    <a:pt x="60" y="13"/>
                    <a:pt x="61" y="12"/>
                  </a:cubicBezTo>
                  <a:cubicBezTo>
                    <a:pt x="61" y="11"/>
                    <a:pt x="62" y="11"/>
                    <a:pt x="62" y="10"/>
                  </a:cubicBezTo>
                  <a:cubicBezTo>
                    <a:pt x="62" y="8"/>
                    <a:pt x="62" y="6"/>
                    <a:pt x="61" y="5"/>
                  </a:cubicBezTo>
                  <a:cubicBezTo>
                    <a:pt x="61" y="4"/>
                    <a:pt x="60" y="4"/>
                    <a:pt x="60" y="4"/>
                  </a:cubicBezTo>
                  <a:cubicBezTo>
                    <a:pt x="60" y="2"/>
                    <a:pt x="60" y="0"/>
                    <a:pt x="6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1"/>
                    <a:pt x="3" y="24"/>
                    <a:pt x="3" y="26"/>
                  </a:cubicBezTo>
                  <a:cubicBezTo>
                    <a:pt x="3" y="27"/>
                    <a:pt x="3" y="27"/>
                    <a:pt x="2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31"/>
                    <a:pt x="3" y="33"/>
                    <a:pt x="3" y="34"/>
                  </a:cubicBezTo>
                  <a:cubicBezTo>
                    <a:pt x="5" y="36"/>
                    <a:pt x="7" y="38"/>
                    <a:pt x="8" y="41"/>
                  </a:cubicBezTo>
                  <a:cubicBezTo>
                    <a:pt x="10" y="46"/>
                    <a:pt x="10" y="49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9"/>
                    <a:pt x="10" y="62"/>
                    <a:pt x="11" y="65"/>
                  </a:cubicBezTo>
                  <a:cubicBezTo>
                    <a:pt x="11" y="65"/>
                    <a:pt x="11" y="66"/>
                    <a:pt x="11" y="66"/>
                  </a:cubicBezTo>
                  <a:cubicBezTo>
                    <a:pt x="12" y="66"/>
                    <a:pt x="12" y="67"/>
                    <a:pt x="12" y="67"/>
                  </a:cubicBezTo>
                  <a:cubicBezTo>
                    <a:pt x="12" y="68"/>
                    <a:pt x="13" y="69"/>
                    <a:pt x="13" y="69"/>
                  </a:cubicBezTo>
                  <a:cubicBezTo>
                    <a:pt x="13" y="69"/>
                    <a:pt x="13" y="69"/>
                    <a:pt x="13" y="70"/>
                  </a:cubicBezTo>
                  <a:cubicBezTo>
                    <a:pt x="14" y="71"/>
                    <a:pt x="14" y="73"/>
                    <a:pt x="14" y="75"/>
                  </a:cubicBezTo>
                  <a:cubicBezTo>
                    <a:pt x="14" y="75"/>
                    <a:pt x="14" y="76"/>
                    <a:pt x="14" y="76"/>
                  </a:cubicBezTo>
                  <a:cubicBezTo>
                    <a:pt x="15" y="78"/>
                    <a:pt x="15" y="79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5" y="80"/>
                    <a:pt x="16" y="79"/>
                  </a:cubicBezTo>
                  <a:cubicBezTo>
                    <a:pt x="17" y="78"/>
                    <a:pt x="18" y="77"/>
                    <a:pt x="19" y="79"/>
                  </a:cubicBezTo>
                  <a:cubicBezTo>
                    <a:pt x="19" y="79"/>
                    <a:pt x="19" y="79"/>
                    <a:pt x="19" y="80"/>
                  </a:cubicBezTo>
                  <a:cubicBezTo>
                    <a:pt x="19" y="80"/>
                    <a:pt x="19" y="81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4"/>
                    <a:pt x="21" y="88"/>
                    <a:pt x="22" y="91"/>
                  </a:cubicBezTo>
                  <a:cubicBezTo>
                    <a:pt x="24" y="94"/>
                    <a:pt x="25" y="96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6" y="104"/>
                    <a:pt x="26" y="107"/>
                  </a:cubicBezTo>
                  <a:cubicBezTo>
                    <a:pt x="27" y="110"/>
                    <a:pt x="27" y="112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7"/>
                    <a:pt x="55" y="103"/>
                    <a:pt x="55" y="9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99">
              <a:extLst>
                <a:ext uri="{FF2B5EF4-FFF2-40B4-BE49-F238E27FC236}">
                  <a16:creationId xmlns:a16="http://schemas.microsoft.com/office/drawing/2014/main" id="{9339E7D5-BFC8-4A80-921E-ED02B9CB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3790" y="5565750"/>
              <a:ext cx="719138" cy="760412"/>
            </a:xfrm>
            <a:custGeom>
              <a:avLst/>
              <a:gdLst>
                <a:gd name="T0" fmla="*/ 166 w 192"/>
                <a:gd name="T1" fmla="*/ 78 h 203"/>
                <a:gd name="T2" fmla="*/ 163 w 192"/>
                <a:gd name="T3" fmla="*/ 74 h 203"/>
                <a:gd name="T4" fmla="*/ 162 w 192"/>
                <a:gd name="T5" fmla="*/ 65 h 203"/>
                <a:gd name="T6" fmla="*/ 160 w 192"/>
                <a:gd name="T7" fmla="*/ 58 h 203"/>
                <a:gd name="T8" fmla="*/ 157 w 192"/>
                <a:gd name="T9" fmla="*/ 55 h 203"/>
                <a:gd name="T10" fmla="*/ 147 w 192"/>
                <a:gd name="T11" fmla="*/ 45 h 203"/>
                <a:gd name="T12" fmla="*/ 120 w 192"/>
                <a:gd name="T13" fmla="*/ 33 h 203"/>
                <a:gd name="T14" fmla="*/ 118 w 192"/>
                <a:gd name="T15" fmla="*/ 33 h 203"/>
                <a:gd name="T16" fmla="*/ 115 w 192"/>
                <a:gd name="T17" fmla="*/ 32 h 203"/>
                <a:gd name="T18" fmla="*/ 110 w 192"/>
                <a:gd name="T19" fmla="*/ 30 h 203"/>
                <a:gd name="T20" fmla="*/ 102 w 192"/>
                <a:gd name="T21" fmla="*/ 29 h 203"/>
                <a:gd name="T22" fmla="*/ 92 w 192"/>
                <a:gd name="T23" fmla="*/ 26 h 203"/>
                <a:gd name="T24" fmla="*/ 91 w 192"/>
                <a:gd name="T25" fmla="*/ 25 h 203"/>
                <a:gd name="T26" fmla="*/ 82 w 192"/>
                <a:gd name="T27" fmla="*/ 20 h 203"/>
                <a:gd name="T28" fmla="*/ 71 w 192"/>
                <a:gd name="T29" fmla="*/ 14 h 203"/>
                <a:gd name="T30" fmla="*/ 68 w 192"/>
                <a:gd name="T31" fmla="*/ 9 h 203"/>
                <a:gd name="T32" fmla="*/ 61 w 192"/>
                <a:gd name="T33" fmla="*/ 1 h 203"/>
                <a:gd name="T34" fmla="*/ 45 w 192"/>
                <a:gd name="T35" fmla="*/ 7 h 203"/>
                <a:gd name="T36" fmla="*/ 23 w 192"/>
                <a:gd name="T37" fmla="*/ 15 h 203"/>
                <a:gd name="T38" fmla="*/ 19 w 192"/>
                <a:gd name="T39" fmla="*/ 42 h 203"/>
                <a:gd name="T40" fmla="*/ 1 w 192"/>
                <a:gd name="T41" fmla="*/ 53 h 203"/>
                <a:gd name="T42" fmla="*/ 4 w 192"/>
                <a:gd name="T43" fmla="*/ 82 h 203"/>
                <a:gd name="T44" fmla="*/ 5 w 192"/>
                <a:gd name="T45" fmla="*/ 103 h 203"/>
                <a:gd name="T46" fmla="*/ 18 w 192"/>
                <a:gd name="T47" fmla="*/ 115 h 203"/>
                <a:gd name="T48" fmla="*/ 40 w 192"/>
                <a:gd name="T49" fmla="*/ 131 h 203"/>
                <a:gd name="T50" fmla="*/ 49 w 192"/>
                <a:gd name="T51" fmla="*/ 143 h 203"/>
                <a:gd name="T52" fmla="*/ 53 w 192"/>
                <a:gd name="T53" fmla="*/ 154 h 203"/>
                <a:gd name="T54" fmla="*/ 60 w 192"/>
                <a:gd name="T55" fmla="*/ 170 h 203"/>
                <a:gd name="T56" fmla="*/ 57 w 192"/>
                <a:gd name="T57" fmla="*/ 182 h 203"/>
                <a:gd name="T58" fmla="*/ 65 w 192"/>
                <a:gd name="T59" fmla="*/ 197 h 203"/>
                <a:gd name="T60" fmla="*/ 73 w 192"/>
                <a:gd name="T61" fmla="*/ 203 h 203"/>
                <a:gd name="T62" fmla="*/ 171 w 192"/>
                <a:gd name="T63" fmla="*/ 200 h 203"/>
                <a:gd name="T64" fmla="*/ 171 w 192"/>
                <a:gd name="T65" fmla="*/ 197 h 203"/>
                <a:gd name="T66" fmla="*/ 171 w 192"/>
                <a:gd name="T67" fmla="*/ 178 h 203"/>
                <a:gd name="T68" fmla="*/ 166 w 192"/>
                <a:gd name="T69" fmla="*/ 163 h 203"/>
                <a:gd name="T70" fmla="*/ 168 w 192"/>
                <a:gd name="T71" fmla="*/ 135 h 203"/>
                <a:gd name="T72" fmla="*/ 171 w 192"/>
                <a:gd name="T73" fmla="*/ 120 h 203"/>
                <a:gd name="T74" fmla="*/ 175 w 192"/>
                <a:gd name="T75" fmla="*/ 110 h 203"/>
                <a:gd name="T76" fmla="*/ 191 w 192"/>
                <a:gd name="T77" fmla="*/ 65 h 203"/>
                <a:gd name="T78" fmla="*/ 183 w 192"/>
                <a:gd name="T79" fmla="*/ 73 h 203"/>
                <a:gd name="T80" fmla="*/ 179 w 192"/>
                <a:gd name="T81" fmla="*/ 81 h 203"/>
                <a:gd name="T82" fmla="*/ 174 w 192"/>
                <a:gd name="T83" fmla="*/ 91 h 203"/>
                <a:gd name="T84" fmla="*/ 159 w 192"/>
                <a:gd name="T85" fmla="*/ 113 h 203"/>
                <a:gd name="T86" fmla="*/ 155 w 192"/>
                <a:gd name="T87" fmla="*/ 117 h 203"/>
                <a:gd name="T88" fmla="*/ 156 w 192"/>
                <a:gd name="T89" fmla="*/ 106 h 203"/>
                <a:gd name="T90" fmla="*/ 161 w 192"/>
                <a:gd name="T91" fmla="*/ 100 h 203"/>
                <a:gd name="T92" fmla="*/ 161 w 192"/>
                <a:gd name="T93" fmla="*/ 97 h 203"/>
                <a:gd name="T94" fmla="*/ 169 w 192"/>
                <a:gd name="T95" fmla="*/ 82 h 203"/>
                <a:gd name="T96" fmla="*/ 169 w 192"/>
                <a:gd name="T97" fmla="*/ 82 h 203"/>
                <a:gd name="T98" fmla="*/ 169 w 192"/>
                <a:gd name="T99" fmla="*/ 8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3">
                  <a:moveTo>
                    <a:pt x="169" y="83"/>
                  </a:moveTo>
                  <a:cubicBezTo>
                    <a:pt x="169" y="83"/>
                    <a:pt x="167" y="81"/>
                    <a:pt x="166" y="78"/>
                  </a:cubicBezTo>
                  <a:cubicBezTo>
                    <a:pt x="166" y="78"/>
                    <a:pt x="165" y="77"/>
                    <a:pt x="165" y="77"/>
                  </a:cubicBezTo>
                  <a:cubicBezTo>
                    <a:pt x="164" y="76"/>
                    <a:pt x="164" y="75"/>
                    <a:pt x="163" y="74"/>
                  </a:cubicBezTo>
                  <a:cubicBezTo>
                    <a:pt x="163" y="73"/>
                    <a:pt x="163" y="71"/>
                    <a:pt x="163" y="69"/>
                  </a:cubicBezTo>
                  <a:cubicBezTo>
                    <a:pt x="162" y="67"/>
                    <a:pt x="162" y="66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3"/>
                    <a:pt x="161" y="60"/>
                    <a:pt x="160" y="58"/>
                  </a:cubicBezTo>
                  <a:cubicBezTo>
                    <a:pt x="160" y="57"/>
                    <a:pt x="159" y="56"/>
                    <a:pt x="159" y="56"/>
                  </a:cubicBezTo>
                  <a:cubicBezTo>
                    <a:pt x="158" y="55"/>
                    <a:pt x="158" y="55"/>
                    <a:pt x="157" y="55"/>
                  </a:cubicBezTo>
                  <a:cubicBezTo>
                    <a:pt x="156" y="54"/>
                    <a:pt x="154" y="52"/>
                    <a:pt x="153" y="50"/>
                  </a:cubicBezTo>
                  <a:cubicBezTo>
                    <a:pt x="151" y="46"/>
                    <a:pt x="149" y="45"/>
                    <a:pt x="147" y="45"/>
                  </a:cubicBezTo>
                  <a:cubicBezTo>
                    <a:pt x="146" y="45"/>
                    <a:pt x="141" y="43"/>
                    <a:pt x="136" y="41"/>
                  </a:cubicBezTo>
                  <a:cubicBezTo>
                    <a:pt x="130" y="38"/>
                    <a:pt x="122" y="34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9" y="33"/>
                    <a:pt x="118" y="33"/>
                    <a:pt x="118" y="33"/>
                  </a:cubicBezTo>
                  <a:cubicBezTo>
                    <a:pt x="118" y="33"/>
                    <a:pt x="117" y="32"/>
                    <a:pt x="116" y="32"/>
                  </a:cubicBezTo>
                  <a:cubicBezTo>
                    <a:pt x="116" y="32"/>
                    <a:pt x="115" y="32"/>
                    <a:pt x="115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8" y="28"/>
                    <a:pt x="105" y="29"/>
                    <a:pt x="102" y="29"/>
                  </a:cubicBezTo>
                  <a:cubicBezTo>
                    <a:pt x="101" y="29"/>
                    <a:pt x="100" y="29"/>
                    <a:pt x="98" y="28"/>
                  </a:cubicBezTo>
                  <a:cubicBezTo>
                    <a:pt x="96" y="28"/>
                    <a:pt x="94" y="27"/>
                    <a:pt x="92" y="26"/>
                  </a:cubicBezTo>
                  <a:cubicBezTo>
                    <a:pt x="92" y="26"/>
                    <a:pt x="92" y="26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4"/>
                    <a:pt x="89" y="23"/>
                    <a:pt x="88" y="23"/>
                  </a:cubicBezTo>
                  <a:cubicBezTo>
                    <a:pt x="86" y="22"/>
                    <a:pt x="84" y="21"/>
                    <a:pt x="82" y="20"/>
                  </a:cubicBezTo>
                  <a:cubicBezTo>
                    <a:pt x="80" y="19"/>
                    <a:pt x="79" y="17"/>
                    <a:pt x="79" y="16"/>
                  </a:cubicBezTo>
                  <a:cubicBezTo>
                    <a:pt x="75" y="16"/>
                    <a:pt x="71" y="14"/>
                    <a:pt x="71" y="14"/>
                  </a:cubicBezTo>
                  <a:cubicBezTo>
                    <a:pt x="71" y="14"/>
                    <a:pt x="67" y="14"/>
                    <a:pt x="66" y="15"/>
                  </a:cubicBezTo>
                  <a:cubicBezTo>
                    <a:pt x="64" y="15"/>
                    <a:pt x="69" y="11"/>
                    <a:pt x="68" y="9"/>
                  </a:cubicBezTo>
                  <a:cubicBezTo>
                    <a:pt x="68" y="7"/>
                    <a:pt x="66" y="6"/>
                    <a:pt x="66" y="5"/>
                  </a:cubicBezTo>
                  <a:cubicBezTo>
                    <a:pt x="65" y="4"/>
                    <a:pt x="66" y="0"/>
                    <a:pt x="61" y="1"/>
                  </a:cubicBezTo>
                  <a:cubicBezTo>
                    <a:pt x="56" y="1"/>
                    <a:pt x="54" y="4"/>
                    <a:pt x="52" y="5"/>
                  </a:cubicBezTo>
                  <a:cubicBezTo>
                    <a:pt x="49" y="7"/>
                    <a:pt x="48" y="7"/>
                    <a:pt x="45" y="7"/>
                  </a:cubicBezTo>
                  <a:cubicBezTo>
                    <a:pt x="43" y="7"/>
                    <a:pt x="43" y="8"/>
                    <a:pt x="41" y="9"/>
                  </a:cubicBezTo>
                  <a:cubicBezTo>
                    <a:pt x="39" y="9"/>
                    <a:pt x="26" y="13"/>
                    <a:pt x="2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6" y="46"/>
                    <a:pt x="12" y="50"/>
                  </a:cubicBezTo>
                  <a:cubicBezTo>
                    <a:pt x="8" y="54"/>
                    <a:pt x="1" y="53"/>
                    <a:pt x="1" y="53"/>
                  </a:cubicBezTo>
                  <a:cubicBezTo>
                    <a:pt x="4" y="60"/>
                    <a:pt x="2" y="69"/>
                    <a:pt x="4" y="71"/>
                  </a:cubicBezTo>
                  <a:cubicBezTo>
                    <a:pt x="5" y="73"/>
                    <a:pt x="7" y="79"/>
                    <a:pt x="4" y="82"/>
                  </a:cubicBezTo>
                  <a:cubicBezTo>
                    <a:pt x="1" y="86"/>
                    <a:pt x="0" y="90"/>
                    <a:pt x="0" y="94"/>
                  </a:cubicBezTo>
                  <a:cubicBezTo>
                    <a:pt x="0" y="99"/>
                    <a:pt x="3" y="103"/>
                    <a:pt x="5" y="103"/>
                  </a:cubicBezTo>
                  <a:cubicBezTo>
                    <a:pt x="6" y="104"/>
                    <a:pt x="8" y="106"/>
                    <a:pt x="10" y="109"/>
                  </a:cubicBezTo>
                  <a:cubicBezTo>
                    <a:pt x="12" y="113"/>
                    <a:pt x="11" y="115"/>
                    <a:pt x="18" y="115"/>
                  </a:cubicBezTo>
                  <a:cubicBezTo>
                    <a:pt x="26" y="114"/>
                    <a:pt x="30" y="122"/>
                    <a:pt x="30" y="125"/>
                  </a:cubicBezTo>
                  <a:cubicBezTo>
                    <a:pt x="31" y="128"/>
                    <a:pt x="33" y="129"/>
                    <a:pt x="40" y="131"/>
                  </a:cubicBezTo>
                  <a:cubicBezTo>
                    <a:pt x="46" y="133"/>
                    <a:pt x="46" y="136"/>
                    <a:pt x="46" y="138"/>
                  </a:cubicBezTo>
                  <a:cubicBezTo>
                    <a:pt x="46" y="140"/>
                    <a:pt x="44" y="142"/>
                    <a:pt x="49" y="143"/>
                  </a:cubicBezTo>
                  <a:cubicBezTo>
                    <a:pt x="55" y="144"/>
                    <a:pt x="53" y="147"/>
                    <a:pt x="53" y="149"/>
                  </a:cubicBezTo>
                  <a:cubicBezTo>
                    <a:pt x="52" y="152"/>
                    <a:pt x="52" y="153"/>
                    <a:pt x="53" y="154"/>
                  </a:cubicBezTo>
                  <a:cubicBezTo>
                    <a:pt x="55" y="156"/>
                    <a:pt x="55" y="160"/>
                    <a:pt x="55" y="160"/>
                  </a:cubicBezTo>
                  <a:cubicBezTo>
                    <a:pt x="55" y="160"/>
                    <a:pt x="62" y="167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59" y="173"/>
                    <a:pt x="57" y="178"/>
                    <a:pt x="57" y="182"/>
                  </a:cubicBezTo>
                  <a:cubicBezTo>
                    <a:pt x="57" y="187"/>
                    <a:pt x="60" y="190"/>
                    <a:pt x="61" y="192"/>
                  </a:cubicBezTo>
                  <a:cubicBezTo>
                    <a:pt x="62" y="194"/>
                    <a:pt x="63" y="195"/>
                    <a:pt x="65" y="197"/>
                  </a:cubicBezTo>
                  <a:cubicBezTo>
                    <a:pt x="66" y="198"/>
                    <a:pt x="67" y="199"/>
                    <a:pt x="68" y="199"/>
                  </a:cubicBezTo>
                  <a:cubicBezTo>
                    <a:pt x="71" y="200"/>
                    <a:pt x="73" y="203"/>
                    <a:pt x="73" y="203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1" y="200"/>
                    <a:pt x="171" y="200"/>
                    <a:pt x="171" y="200"/>
                  </a:cubicBezTo>
                  <a:cubicBezTo>
                    <a:pt x="171" y="199"/>
                    <a:pt x="171" y="198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0" y="194"/>
                    <a:pt x="172" y="185"/>
                    <a:pt x="171" y="180"/>
                  </a:cubicBezTo>
                  <a:cubicBezTo>
                    <a:pt x="171" y="180"/>
                    <a:pt x="171" y="179"/>
                    <a:pt x="171" y="178"/>
                  </a:cubicBezTo>
                  <a:cubicBezTo>
                    <a:pt x="170" y="176"/>
                    <a:pt x="169" y="173"/>
                    <a:pt x="169" y="171"/>
                  </a:cubicBezTo>
                  <a:cubicBezTo>
                    <a:pt x="168" y="168"/>
                    <a:pt x="167" y="166"/>
                    <a:pt x="166" y="163"/>
                  </a:cubicBezTo>
                  <a:cubicBezTo>
                    <a:pt x="165" y="156"/>
                    <a:pt x="165" y="151"/>
                    <a:pt x="166" y="146"/>
                  </a:cubicBezTo>
                  <a:cubicBezTo>
                    <a:pt x="166" y="142"/>
                    <a:pt x="167" y="139"/>
                    <a:pt x="168" y="135"/>
                  </a:cubicBezTo>
                  <a:cubicBezTo>
                    <a:pt x="168" y="133"/>
                    <a:pt x="168" y="131"/>
                    <a:pt x="169" y="129"/>
                  </a:cubicBezTo>
                  <a:cubicBezTo>
                    <a:pt x="169" y="125"/>
                    <a:pt x="169" y="122"/>
                    <a:pt x="171" y="120"/>
                  </a:cubicBezTo>
                  <a:cubicBezTo>
                    <a:pt x="171" y="119"/>
                    <a:pt x="172" y="119"/>
                    <a:pt x="172" y="119"/>
                  </a:cubicBezTo>
                  <a:cubicBezTo>
                    <a:pt x="175" y="117"/>
                    <a:pt x="175" y="113"/>
                    <a:pt x="175" y="110"/>
                  </a:cubicBezTo>
                  <a:cubicBezTo>
                    <a:pt x="175" y="107"/>
                    <a:pt x="178" y="99"/>
                    <a:pt x="182" y="92"/>
                  </a:cubicBezTo>
                  <a:cubicBezTo>
                    <a:pt x="186" y="84"/>
                    <a:pt x="189" y="71"/>
                    <a:pt x="191" y="65"/>
                  </a:cubicBezTo>
                  <a:cubicBezTo>
                    <a:pt x="192" y="61"/>
                    <a:pt x="189" y="64"/>
                    <a:pt x="187" y="67"/>
                  </a:cubicBezTo>
                  <a:cubicBezTo>
                    <a:pt x="186" y="69"/>
                    <a:pt x="185" y="72"/>
                    <a:pt x="183" y="73"/>
                  </a:cubicBezTo>
                  <a:cubicBezTo>
                    <a:pt x="183" y="73"/>
                    <a:pt x="183" y="73"/>
                    <a:pt x="182" y="73"/>
                  </a:cubicBezTo>
                  <a:cubicBezTo>
                    <a:pt x="181" y="75"/>
                    <a:pt x="180" y="77"/>
                    <a:pt x="179" y="81"/>
                  </a:cubicBezTo>
                  <a:cubicBezTo>
                    <a:pt x="178" y="82"/>
                    <a:pt x="178" y="83"/>
                    <a:pt x="178" y="84"/>
                  </a:cubicBezTo>
                  <a:cubicBezTo>
                    <a:pt x="178" y="86"/>
                    <a:pt x="177" y="89"/>
                    <a:pt x="174" y="91"/>
                  </a:cubicBezTo>
                  <a:cubicBezTo>
                    <a:pt x="171" y="95"/>
                    <a:pt x="167" y="98"/>
                    <a:pt x="165" y="99"/>
                  </a:cubicBezTo>
                  <a:cubicBezTo>
                    <a:pt x="162" y="102"/>
                    <a:pt x="159" y="111"/>
                    <a:pt x="159" y="113"/>
                  </a:cubicBezTo>
                  <a:cubicBezTo>
                    <a:pt x="158" y="115"/>
                    <a:pt x="157" y="116"/>
                    <a:pt x="156" y="117"/>
                  </a:cubicBezTo>
                  <a:cubicBezTo>
                    <a:pt x="156" y="117"/>
                    <a:pt x="156" y="117"/>
                    <a:pt x="155" y="117"/>
                  </a:cubicBezTo>
                  <a:cubicBezTo>
                    <a:pt x="152" y="117"/>
                    <a:pt x="152" y="111"/>
                    <a:pt x="154" y="108"/>
                  </a:cubicBezTo>
                  <a:cubicBezTo>
                    <a:pt x="155" y="108"/>
                    <a:pt x="155" y="107"/>
                    <a:pt x="156" y="106"/>
                  </a:cubicBezTo>
                  <a:cubicBezTo>
                    <a:pt x="157" y="106"/>
                    <a:pt x="158" y="105"/>
                    <a:pt x="158" y="105"/>
                  </a:cubicBezTo>
                  <a:cubicBezTo>
                    <a:pt x="160" y="104"/>
                    <a:pt x="161" y="102"/>
                    <a:pt x="161" y="100"/>
                  </a:cubicBezTo>
                  <a:cubicBezTo>
                    <a:pt x="161" y="99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5"/>
                    <a:pt x="165" y="90"/>
                    <a:pt x="167" y="87"/>
                  </a:cubicBezTo>
                  <a:cubicBezTo>
                    <a:pt x="168" y="86"/>
                    <a:pt x="169" y="84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8" y="81"/>
                    <a:pt x="167" y="80"/>
                    <a:pt x="166" y="78"/>
                  </a:cubicBezTo>
                  <a:cubicBezTo>
                    <a:pt x="167" y="81"/>
                    <a:pt x="169" y="83"/>
                    <a:pt x="169" y="8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00">
              <a:extLst>
                <a:ext uri="{FF2B5EF4-FFF2-40B4-BE49-F238E27FC236}">
                  <a16:creationId xmlns:a16="http://schemas.microsoft.com/office/drawing/2014/main" id="{A4361D32-CDBE-461F-975D-8C3C3E6A8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9065" y="5435575"/>
              <a:ext cx="779463" cy="438150"/>
            </a:xfrm>
            <a:custGeom>
              <a:avLst/>
              <a:gdLst>
                <a:gd name="T0" fmla="*/ 202 w 208"/>
                <a:gd name="T1" fmla="*/ 57 h 117"/>
                <a:gd name="T2" fmla="*/ 192 w 208"/>
                <a:gd name="T3" fmla="*/ 49 h 117"/>
                <a:gd name="T4" fmla="*/ 186 w 208"/>
                <a:gd name="T5" fmla="*/ 38 h 117"/>
                <a:gd name="T6" fmla="*/ 177 w 208"/>
                <a:gd name="T7" fmla="*/ 41 h 117"/>
                <a:gd name="T8" fmla="*/ 165 w 208"/>
                <a:gd name="T9" fmla="*/ 34 h 117"/>
                <a:gd name="T10" fmla="*/ 164 w 208"/>
                <a:gd name="T11" fmla="*/ 26 h 117"/>
                <a:gd name="T12" fmla="*/ 157 w 208"/>
                <a:gd name="T13" fmla="*/ 29 h 117"/>
                <a:gd name="T14" fmla="*/ 144 w 208"/>
                <a:gd name="T15" fmla="*/ 33 h 117"/>
                <a:gd name="T16" fmla="*/ 127 w 208"/>
                <a:gd name="T17" fmla="*/ 35 h 117"/>
                <a:gd name="T18" fmla="*/ 116 w 208"/>
                <a:gd name="T19" fmla="*/ 47 h 117"/>
                <a:gd name="T20" fmla="*/ 97 w 208"/>
                <a:gd name="T21" fmla="*/ 47 h 117"/>
                <a:gd name="T22" fmla="*/ 80 w 208"/>
                <a:gd name="T23" fmla="*/ 38 h 117"/>
                <a:gd name="T24" fmla="*/ 72 w 208"/>
                <a:gd name="T25" fmla="*/ 34 h 117"/>
                <a:gd name="T26" fmla="*/ 70 w 208"/>
                <a:gd name="T27" fmla="*/ 33 h 117"/>
                <a:gd name="T28" fmla="*/ 63 w 208"/>
                <a:gd name="T29" fmla="*/ 34 h 117"/>
                <a:gd name="T30" fmla="*/ 55 w 208"/>
                <a:gd name="T31" fmla="*/ 41 h 117"/>
                <a:gd name="T32" fmla="*/ 57 w 208"/>
                <a:gd name="T33" fmla="*/ 22 h 117"/>
                <a:gd name="T34" fmla="*/ 71 w 208"/>
                <a:gd name="T35" fmla="*/ 11 h 117"/>
                <a:gd name="T36" fmla="*/ 74 w 208"/>
                <a:gd name="T37" fmla="*/ 2 h 117"/>
                <a:gd name="T38" fmla="*/ 58 w 208"/>
                <a:gd name="T39" fmla="*/ 5 h 117"/>
                <a:gd name="T40" fmla="*/ 50 w 208"/>
                <a:gd name="T41" fmla="*/ 14 h 117"/>
                <a:gd name="T42" fmla="*/ 41 w 208"/>
                <a:gd name="T43" fmla="*/ 18 h 117"/>
                <a:gd name="T44" fmla="*/ 37 w 208"/>
                <a:gd name="T45" fmla="*/ 28 h 117"/>
                <a:gd name="T46" fmla="*/ 28 w 208"/>
                <a:gd name="T47" fmla="*/ 31 h 117"/>
                <a:gd name="T48" fmla="*/ 23 w 208"/>
                <a:gd name="T49" fmla="*/ 32 h 117"/>
                <a:gd name="T50" fmla="*/ 9 w 208"/>
                <a:gd name="T51" fmla="*/ 39 h 117"/>
                <a:gd name="T52" fmla="*/ 2 w 208"/>
                <a:gd name="T53" fmla="*/ 47 h 117"/>
                <a:gd name="T54" fmla="*/ 9 w 208"/>
                <a:gd name="T55" fmla="*/ 58 h 117"/>
                <a:gd name="T56" fmla="*/ 13 w 208"/>
                <a:gd name="T57" fmla="*/ 61 h 117"/>
                <a:gd name="T58" fmla="*/ 31 w 208"/>
                <a:gd name="T59" fmla="*/ 64 h 117"/>
                <a:gd name="T60" fmla="*/ 36 w 208"/>
                <a:gd name="T61" fmla="*/ 66 h 117"/>
                <a:gd name="T62" fmla="*/ 46 w 208"/>
                <a:gd name="T63" fmla="*/ 69 h 117"/>
                <a:gd name="T64" fmla="*/ 78 w 208"/>
                <a:gd name="T65" fmla="*/ 90 h 117"/>
                <a:gd name="T66" fmla="*/ 83 w 208"/>
                <a:gd name="T67" fmla="*/ 100 h 117"/>
                <a:gd name="T68" fmla="*/ 86 w 208"/>
                <a:gd name="T69" fmla="*/ 112 h 117"/>
                <a:gd name="T70" fmla="*/ 90 w 208"/>
                <a:gd name="T71" fmla="*/ 116 h 117"/>
                <a:gd name="T72" fmla="*/ 91 w 208"/>
                <a:gd name="T73" fmla="*/ 109 h 117"/>
                <a:gd name="T74" fmla="*/ 98 w 208"/>
                <a:gd name="T75" fmla="*/ 90 h 117"/>
                <a:gd name="T76" fmla="*/ 117 w 208"/>
                <a:gd name="T77" fmla="*/ 74 h 117"/>
                <a:gd name="T78" fmla="*/ 118 w 208"/>
                <a:gd name="T79" fmla="*/ 81 h 117"/>
                <a:gd name="T80" fmla="*/ 121 w 208"/>
                <a:gd name="T81" fmla="*/ 86 h 117"/>
                <a:gd name="T82" fmla="*/ 123 w 208"/>
                <a:gd name="T83" fmla="*/ 79 h 117"/>
                <a:gd name="T84" fmla="*/ 151 w 208"/>
                <a:gd name="T85" fmla="*/ 59 h 117"/>
                <a:gd name="T86" fmla="*/ 174 w 208"/>
                <a:gd name="T87" fmla="*/ 67 h 117"/>
                <a:gd name="T88" fmla="*/ 175 w 208"/>
                <a:gd name="T89" fmla="*/ 72 h 117"/>
                <a:gd name="T90" fmla="*/ 178 w 208"/>
                <a:gd name="T91" fmla="*/ 72 h 117"/>
                <a:gd name="T92" fmla="*/ 181 w 208"/>
                <a:gd name="T93" fmla="*/ 63 h 117"/>
                <a:gd name="T94" fmla="*/ 182 w 208"/>
                <a:gd name="T95" fmla="*/ 61 h 117"/>
                <a:gd name="T96" fmla="*/ 189 w 208"/>
                <a:gd name="T97" fmla="*/ 60 h 117"/>
                <a:gd name="T98" fmla="*/ 195 w 208"/>
                <a:gd name="T99" fmla="*/ 61 h 117"/>
                <a:gd name="T100" fmla="*/ 208 w 208"/>
                <a:gd name="T101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117">
                  <a:moveTo>
                    <a:pt x="208" y="59"/>
                  </a:moveTo>
                  <a:cubicBezTo>
                    <a:pt x="208" y="59"/>
                    <a:pt x="205" y="59"/>
                    <a:pt x="203" y="58"/>
                  </a:cubicBezTo>
                  <a:cubicBezTo>
                    <a:pt x="203" y="57"/>
                    <a:pt x="203" y="57"/>
                    <a:pt x="202" y="57"/>
                  </a:cubicBezTo>
                  <a:cubicBezTo>
                    <a:pt x="201" y="56"/>
                    <a:pt x="198" y="55"/>
                    <a:pt x="197" y="53"/>
                  </a:cubicBezTo>
                  <a:cubicBezTo>
                    <a:pt x="196" y="52"/>
                    <a:pt x="194" y="50"/>
                    <a:pt x="193" y="50"/>
                  </a:cubicBezTo>
                  <a:cubicBezTo>
                    <a:pt x="193" y="49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8"/>
                  </a:cubicBezTo>
                  <a:cubicBezTo>
                    <a:pt x="192" y="47"/>
                    <a:pt x="191" y="46"/>
                    <a:pt x="191" y="45"/>
                  </a:cubicBezTo>
                  <a:cubicBezTo>
                    <a:pt x="191" y="43"/>
                    <a:pt x="186" y="38"/>
                    <a:pt x="186" y="38"/>
                  </a:cubicBezTo>
                  <a:cubicBezTo>
                    <a:pt x="186" y="38"/>
                    <a:pt x="184" y="38"/>
                    <a:pt x="183" y="38"/>
                  </a:cubicBezTo>
                  <a:cubicBezTo>
                    <a:pt x="183" y="38"/>
                    <a:pt x="182" y="38"/>
                    <a:pt x="182" y="38"/>
                  </a:cubicBezTo>
                  <a:cubicBezTo>
                    <a:pt x="181" y="39"/>
                    <a:pt x="179" y="40"/>
                    <a:pt x="177" y="41"/>
                  </a:cubicBezTo>
                  <a:cubicBezTo>
                    <a:pt x="175" y="42"/>
                    <a:pt x="173" y="43"/>
                    <a:pt x="171" y="43"/>
                  </a:cubicBezTo>
                  <a:cubicBezTo>
                    <a:pt x="167" y="43"/>
                    <a:pt x="164" y="39"/>
                    <a:pt x="165" y="36"/>
                  </a:cubicBezTo>
                  <a:cubicBezTo>
                    <a:pt x="165" y="35"/>
                    <a:pt x="165" y="34"/>
                    <a:pt x="165" y="34"/>
                  </a:cubicBezTo>
                  <a:cubicBezTo>
                    <a:pt x="166" y="31"/>
                    <a:pt x="166" y="29"/>
                    <a:pt x="166" y="28"/>
                  </a:cubicBezTo>
                  <a:cubicBezTo>
                    <a:pt x="166" y="27"/>
                    <a:pt x="165" y="27"/>
                    <a:pt x="165" y="26"/>
                  </a:cubicBezTo>
                  <a:cubicBezTo>
                    <a:pt x="165" y="26"/>
                    <a:pt x="165" y="26"/>
                    <a:pt x="164" y="26"/>
                  </a:cubicBezTo>
                  <a:cubicBezTo>
                    <a:pt x="163" y="26"/>
                    <a:pt x="162" y="25"/>
                    <a:pt x="160" y="25"/>
                  </a:cubicBezTo>
                  <a:cubicBezTo>
                    <a:pt x="158" y="26"/>
                    <a:pt x="157" y="28"/>
                    <a:pt x="157" y="28"/>
                  </a:cubicBezTo>
                  <a:cubicBezTo>
                    <a:pt x="157" y="28"/>
                    <a:pt x="157" y="29"/>
                    <a:pt x="157" y="29"/>
                  </a:cubicBezTo>
                  <a:cubicBezTo>
                    <a:pt x="157" y="29"/>
                    <a:pt x="155" y="29"/>
                    <a:pt x="154" y="29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5" y="33"/>
                    <a:pt x="144" y="33"/>
                    <a:pt x="144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4"/>
                    <a:pt x="128" y="34"/>
                    <a:pt x="127" y="35"/>
                  </a:cubicBezTo>
                  <a:cubicBezTo>
                    <a:pt x="126" y="36"/>
                    <a:pt x="126" y="37"/>
                    <a:pt x="125" y="38"/>
                  </a:cubicBezTo>
                  <a:cubicBezTo>
                    <a:pt x="125" y="38"/>
                    <a:pt x="123" y="39"/>
                    <a:pt x="121" y="40"/>
                  </a:cubicBezTo>
                  <a:cubicBezTo>
                    <a:pt x="119" y="42"/>
                    <a:pt x="116" y="44"/>
                    <a:pt x="116" y="47"/>
                  </a:cubicBezTo>
                  <a:cubicBezTo>
                    <a:pt x="117" y="51"/>
                    <a:pt x="115" y="52"/>
                    <a:pt x="112" y="51"/>
                  </a:cubicBezTo>
                  <a:cubicBezTo>
                    <a:pt x="111" y="50"/>
                    <a:pt x="110" y="50"/>
                    <a:pt x="110" y="49"/>
                  </a:cubicBezTo>
                  <a:cubicBezTo>
                    <a:pt x="107" y="46"/>
                    <a:pt x="100" y="45"/>
                    <a:pt x="97" y="47"/>
                  </a:cubicBezTo>
                  <a:cubicBezTo>
                    <a:pt x="96" y="48"/>
                    <a:pt x="94" y="48"/>
                    <a:pt x="93" y="48"/>
                  </a:cubicBezTo>
                  <a:cubicBezTo>
                    <a:pt x="92" y="47"/>
                    <a:pt x="91" y="46"/>
                    <a:pt x="89" y="44"/>
                  </a:cubicBezTo>
                  <a:cubicBezTo>
                    <a:pt x="86" y="41"/>
                    <a:pt x="83" y="39"/>
                    <a:pt x="80" y="38"/>
                  </a:cubicBezTo>
                  <a:cubicBezTo>
                    <a:pt x="76" y="37"/>
                    <a:pt x="75" y="36"/>
                    <a:pt x="73" y="35"/>
                  </a:cubicBezTo>
                  <a:cubicBezTo>
                    <a:pt x="73" y="35"/>
                    <a:pt x="73" y="34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72" y="34"/>
                    <a:pt x="71" y="34"/>
                  </a:cubicBezTo>
                  <a:cubicBezTo>
                    <a:pt x="71" y="34"/>
                    <a:pt x="71" y="34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8" y="33"/>
                    <a:pt x="66" y="33"/>
                  </a:cubicBezTo>
                  <a:cubicBezTo>
                    <a:pt x="66" y="33"/>
                    <a:pt x="66" y="33"/>
                    <a:pt x="65" y="33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58" y="40"/>
                    <a:pt x="55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38"/>
                    <a:pt x="53" y="28"/>
                    <a:pt x="56" y="23"/>
                  </a:cubicBezTo>
                  <a:cubicBezTo>
                    <a:pt x="56" y="22"/>
                    <a:pt x="57" y="22"/>
                    <a:pt x="57" y="22"/>
                  </a:cubicBezTo>
                  <a:cubicBezTo>
                    <a:pt x="59" y="18"/>
                    <a:pt x="60" y="19"/>
                    <a:pt x="63" y="17"/>
                  </a:cubicBezTo>
                  <a:cubicBezTo>
                    <a:pt x="64" y="16"/>
                    <a:pt x="65" y="16"/>
                    <a:pt x="65" y="15"/>
                  </a:cubicBezTo>
                  <a:cubicBezTo>
                    <a:pt x="67" y="13"/>
                    <a:pt x="69" y="11"/>
                    <a:pt x="71" y="11"/>
                  </a:cubicBezTo>
                  <a:cubicBezTo>
                    <a:pt x="72" y="11"/>
                    <a:pt x="74" y="10"/>
                    <a:pt x="75" y="9"/>
                  </a:cubicBezTo>
                  <a:cubicBezTo>
                    <a:pt x="76" y="8"/>
                    <a:pt x="76" y="8"/>
                    <a:pt x="76" y="6"/>
                  </a:cubicBezTo>
                  <a:cubicBezTo>
                    <a:pt x="76" y="5"/>
                    <a:pt x="75" y="3"/>
                    <a:pt x="74" y="2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63" y="5"/>
                    <a:pt x="62" y="4"/>
                    <a:pt x="61" y="4"/>
                  </a:cubicBezTo>
                  <a:cubicBezTo>
                    <a:pt x="60" y="5"/>
                    <a:pt x="59" y="5"/>
                    <a:pt x="58" y="5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2" y="12"/>
                    <a:pt x="51" y="13"/>
                    <a:pt x="50" y="14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8" y="15"/>
                    <a:pt x="46" y="15"/>
                    <a:pt x="44" y="15"/>
                  </a:cubicBezTo>
                  <a:cubicBezTo>
                    <a:pt x="42" y="16"/>
                    <a:pt x="41" y="17"/>
                    <a:pt x="41" y="18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41" y="23"/>
                    <a:pt x="41" y="25"/>
                    <a:pt x="39" y="26"/>
                  </a:cubicBezTo>
                  <a:cubicBezTo>
                    <a:pt x="39" y="27"/>
                    <a:pt x="38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6" y="32"/>
                  </a:cubicBezTo>
                  <a:cubicBezTo>
                    <a:pt x="25" y="32"/>
                    <a:pt x="24" y="32"/>
                    <a:pt x="23" y="32"/>
                  </a:cubicBezTo>
                  <a:cubicBezTo>
                    <a:pt x="21" y="33"/>
                    <a:pt x="20" y="33"/>
                    <a:pt x="19" y="34"/>
                  </a:cubicBezTo>
                  <a:cubicBezTo>
                    <a:pt x="18" y="35"/>
                    <a:pt x="15" y="37"/>
                    <a:pt x="14" y="38"/>
                  </a:cubicBezTo>
                  <a:cubicBezTo>
                    <a:pt x="12" y="39"/>
                    <a:pt x="11" y="39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7" y="39"/>
                    <a:pt x="5" y="40"/>
                    <a:pt x="4" y="42"/>
                  </a:cubicBezTo>
                  <a:cubicBezTo>
                    <a:pt x="3" y="43"/>
                    <a:pt x="2" y="45"/>
                    <a:pt x="2" y="47"/>
                  </a:cubicBezTo>
                  <a:cubicBezTo>
                    <a:pt x="2" y="49"/>
                    <a:pt x="2" y="51"/>
                    <a:pt x="0" y="51"/>
                  </a:cubicBezTo>
                  <a:cubicBezTo>
                    <a:pt x="0" y="51"/>
                    <a:pt x="1" y="55"/>
                    <a:pt x="4" y="56"/>
                  </a:cubicBezTo>
                  <a:cubicBezTo>
                    <a:pt x="6" y="56"/>
                    <a:pt x="8" y="57"/>
                    <a:pt x="9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5" y="62"/>
                    <a:pt x="17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3"/>
                    <a:pt x="30" y="63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2" y="65"/>
                    <a:pt x="32" y="66"/>
                  </a:cubicBezTo>
                  <a:cubicBezTo>
                    <a:pt x="33" y="66"/>
                    <a:pt x="35" y="66"/>
                    <a:pt x="36" y="66"/>
                  </a:cubicBezTo>
                  <a:cubicBezTo>
                    <a:pt x="36" y="66"/>
                    <a:pt x="37" y="66"/>
                    <a:pt x="37" y="67"/>
                  </a:cubicBezTo>
                  <a:cubicBezTo>
                    <a:pt x="38" y="67"/>
                    <a:pt x="40" y="67"/>
                    <a:pt x="41" y="68"/>
                  </a:cubicBezTo>
                  <a:cubicBezTo>
                    <a:pt x="42" y="68"/>
                    <a:pt x="44" y="68"/>
                    <a:pt x="46" y="69"/>
                  </a:cubicBezTo>
                  <a:cubicBezTo>
                    <a:pt x="49" y="71"/>
                    <a:pt x="63" y="79"/>
                    <a:pt x="66" y="79"/>
                  </a:cubicBezTo>
                  <a:cubicBezTo>
                    <a:pt x="70" y="80"/>
                    <a:pt x="73" y="82"/>
                    <a:pt x="74" y="84"/>
                  </a:cubicBezTo>
                  <a:cubicBezTo>
                    <a:pt x="75" y="86"/>
                    <a:pt x="77" y="89"/>
                    <a:pt x="78" y="90"/>
                  </a:cubicBezTo>
                  <a:cubicBezTo>
                    <a:pt x="79" y="90"/>
                    <a:pt x="79" y="90"/>
                    <a:pt x="80" y="91"/>
                  </a:cubicBezTo>
                  <a:cubicBezTo>
                    <a:pt x="80" y="91"/>
                    <a:pt x="81" y="92"/>
                    <a:pt x="81" y="93"/>
                  </a:cubicBezTo>
                  <a:cubicBezTo>
                    <a:pt x="82" y="95"/>
                    <a:pt x="83" y="97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4" y="102"/>
                    <a:pt x="84" y="103"/>
                    <a:pt x="84" y="104"/>
                  </a:cubicBezTo>
                  <a:cubicBezTo>
                    <a:pt x="84" y="106"/>
                    <a:pt x="85" y="109"/>
                    <a:pt x="86" y="112"/>
                  </a:cubicBezTo>
                  <a:cubicBezTo>
                    <a:pt x="86" y="112"/>
                    <a:pt x="87" y="113"/>
                    <a:pt x="87" y="113"/>
                  </a:cubicBezTo>
                  <a:cubicBezTo>
                    <a:pt x="88" y="115"/>
                    <a:pt x="89" y="116"/>
                    <a:pt x="90" y="117"/>
                  </a:cubicBezTo>
                  <a:cubicBezTo>
                    <a:pt x="90" y="117"/>
                    <a:pt x="90" y="117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9" y="116"/>
                    <a:pt x="89" y="116"/>
                    <a:pt x="90" y="116"/>
                  </a:cubicBezTo>
                  <a:cubicBezTo>
                    <a:pt x="89" y="115"/>
                    <a:pt x="90" y="112"/>
                    <a:pt x="91" y="109"/>
                  </a:cubicBezTo>
                  <a:cubicBezTo>
                    <a:pt x="92" y="105"/>
                    <a:pt x="93" y="101"/>
                    <a:pt x="94" y="98"/>
                  </a:cubicBezTo>
                  <a:cubicBezTo>
                    <a:pt x="94" y="97"/>
                    <a:pt x="95" y="95"/>
                    <a:pt x="95" y="94"/>
                  </a:cubicBezTo>
                  <a:cubicBezTo>
                    <a:pt x="96" y="93"/>
                    <a:pt x="97" y="91"/>
                    <a:pt x="98" y="90"/>
                  </a:cubicBezTo>
                  <a:cubicBezTo>
                    <a:pt x="101" y="84"/>
                    <a:pt x="105" y="79"/>
                    <a:pt x="110" y="76"/>
                  </a:cubicBezTo>
                  <a:cubicBezTo>
                    <a:pt x="112" y="75"/>
                    <a:pt x="114" y="74"/>
                    <a:pt x="115" y="74"/>
                  </a:cubicBezTo>
                  <a:cubicBezTo>
                    <a:pt x="116" y="74"/>
                    <a:pt x="116" y="74"/>
                    <a:pt x="117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8" y="81"/>
                  </a:cubicBezTo>
                  <a:cubicBezTo>
                    <a:pt x="117" y="86"/>
                    <a:pt x="116" y="91"/>
                    <a:pt x="120" y="91"/>
                  </a:cubicBezTo>
                  <a:cubicBezTo>
                    <a:pt x="122" y="91"/>
                    <a:pt x="122" y="90"/>
                    <a:pt x="122" y="89"/>
                  </a:cubicBezTo>
                  <a:cubicBezTo>
                    <a:pt x="122" y="88"/>
                    <a:pt x="121" y="87"/>
                    <a:pt x="121" y="86"/>
                  </a:cubicBezTo>
                  <a:cubicBezTo>
                    <a:pt x="120" y="85"/>
                    <a:pt x="121" y="83"/>
                    <a:pt x="122" y="82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3" y="80"/>
                    <a:pt x="123" y="80"/>
                    <a:pt x="123" y="79"/>
                  </a:cubicBezTo>
                  <a:cubicBezTo>
                    <a:pt x="125" y="77"/>
                    <a:pt x="127" y="72"/>
                    <a:pt x="127" y="71"/>
                  </a:cubicBezTo>
                  <a:cubicBezTo>
                    <a:pt x="127" y="71"/>
                    <a:pt x="135" y="70"/>
                    <a:pt x="142" y="67"/>
                  </a:cubicBezTo>
                  <a:cubicBezTo>
                    <a:pt x="146" y="65"/>
                    <a:pt x="149" y="63"/>
                    <a:pt x="151" y="59"/>
                  </a:cubicBezTo>
                  <a:cubicBezTo>
                    <a:pt x="151" y="59"/>
                    <a:pt x="154" y="59"/>
                    <a:pt x="158" y="59"/>
                  </a:cubicBezTo>
                  <a:cubicBezTo>
                    <a:pt x="160" y="59"/>
                    <a:pt x="163" y="60"/>
                    <a:pt x="166" y="61"/>
                  </a:cubicBezTo>
                  <a:cubicBezTo>
                    <a:pt x="174" y="63"/>
                    <a:pt x="176" y="65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4" y="68"/>
                    <a:pt x="174" y="69"/>
                    <a:pt x="174" y="69"/>
                  </a:cubicBezTo>
                  <a:cubicBezTo>
                    <a:pt x="174" y="70"/>
                    <a:pt x="174" y="71"/>
                    <a:pt x="175" y="72"/>
                  </a:cubicBezTo>
                  <a:cubicBezTo>
                    <a:pt x="175" y="72"/>
                    <a:pt x="175" y="72"/>
                    <a:pt x="176" y="72"/>
                  </a:cubicBezTo>
                  <a:cubicBezTo>
                    <a:pt x="176" y="72"/>
                    <a:pt x="177" y="72"/>
                    <a:pt x="177" y="72"/>
                  </a:cubicBezTo>
                  <a:cubicBezTo>
                    <a:pt x="177" y="72"/>
                    <a:pt x="178" y="72"/>
                    <a:pt x="178" y="72"/>
                  </a:cubicBezTo>
                  <a:cubicBezTo>
                    <a:pt x="178" y="72"/>
                    <a:pt x="179" y="71"/>
                    <a:pt x="179" y="71"/>
                  </a:cubicBezTo>
                  <a:cubicBezTo>
                    <a:pt x="179" y="71"/>
                    <a:pt x="179" y="70"/>
                    <a:pt x="179" y="69"/>
                  </a:cubicBezTo>
                  <a:cubicBezTo>
                    <a:pt x="179" y="68"/>
                    <a:pt x="179" y="65"/>
                    <a:pt x="181" y="63"/>
                  </a:cubicBezTo>
                  <a:cubicBezTo>
                    <a:pt x="181" y="62"/>
                    <a:pt x="181" y="62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6" y="61"/>
                    <a:pt x="187" y="61"/>
                    <a:pt x="188" y="61"/>
                  </a:cubicBezTo>
                  <a:cubicBezTo>
                    <a:pt x="189" y="61"/>
                    <a:pt x="189" y="61"/>
                    <a:pt x="189" y="60"/>
                  </a:cubicBezTo>
                  <a:cubicBezTo>
                    <a:pt x="189" y="60"/>
                    <a:pt x="190" y="60"/>
                    <a:pt x="190" y="60"/>
                  </a:cubicBezTo>
                  <a:cubicBezTo>
                    <a:pt x="191" y="59"/>
                    <a:pt x="193" y="60"/>
                    <a:pt x="195" y="60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7" y="61"/>
                    <a:pt x="198" y="61"/>
                    <a:pt x="199" y="61"/>
                  </a:cubicBezTo>
                  <a:cubicBezTo>
                    <a:pt x="201" y="62"/>
                    <a:pt x="203" y="62"/>
                    <a:pt x="204" y="62"/>
                  </a:cubicBezTo>
                  <a:cubicBezTo>
                    <a:pt x="207" y="63"/>
                    <a:pt x="208" y="62"/>
                    <a:pt x="208" y="61"/>
                  </a:cubicBezTo>
                  <a:cubicBezTo>
                    <a:pt x="208" y="59"/>
                    <a:pt x="208" y="59"/>
                    <a:pt x="208" y="5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C7A1BE5-6FD0-48EA-AC51-F51CA9CB16F4}"/>
              </a:ext>
            </a:extLst>
          </p:cNvPr>
          <p:cNvSpPr/>
          <p:nvPr/>
        </p:nvSpPr>
        <p:spPr bwMode="auto">
          <a:xfrm>
            <a:off x="7816447" y="1478344"/>
            <a:ext cx="2664656" cy="7462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19CD95-4606-45C1-9E1D-77E906F9C3BE}"/>
              </a:ext>
            </a:extLst>
          </p:cNvPr>
          <p:cNvSpPr/>
          <p:nvPr/>
        </p:nvSpPr>
        <p:spPr bwMode="auto">
          <a:xfrm>
            <a:off x="7816447" y="2831359"/>
            <a:ext cx="2664656" cy="7462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DCBA09-AFA8-469B-BAFB-4E896B08EB39}"/>
              </a:ext>
            </a:extLst>
          </p:cNvPr>
          <p:cNvSpPr/>
          <p:nvPr/>
        </p:nvSpPr>
        <p:spPr bwMode="auto">
          <a:xfrm>
            <a:off x="7816447" y="4176939"/>
            <a:ext cx="2664656" cy="7462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5D9875-ABC9-436B-B55B-C8692920D432}"/>
              </a:ext>
            </a:extLst>
          </p:cNvPr>
          <p:cNvSpPr/>
          <p:nvPr/>
        </p:nvSpPr>
        <p:spPr bwMode="auto">
          <a:xfrm>
            <a:off x="7816447" y="5515085"/>
            <a:ext cx="2664656" cy="7462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48" y="289057"/>
            <a:ext cx="11039897" cy="746235"/>
          </a:xfrm>
        </p:spPr>
        <p:txBody>
          <a:bodyPr/>
          <a:lstStyle/>
          <a:p>
            <a:r>
              <a:rPr lang="en-US" sz="2800" dirty="0"/>
              <a:t>American Jobs Plan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Biden’s $2 Trillion Infrastructure Plan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64FD01-3581-4E05-B4B5-77914A00CC7D}"/>
              </a:ext>
            </a:extLst>
          </p:cNvPr>
          <p:cNvGrpSpPr/>
          <p:nvPr/>
        </p:nvGrpSpPr>
        <p:grpSpPr>
          <a:xfrm>
            <a:off x="458270" y="1213139"/>
            <a:ext cx="5332774" cy="5247133"/>
            <a:chOff x="5119616" y="2391579"/>
            <a:chExt cx="6871888" cy="30344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0872C8-583F-44D3-9E5B-1857D030EFF5}"/>
                </a:ext>
              </a:extLst>
            </p:cNvPr>
            <p:cNvSpPr txBox="1"/>
            <p:nvPr/>
          </p:nvSpPr>
          <p:spPr>
            <a:xfrm>
              <a:off x="5571146" y="2501762"/>
              <a:ext cx="6420358" cy="2905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tIns="137160" rtlCol="0" anchor="t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GB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Electric Vehicles ($174 billion)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500,000 EV chargers by 2030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Electrify the federal fleet</a:t>
              </a:r>
            </a:p>
            <a:p>
              <a:pPr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Renewed Electric Grid ($100 billion)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100% carbon-free electricity by 2035 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Grid Deployment Authority 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24/7 clean power for federal buildings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Energy Efficiency and Clean Electricity Standard (EECES)</a:t>
              </a:r>
            </a:p>
            <a:p>
              <a:pPr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Efficiency and Buildings</a:t>
              </a: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  <a:endParaRPr lang="en-US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Build/ retrofit two million efficient homes and buildings 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$100 billion school energy efficiency, clean energy, resilience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$27 billion Clean Energy and Sustainability Accelerator</a:t>
              </a:r>
            </a:p>
            <a:p>
              <a:pPr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R&amp;D Investments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$35 billion technology breakthroughs, ARPA-C—utility-scale storage, CCS, H2, nuclear, floating wind, biofuels, EVs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$46 billion in federal buying power for electric vehicles, charging ports, electric heat pumps.</a:t>
              </a: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$100 billion in workforce development</a:t>
              </a:r>
            </a:p>
            <a:p>
              <a:pPr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Equity and Justice</a:t>
              </a:r>
              <a:endParaRPr lang="en-US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marL="285750" indent="-28575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40% of benefits directed to underserved and disadvantages communities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811640-3ED2-47E1-B224-A3B798F6F24E}"/>
                </a:ext>
              </a:extLst>
            </p:cNvPr>
            <p:cNvSpPr/>
            <p:nvPr/>
          </p:nvSpPr>
          <p:spPr bwMode="auto">
            <a:xfrm>
              <a:off x="5119616" y="2391579"/>
              <a:ext cx="6664646" cy="30344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3AE9805-E589-437B-84F7-1FE49924FE04}"/>
              </a:ext>
            </a:extLst>
          </p:cNvPr>
          <p:cNvSpPr/>
          <p:nvPr/>
        </p:nvSpPr>
        <p:spPr bwMode="auto">
          <a:xfrm>
            <a:off x="6917075" y="5694206"/>
            <a:ext cx="677048" cy="389281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7C728935-AB85-485D-849A-55B7DD9AFE15}"/>
              </a:ext>
            </a:extLst>
          </p:cNvPr>
          <p:cNvSpPr/>
          <p:nvPr/>
        </p:nvSpPr>
        <p:spPr bwMode="auto">
          <a:xfrm>
            <a:off x="10729991" y="4537622"/>
            <a:ext cx="779495" cy="1462858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EB3C4F9-1D48-4B6C-BA77-FFB90774C40D}"/>
              </a:ext>
            </a:extLst>
          </p:cNvPr>
          <p:cNvSpPr/>
          <p:nvPr/>
        </p:nvSpPr>
        <p:spPr bwMode="auto">
          <a:xfrm>
            <a:off x="6917075" y="1640532"/>
            <a:ext cx="677048" cy="389281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DF997B4-148D-48B9-AB7F-9BB2C5222D2E}"/>
              </a:ext>
            </a:extLst>
          </p:cNvPr>
          <p:cNvSpPr/>
          <p:nvPr/>
        </p:nvSpPr>
        <p:spPr bwMode="auto">
          <a:xfrm>
            <a:off x="6928658" y="2991757"/>
            <a:ext cx="677048" cy="389281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79945A6-D1D9-48E9-9F05-8B271FEE9023}"/>
              </a:ext>
            </a:extLst>
          </p:cNvPr>
          <p:cNvSpPr/>
          <p:nvPr/>
        </p:nvSpPr>
        <p:spPr bwMode="auto">
          <a:xfrm>
            <a:off x="6917075" y="4342982"/>
            <a:ext cx="677048" cy="389281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A9BA7864-2DB8-4E6B-908B-2BAAEB1B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49" y="1234740"/>
            <a:ext cx="537518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chemeClr val="tx2"/>
                </a:solidFill>
                <a:latin typeface="+mj-lt"/>
                <a:ea typeface="ＭＳ Ｐゴシック"/>
              </a:rPr>
              <a:t>MAJOR PROVISIONS RELEVANT TO ENERGY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6CA394-2105-43B0-8B27-CE745FEE76A9}"/>
              </a:ext>
            </a:extLst>
          </p:cNvPr>
          <p:cNvSpPr/>
          <p:nvPr/>
        </p:nvSpPr>
        <p:spPr bwMode="auto">
          <a:xfrm>
            <a:off x="394009" y="1561698"/>
            <a:ext cx="5404941" cy="4571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Graphic 5" descr="Electric car with solid fill">
            <a:extLst>
              <a:ext uri="{FF2B5EF4-FFF2-40B4-BE49-F238E27FC236}">
                <a16:creationId xmlns:a16="http://schemas.microsoft.com/office/drawing/2014/main" id="{CDDB0FC9-4AE7-481E-B0AC-597E690B0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418" y="1656451"/>
            <a:ext cx="390022" cy="390022"/>
          </a:xfrm>
          <a:prstGeom prst="rect">
            <a:avLst/>
          </a:prstGeom>
        </p:spPr>
      </p:pic>
      <p:pic>
        <p:nvPicPr>
          <p:cNvPr id="32" name="Graphic 31" descr="Group with solid fill">
            <a:extLst>
              <a:ext uri="{FF2B5EF4-FFF2-40B4-BE49-F238E27FC236}">
                <a16:creationId xmlns:a16="http://schemas.microsoft.com/office/drawing/2014/main" id="{4E0CDDB3-C4FD-4585-A016-22343FE05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418" y="5738476"/>
            <a:ext cx="390022" cy="390022"/>
          </a:xfrm>
          <a:prstGeom prst="rect">
            <a:avLst/>
          </a:prstGeom>
        </p:spPr>
      </p:pic>
      <p:pic>
        <p:nvPicPr>
          <p:cNvPr id="38" name="Graphic 37" descr="Research with solid fill">
            <a:extLst>
              <a:ext uri="{FF2B5EF4-FFF2-40B4-BE49-F238E27FC236}">
                <a16:creationId xmlns:a16="http://schemas.microsoft.com/office/drawing/2014/main" id="{48C766B4-8742-472C-B0C7-C0CF6C749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418" y="4364170"/>
            <a:ext cx="390022" cy="390022"/>
          </a:xfrm>
          <a:prstGeom prst="rect">
            <a:avLst/>
          </a:prstGeom>
        </p:spPr>
      </p:pic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3BF3F6C4-0E1B-4D0C-888E-6E61F4218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418" y="3502292"/>
            <a:ext cx="390022" cy="390022"/>
          </a:xfrm>
          <a:prstGeom prst="rect">
            <a:avLst/>
          </a:prstGeom>
        </p:spPr>
      </p:pic>
      <p:pic>
        <p:nvPicPr>
          <p:cNvPr id="40" name="Graphic 39" descr="World with solid fill">
            <a:extLst>
              <a:ext uri="{FF2B5EF4-FFF2-40B4-BE49-F238E27FC236}">
                <a16:creationId xmlns:a16="http://schemas.microsoft.com/office/drawing/2014/main" id="{7CAD541B-0E46-482C-9A50-C340207FA7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1418" y="2323527"/>
            <a:ext cx="390022" cy="39002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602E113-C1C5-4BB0-BE7C-C295995FCFB8}"/>
              </a:ext>
            </a:extLst>
          </p:cNvPr>
          <p:cNvSpPr txBox="1"/>
          <p:nvPr/>
        </p:nvSpPr>
        <p:spPr>
          <a:xfrm>
            <a:off x="8083564" y="1658422"/>
            <a:ext cx="20415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Executive Orders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2ABC82-E810-4AC4-B81F-1DB40F2E9BBD}"/>
              </a:ext>
            </a:extLst>
          </p:cNvPr>
          <p:cNvSpPr txBox="1"/>
          <p:nvPr/>
        </p:nvSpPr>
        <p:spPr>
          <a:xfrm>
            <a:off x="8054379" y="2863549"/>
            <a:ext cx="2112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Appropriations—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FY22 and FY23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631320-293B-4877-A5A5-DB4E9959712F}"/>
              </a:ext>
            </a:extLst>
          </p:cNvPr>
          <p:cNvSpPr txBox="1"/>
          <p:nvPr/>
        </p:nvSpPr>
        <p:spPr>
          <a:xfrm>
            <a:off x="7826015" y="4351505"/>
            <a:ext cx="2664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Infrastructure Bill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13BA13-EF98-49E1-9507-4A310A2F6BDF}"/>
              </a:ext>
            </a:extLst>
          </p:cNvPr>
          <p:cNvSpPr txBox="1"/>
          <p:nvPr/>
        </p:nvSpPr>
        <p:spPr>
          <a:xfrm>
            <a:off x="7826015" y="5593240"/>
            <a:ext cx="266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Budget Reconciliation—</a:t>
            </a:r>
            <a:br>
              <a:rPr lang="en-US" sz="1600" b="1" dirty="0">
                <a:solidFill>
                  <a:schemeClr val="bg1"/>
                </a:solidFill>
                <a:latin typeface="+mj-lt"/>
              </a:rPr>
            </a:br>
            <a:r>
              <a:rPr lang="en-US" sz="1600" b="1" dirty="0">
                <a:solidFill>
                  <a:schemeClr val="bg1"/>
                </a:solidFill>
                <a:latin typeface="+mj-lt"/>
              </a:rPr>
              <a:t>Directed Spending </a:t>
            </a:r>
          </a:p>
        </p:txBody>
      </p:sp>
    </p:spTree>
    <p:extLst>
      <p:ext uri="{BB962C8B-B14F-4D97-AF65-F5344CB8AC3E}">
        <p14:creationId xmlns:p14="http://schemas.microsoft.com/office/powerpoint/2010/main" val="248739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accessory, bandage&#10;&#10;Description automatically generated">
            <a:extLst>
              <a:ext uri="{FF2B5EF4-FFF2-40B4-BE49-F238E27FC236}">
                <a16:creationId xmlns:a16="http://schemas.microsoft.com/office/drawing/2014/main" id="{E4779BDA-E26C-4905-9775-70502E646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88" y="107027"/>
            <a:ext cx="2720402" cy="2176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67D675-EBBD-45AA-BDE6-3C3DA3C9AC4D}"/>
              </a:ext>
            </a:extLst>
          </p:cNvPr>
          <p:cNvSpPr txBox="1"/>
          <p:nvPr/>
        </p:nvSpPr>
        <p:spPr>
          <a:xfrm>
            <a:off x="5192448" y="1883238"/>
            <a:ext cx="4366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 PROVISIONS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63651BB-E066-4715-9E0C-FE2451694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35946"/>
            <a:ext cx="4637023" cy="5658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9DF40-2F49-4F40-B528-F72FFF110E8E}"/>
              </a:ext>
            </a:extLst>
          </p:cNvPr>
          <p:cNvSpPr txBox="1"/>
          <p:nvPr/>
        </p:nvSpPr>
        <p:spPr>
          <a:xfrm>
            <a:off x="5063066" y="2283348"/>
            <a:ext cx="540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$15B for electric vehicles and associated infrastructure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$73B for electric grid infrastructure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$9.5B+ for hydrogen-related R&amp;D activities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$6B credit program for nuclear competitiveness in electricity markets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E8B31-7165-428C-A1F3-94632DFCC913}"/>
              </a:ext>
            </a:extLst>
          </p:cNvPr>
          <p:cNvSpPr txBox="1"/>
          <p:nvPr/>
        </p:nvSpPr>
        <p:spPr>
          <a:xfrm>
            <a:off x="9423839" y="6303885"/>
            <a:ext cx="269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8/16/2021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AB12866-A2AE-473D-859F-5615F149D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273631"/>
              </p:ext>
            </p:extLst>
          </p:nvPr>
        </p:nvGraphicFramePr>
        <p:xfrm>
          <a:off x="4980878" y="3350212"/>
          <a:ext cx="7135361" cy="166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988276B7-9DDA-4F0C-B557-A33BF37C3CAB}"/>
              </a:ext>
            </a:extLst>
          </p:cNvPr>
          <p:cNvSpPr txBox="1"/>
          <p:nvPr/>
        </p:nvSpPr>
        <p:spPr>
          <a:xfrm>
            <a:off x="5179638" y="3478747"/>
            <a:ext cx="266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STEPS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AA666A1-3994-44E7-B318-E64BEBB52331}"/>
              </a:ext>
            </a:extLst>
          </p:cNvPr>
          <p:cNvSpPr txBox="1"/>
          <p:nvPr/>
        </p:nvSpPr>
        <p:spPr>
          <a:xfrm>
            <a:off x="5191339" y="4644872"/>
            <a:ext cx="11351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 10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Passed infrastructure bill + budget resolution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161D62A-662C-4099-9D32-37BE497035FE}"/>
              </a:ext>
            </a:extLst>
          </p:cNvPr>
          <p:cNvSpPr txBox="1"/>
          <p:nvPr/>
        </p:nvSpPr>
        <p:spPr>
          <a:xfrm>
            <a:off x="6515336" y="4644872"/>
            <a:ext cx="1226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House passed $3.5 trillion Budget Resolution</a:t>
            </a:r>
          </a:p>
          <a:p>
            <a:r>
              <a:rPr lang="en-US" sz="1100" dirty="0"/>
              <a:t>Aug Senate passed BIF</a:t>
            </a:r>
          </a:p>
          <a:p>
            <a:r>
              <a:rPr lang="en-US" sz="1100" dirty="0"/>
              <a:t>Nov 5. House passed BIF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1F1C51A-C006-4E0E-9A7A-4CAE7EFDD58A}"/>
              </a:ext>
            </a:extLst>
          </p:cNvPr>
          <p:cNvSpPr txBox="1"/>
          <p:nvPr/>
        </p:nvSpPr>
        <p:spPr>
          <a:xfrm>
            <a:off x="8056876" y="4644872"/>
            <a:ext cx="9756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 and S write and pass budget reconciliation bill, can take months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36932-BE3B-F140-81C8-0E873311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57" y="263290"/>
            <a:ext cx="11430000" cy="73152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Infrastructure Bill – Infrastructure Investment and Jobs Act (HR 3684)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E965D0-2541-4FD7-A13D-B4D929E14441}"/>
              </a:ext>
            </a:extLst>
          </p:cNvPr>
          <p:cNvSpPr/>
          <p:nvPr/>
        </p:nvSpPr>
        <p:spPr bwMode="auto">
          <a:xfrm>
            <a:off x="5109844" y="2229341"/>
            <a:ext cx="6821961" cy="5400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30A873-6DA0-4363-816D-23EE0D82ABD0}"/>
              </a:ext>
            </a:extLst>
          </p:cNvPr>
          <p:cNvSpPr txBox="1"/>
          <p:nvPr/>
        </p:nvSpPr>
        <p:spPr>
          <a:xfrm>
            <a:off x="317369" y="764266"/>
            <a:ext cx="41385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SPENDING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500B9F-F3AF-4B13-9C60-8A7771E5943C}"/>
              </a:ext>
            </a:extLst>
          </p:cNvPr>
          <p:cNvSpPr/>
          <p:nvPr/>
        </p:nvSpPr>
        <p:spPr bwMode="auto">
          <a:xfrm>
            <a:off x="297728" y="1110369"/>
            <a:ext cx="4339296" cy="5400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8" name="Graphic 17" descr="Lock with solid fill">
            <a:extLst>
              <a:ext uri="{FF2B5EF4-FFF2-40B4-BE49-F238E27FC236}">
                <a16:creationId xmlns:a16="http://schemas.microsoft.com/office/drawing/2014/main" id="{F0511D0D-FED5-4E4C-8641-6F263073DC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04564" y="4900347"/>
            <a:ext cx="250902" cy="250902"/>
          </a:xfrm>
          <a:prstGeom prst="rect">
            <a:avLst/>
          </a:prstGeom>
        </p:spPr>
      </p:pic>
      <p:pic>
        <p:nvPicPr>
          <p:cNvPr id="20" name="Graphic 19" descr="Leaky Tap with solid fill">
            <a:extLst>
              <a:ext uri="{FF2B5EF4-FFF2-40B4-BE49-F238E27FC236}">
                <a16:creationId xmlns:a16="http://schemas.microsoft.com/office/drawing/2014/main" id="{3758614E-B516-4322-9CB8-C3FE0F4D2E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04564" y="4085298"/>
            <a:ext cx="250902" cy="250902"/>
          </a:xfrm>
          <a:prstGeom prst="rect">
            <a:avLst/>
          </a:prstGeom>
        </p:spPr>
      </p:pic>
      <p:pic>
        <p:nvPicPr>
          <p:cNvPr id="22" name="Graphic 21" descr="Wireless with solid fill">
            <a:extLst>
              <a:ext uri="{FF2B5EF4-FFF2-40B4-BE49-F238E27FC236}">
                <a16:creationId xmlns:a16="http://schemas.microsoft.com/office/drawing/2014/main" id="{0D808BB2-1F90-454E-AFEF-8B2BE9ED44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04564" y="3094444"/>
            <a:ext cx="250902" cy="250902"/>
          </a:xfrm>
          <a:prstGeom prst="rect">
            <a:avLst/>
          </a:prstGeom>
        </p:spPr>
      </p:pic>
      <p:pic>
        <p:nvPicPr>
          <p:cNvPr id="24" name="Graphic 23" descr="Electric Tower with solid fill">
            <a:extLst>
              <a:ext uri="{FF2B5EF4-FFF2-40B4-BE49-F238E27FC236}">
                <a16:creationId xmlns:a16="http://schemas.microsoft.com/office/drawing/2014/main" id="{5F24997F-910B-4210-9DEE-20164794A3B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04564" y="2032446"/>
            <a:ext cx="250902" cy="250902"/>
          </a:xfrm>
          <a:prstGeom prst="rect">
            <a:avLst/>
          </a:prstGeom>
        </p:spPr>
      </p:pic>
      <p:pic>
        <p:nvPicPr>
          <p:cNvPr id="26" name="Graphic 25" descr="Airplane with solid fill">
            <a:extLst>
              <a:ext uri="{FF2B5EF4-FFF2-40B4-BE49-F238E27FC236}">
                <a16:creationId xmlns:a16="http://schemas.microsoft.com/office/drawing/2014/main" id="{928B1EC1-BBF5-4AD6-B09C-D1459563686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10450" y="5096795"/>
            <a:ext cx="250902" cy="250902"/>
          </a:xfrm>
          <a:prstGeom prst="rect">
            <a:avLst/>
          </a:prstGeom>
        </p:spPr>
      </p:pic>
      <p:pic>
        <p:nvPicPr>
          <p:cNvPr id="28" name="Graphic 27" descr="Bus with solid fill">
            <a:extLst>
              <a:ext uri="{FF2B5EF4-FFF2-40B4-BE49-F238E27FC236}">
                <a16:creationId xmlns:a16="http://schemas.microsoft.com/office/drawing/2014/main" id="{24979E0D-5EDB-4010-BDD5-94867F5824E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10450" y="4559847"/>
            <a:ext cx="250902" cy="250902"/>
          </a:xfrm>
          <a:prstGeom prst="rect">
            <a:avLst/>
          </a:prstGeom>
        </p:spPr>
      </p:pic>
      <p:pic>
        <p:nvPicPr>
          <p:cNvPr id="30" name="Graphic 29" descr="Train Tracks with solid fill">
            <a:extLst>
              <a:ext uri="{FF2B5EF4-FFF2-40B4-BE49-F238E27FC236}">
                <a16:creationId xmlns:a16="http://schemas.microsoft.com/office/drawing/2014/main" id="{8F32F910-2FD6-4E11-AD7D-E0973B1AF5A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310450" y="3774548"/>
            <a:ext cx="250902" cy="250902"/>
          </a:xfrm>
          <a:prstGeom prst="rect">
            <a:avLst/>
          </a:prstGeom>
        </p:spPr>
      </p:pic>
      <p:pic>
        <p:nvPicPr>
          <p:cNvPr id="32" name="Graphic 31" descr="Road with solid fill">
            <a:extLst>
              <a:ext uri="{FF2B5EF4-FFF2-40B4-BE49-F238E27FC236}">
                <a16:creationId xmlns:a16="http://schemas.microsoft.com/office/drawing/2014/main" id="{9055A6DF-94F7-4DC1-B5BB-977964F9F43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10450" y="2032446"/>
            <a:ext cx="250902" cy="250902"/>
          </a:xfrm>
          <a:prstGeom prst="rect">
            <a:avLst/>
          </a:prstGeom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B7505C49-287F-45B9-AD37-4FE176C308B4}"/>
              </a:ext>
            </a:extLst>
          </p:cNvPr>
          <p:cNvSpPr txBox="1"/>
          <p:nvPr/>
        </p:nvSpPr>
        <p:spPr>
          <a:xfrm>
            <a:off x="9241828" y="4731878"/>
            <a:ext cx="11508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BIF awaiting signature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76A76-BC00-4A48-A14F-0160B077ED10}"/>
              </a:ext>
            </a:extLst>
          </p:cNvPr>
          <p:cNvSpPr txBox="1"/>
          <p:nvPr/>
        </p:nvSpPr>
        <p:spPr>
          <a:xfrm>
            <a:off x="335957" y="1150410"/>
            <a:ext cx="1365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chemeClr val="tx2"/>
                </a:solidFill>
                <a:latin typeface="Arial Black" panose="020B0A04020102020204" pitchFamily="34" charset="0"/>
              </a:rPr>
              <a:t>$1T total</a:t>
            </a:r>
          </a:p>
        </p:txBody>
      </p:sp>
    </p:spTree>
    <p:extLst>
      <p:ext uri="{BB962C8B-B14F-4D97-AF65-F5344CB8AC3E}">
        <p14:creationId xmlns:p14="http://schemas.microsoft.com/office/powerpoint/2010/main" val="64840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9D2842-B123-0246-9175-109743202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55695"/>
              </p:ext>
            </p:extLst>
          </p:nvPr>
        </p:nvGraphicFramePr>
        <p:xfrm>
          <a:off x="2611712" y="1379005"/>
          <a:ext cx="6813857" cy="412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C8C5CC-BBCD-0346-BDA6-AB9EA4C1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48" y="308016"/>
            <a:ext cx="11430000" cy="1059238"/>
          </a:xfrm>
        </p:spPr>
        <p:txBody>
          <a:bodyPr>
            <a:normAutofit/>
          </a:bodyPr>
          <a:lstStyle/>
          <a:p>
            <a:r>
              <a:rPr lang="en-US" sz="2800" dirty="0"/>
              <a:t>Infrastructure Bill</a:t>
            </a:r>
            <a:br>
              <a:rPr lang="en-US" sz="2800" dirty="0"/>
            </a:br>
            <a:r>
              <a:rPr lang="en-US" sz="2000" dirty="0">
                <a:solidFill>
                  <a:schemeClr val="bg2"/>
                </a:solidFill>
              </a:rPr>
              <a:t>Breakdown by DOE Applied Energy Office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FC79C-FE88-C34A-95C5-9F2148D825FC}"/>
              </a:ext>
            </a:extLst>
          </p:cNvPr>
          <p:cNvSpPr txBox="1"/>
          <p:nvPr/>
        </p:nvSpPr>
        <p:spPr>
          <a:xfrm>
            <a:off x="2536830" y="4088246"/>
            <a:ext cx="1164102" cy="738664"/>
          </a:xfrm>
          <a:prstGeom prst="rect">
            <a:avLst/>
          </a:prstGeom>
          <a:solidFill>
            <a:srgbClr val="0043C8"/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EERE</a:t>
            </a: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$16.26B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3EE0F-E128-024D-A97B-CF4C16B5BBAC}"/>
              </a:ext>
            </a:extLst>
          </p:cNvPr>
          <p:cNvSpPr txBox="1"/>
          <p:nvPr/>
        </p:nvSpPr>
        <p:spPr>
          <a:xfrm>
            <a:off x="8194662" y="2964893"/>
            <a:ext cx="2458290" cy="1107996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Clean Energy Demonstrations</a:t>
            </a: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$21.4B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E910E-B16B-7640-A98D-6114CAF4DBDA}"/>
              </a:ext>
            </a:extLst>
          </p:cNvPr>
          <p:cNvSpPr txBox="1"/>
          <p:nvPr/>
        </p:nvSpPr>
        <p:spPr>
          <a:xfrm>
            <a:off x="5223253" y="5617316"/>
            <a:ext cx="1713389" cy="738664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Electricity</a:t>
            </a: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$8.1B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EB331-16A1-F244-AEDE-AF2F45B13140}"/>
              </a:ext>
            </a:extLst>
          </p:cNvPr>
          <p:cNvSpPr txBox="1"/>
          <p:nvPr/>
        </p:nvSpPr>
        <p:spPr>
          <a:xfrm>
            <a:off x="1683264" y="2380542"/>
            <a:ext cx="197195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CESER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$550M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23AD6-19C4-074B-B6B9-C7F26A4B9D08}"/>
              </a:ext>
            </a:extLst>
          </p:cNvPr>
          <p:cNvSpPr txBox="1"/>
          <p:nvPr/>
        </p:nvSpPr>
        <p:spPr>
          <a:xfrm>
            <a:off x="6783478" y="929393"/>
            <a:ext cx="1634576" cy="461665"/>
          </a:xfrm>
          <a:prstGeom prst="rect">
            <a:avLst/>
          </a:prstGeom>
          <a:solidFill>
            <a:srgbClr val="93E2FF"/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Fossil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$7.5B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F5B26-1B2D-0F4E-A817-8CDFFD5078DD}"/>
              </a:ext>
            </a:extLst>
          </p:cNvPr>
          <p:cNvSpPr txBox="1"/>
          <p:nvPr/>
        </p:nvSpPr>
        <p:spPr>
          <a:xfrm>
            <a:off x="2437838" y="4959011"/>
            <a:ext cx="166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EVs, Battery Recycling, Clean H2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8C128-16CE-7D4B-84AF-3023BBB99912}"/>
              </a:ext>
            </a:extLst>
          </p:cNvPr>
          <p:cNvSpPr txBox="1"/>
          <p:nvPr/>
        </p:nvSpPr>
        <p:spPr>
          <a:xfrm>
            <a:off x="1728104" y="2945088"/>
            <a:ext cx="204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Cybersecurity, Critical Infrastructure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14B75-C9B5-6B4B-A828-11B11D90C613}"/>
              </a:ext>
            </a:extLst>
          </p:cNvPr>
          <p:cNvSpPr txBox="1"/>
          <p:nvPr/>
        </p:nvSpPr>
        <p:spPr>
          <a:xfrm>
            <a:off x="7435830" y="1433087"/>
            <a:ext cx="245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CCS, LCRI, Net-zero Industrial hub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6A21D-C4EF-1246-9CC6-377F1E3D47C9}"/>
              </a:ext>
            </a:extLst>
          </p:cNvPr>
          <p:cNvSpPr txBox="1"/>
          <p:nvPr/>
        </p:nvSpPr>
        <p:spPr>
          <a:xfrm>
            <a:off x="8142708" y="4159192"/>
            <a:ext cx="280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Reactors, CCS, H2 Hubs, Storage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B5B01-8CEF-C744-9B56-228899D8AB1B}"/>
              </a:ext>
            </a:extLst>
          </p:cNvPr>
          <p:cNvSpPr txBox="1"/>
          <p:nvPr/>
        </p:nvSpPr>
        <p:spPr>
          <a:xfrm>
            <a:off x="7128425" y="5555760"/>
            <a:ext cx="268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Resilience, Transmission, Smart Grid</a:t>
            </a:r>
          </a:p>
        </p:txBody>
      </p:sp>
      <p:grpSp>
        <p:nvGrpSpPr>
          <p:cNvPr id="24" name="Gruppieren 46">
            <a:extLst>
              <a:ext uri="{FF2B5EF4-FFF2-40B4-BE49-F238E27FC236}">
                <a16:creationId xmlns:a16="http://schemas.microsoft.com/office/drawing/2014/main" id="{86D1BE58-EC85-4235-AA0C-7E0DB2D68D01}"/>
              </a:ext>
            </a:extLst>
          </p:cNvPr>
          <p:cNvGrpSpPr/>
          <p:nvPr/>
        </p:nvGrpSpPr>
        <p:grpSpPr>
          <a:xfrm>
            <a:off x="4475354" y="2610195"/>
            <a:ext cx="3097541" cy="1865251"/>
            <a:chOff x="15626090" y="4735488"/>
            <a:chExt cx="7605713" cy="4640262"/>
          </a:xfrm>
          <a:solidFill>
            <a:schemeClr val="bg1">
              <a:lumMod val="85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0CF308A-9FDC-40F0-85A6-0DC66D10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3190" y="8081938"/>
              <a:ext cx="1355725" cy="1249362"/>
            </a:xfrm>
            <a:custGeom>
              <a:avLst/>
              <a:gdLst>
                <a:gd name="T0" fmla="*/ 236 w 362"/>
                <a:gd name="T1" fmla="*/ 42 h 334"/>
                <a:gd name="T2" fmla="*/ 204 w 362"/>
                <a:gd name="T3" fmla="*/ 31 h 334"/>
                <a:gd name="T4" fmla="*/ 169 w 362"/>
                <a:gd name="T5" fmla="*/ 16 h 334"/>
                <a:gd name="T6" fmla="*/ 155 w 362"/>
                <a:gd name="T7" fmla="*/ 3 h 334"/>
                <a:gd name="T8" fmla="*/ 104 w 362"/>
                <a:gd name="T9" fmla="*/ 16 h 334"/>
                <a:gd name="T10" fmla="*/ 79 w 362"/>
                <a:gd name="T11" fmla="*/ 22 h 334"/>
                <a:gd name="T12" fmla="*/ 86 w 362"/>
                <a:gd name="T13" fmla="*/ 66 h 334"/>
                <a:gd name="T14" fmla="*/ 92 w 362"/>
                <a:gd name="T15" fmla="*/ 82 h 334"/>
                <a:gd name="T16" fmla="*/ 80 w 362"/>
                <a:gd name="T17" fmla="*/ 82 h 334"/>
                <a:gd name="T18" fmla="*/ 37 w 362"/>
                <a:gd name="T19" fmla="*/ 70 h 334"/>
                <a:gd name="T20" fmla="*/ 50 w 362"/>
                <a:gd name="T21" fmla="*/ 106 h 334"/>
                <a:gd name="T22" fmla="*/ 70 w 362"/>
                <a:gd name="T23" fmla="*/ 112 h 334"/>
                <a:gd name="T24" fmla="*/ 81 w 362"/>
                <a:gd name="T25" fmla="*/ 111 h 334"/>
                <a:gd name="T26" fmla="*/ 75 w 362"/>
                <a:gd name="T27" fmla="*/ 135 h 334"/>
                <a:gd name="T28" fmla="*/ 42 w 362"/>
                <a:gd name="T29" fmla="*/ 142 h 334"/>
                <a:gd name="T30" fmla="*/ 28 w 362"/>
                <a:gd name="T31" fmla="*/ 144 h 334"/>
                <a:gd name="T32" fmla="*/ 12 w 362"/>
                <a:gd name="T33" fmla="*/ 151 h 334"/>
                <a:gd name="T34" fmla="*/ 22 w 362"/>
                <a:gd name="T35" fmla="*/ 173 h 334"/>
                <a:gd name="T36" fmla="*/ 21 w 362"/>
                <a:gd name="T37" fmla="*/ 181 h 334"/>
                <a:gd name="T38" fmla="*/ 25 w 362"/>
                <a:gd name="T39" fmla="*/ 198 h 334"/>
                <a:gd name="T40" fmla="*/ 31 w 362"/>
                <a:gd name="T41" fmla="*/ 218 h 334"/>
                <a:gd name="T42" fmla="*/ 32 w 362"/>
                <a:gd name="T43" fmla="*/ 225 h 334"/>
                <a:gd name="T44" fmla="*/ 49 w 362"/>
                <a:gd name="T45" fmla="*/ 225 h 334"/>
                <a:gd name="T46" fmla="*/ 66 w 362"/>
                <a:gd name="T47" fmla="*/ 239 h 334"/>
                <a:gd name="T48" fmla="*/ 71 w 362"/>
                <a:gd name="T49" fmla="*/ 242 h 334"/>
                <a:gd name="T50" fmla="*/ 56 w 362"/>
                <a:gd name="T51" fmla="*/ 258 h 334"/>
                <a:gd name="T52" fmla="*/ 23 w 362"/>
                <a:gd name="T53" fmla="*/ 276 h 334"/>
                <a:gd name="T54" fmla="*/ 6 w 362"/>
                <a:gd name="T55" fmla="*/ 285 h 334"/>
                <a:gd name="T56" fmla="*/ 31 w 362"/>
                <a:gd name="T57" fmla="*/ 282 h 334"/>
                <a:gd name="T58" fmla="*/ 52 w 362"/>
                <a:gd name="T59" fmla="*/ 279 h 334"/>
                <a:gd name="T60" fmla="*/ 62 w 362"/>
                <a:gd name="T61" fmla="*/ 272 h 334"/>
                <a:gd name="T62" fmla="*/ 74 w 362"/>
                <a:gd name="T63" fmla="*/ 269 h 334"/>
                <a:gd name="T64" fmla="*/ 84 w 362"/>
                <a:gd name="T65" fmla="*/ 260 h 334"/>
                <a:gd name="T66" fmla="*/ 98 w 362"/>
                <a:gd name="T67" fmla="*/ 259 h 334"/>
                <a:gd name="T68" fmla="*/ 112 w 362"/>
                <a:gd name="T69" fmla="*/ 248 h 334"/>
                <a:gd name="T70" fmla="*/ 113 w 362"/>
                <a:gd name="T71" fmla="*/ 229 h 334"/>
                <a:gd name="T72" fmla="*/ 140 w 362"/>
                <a:gd name="T73" fmla="*/ 209 h 334"/>
                <a:gd name="T74" fmla="*/ 165 w 362"/>
                <a:gd name="T75" fmla="*/ 201 h 334"/>
                <a:gd name="T76" fmla="*/ 157 w 362"/>
                <a:gd name="T77" fmla="*/ 212 h 334"/>
                <a:gd name="T78" fmla="*/ 134 w 362"/>
                <a:gd name="T79" fmla="*/ 229 h 334"/>
                <a:gd name="T80" fmla="*/ 130 w 362"/>
                <a:gd name="T81" fmla="*/ 241 h 334"/>
                <a:gd name="T82" fmla="*/ 148 w 362"/>
                <a:gd name="T83" fmla="*/ 234 h 334"/>
                <a:gd name="T84" fmla="*/ 164 w 362"/>
                <a:gd name="T85" fmla="*/ 230 h 334"/>
                <a:gd name="T86" fmla="*/ 176 w 362"/>
                <a:gd name="T87" fmla="*/ 225 h 334"/>
                <a:gd name="T88" fmla="*/ 185 w 362"/>
                <a:gd name="T89" fmla="*/ 215 h 334"/>
                <a:gd name="T90" fmla="*/ 197 w 362"/>
                <a:gd name="T91" fmla="*/ 219 h 334"/>
                <a:gd name="T92" fmla="*/ 210 w 362"/>
                <a:gd name="T93" fmla="*/ 234 h 334"/>
                <a:gd name="T94" fmla="*/ 248 w 362"/>
                <a:gd name="T95" fmla="*/ 244 h 334"/>
                <a:gd name="T96" fmla="*/ 267 w 362"/>
                <a:gd name="T97" fmla="*/ 260 h 334"/>
                <a:gd name="T98" fmla="*/ 290 w 362"/>
                <a:gd name="T99" fmla="*/ 276 h 334"/>
                <a:gd name="T100" fmla="*/ 299 w 362"/>
                <a:gd name="T101" fmla="*/ 256 h 334"/>
                <a:gd name="T102" fmla="*/ 325 w 362"/>
                <a:gd name="T103" fmla="*/ 297 h 334"/>
                <a:gd name="T104" fmla="*/ 347 w 362"/>
                <a:gd name="T105" fmla="*/ 319 h 334"/>
                <a:gd name="T106" fmla="*/ 362 w 362"/>
                <a:gd name="T107" fmla="*/ 329 h 334"/>
                <a:gd name="T108" fmla="*/ 319 w 362"/>
                <a:gd name="T109" fmla="*/ 270 h 334"/>
                <a:gd name="T110" fmla="*/ 272 w 362"/>
                <a:gd name="T111" fmla="*/ 252 h 334"/>
                <a:gd name="T112" fmla="*/ 251 w 362"/>
                <a:gd name="T113" fmla="*/ 23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2" h="334">
                  <a:moveTo>
                    <a:pt x="244" y="236"/>
                  </a:moveTo>
                  <a:cubicBezTo>
                    <a:pt x="255" y="52"/>
                    <a:pt x="255" y="52"/>
                    <a:pt x="255" y="52"/>
                  </a:cubicBezTo>
                  <a:cubicBezTo>
                    <a:pt x="255" y="52"/>
                    <a:pt x="247" y="45"/>
                    <a:pt x="242" y="45"/>
                  </a:cubicBezTo>
                  <a:cubicBezTo>
                    <a:pt x="242" y="45"/>
                    <a:pt x="246" y="40"/>
                    <a:pt x="245" y="39"/>
                  </a:cubicBezTo>
                  <a:cubicBezTo>
                    <a:pt x="243" y="38"/>
                    <a:pt x="239" y="40"/>
                    <a:pt x="236" y="42"/>
                  </a:cubicBezTo>
                  <a:cubicBezTo>
                    <a:pt x="234" y="44"/>
                    <a:pt x="234" y="45"/>
                    <a:pt x="230" y="43"/>
                  </a:cubicBezTo>
                  <a:cubicBezTo>
                    <a:pt x="227" y="41"/>
                    <a:pt x="217" y="40"/>
                    <a:pt x="213" y="40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07" y="33"/>
                    <a:pt x="204" y="31"/>
                  </a:cubicBezTo>
                  <a:cubicBezTo>
                    <a:pt x="201" y="28"/>
                    <a:pt x="198" y="28"/>
                    <a:pt x="195" y="31"/>
                  </a:cubicBezTo>
                  <a:cubicBezTo>
                    <a:pt x="192" y="34"/>
                    <a:pt x="191" y="31"/>
                    <a:pt x="191" y="31"/>
                  </a:cubicBezTo>
                  <a:cubicBezTo>
                    <a:pt x="191" y="31"/>
                    <a:pt x="189" y="28"/>
                    <a:pt x="184" y="29"/>
                  </a:cubicBezTo>
                  <a:cubicBezTo>
                    <a:pt x="180" y="29"/>
                    <a:pt x="188" y="20"/>
                    <a:pt x="181" y="20"/>
                  </a:cubicBezTo>
                  <a:cubicBezTo>
                    <a:pt x="173" y="20"/>
                    <a:pt x="168" y="21"/>
                    <a:pt x="169" y="16"/>
                  </a:cubicBezTo>
                  <a:cubicBezTo>
                    <a:pt x="170" y="12"/>
                    <a:pt x="171" y="9"/>
                    <a:pt x="172" y="9"/>
                  </a:cubicBezTo>
                  <a:cubicBezTo>
                    <a:pt x="173" y="9"/>
                    <a:pt x="166" y="8"/>
                    <a:pt x="163" y="10"/>
                  </a:cubicBezTo>
                  <a:cubicBezTo>
                    <a:pt x="163" y="10"/>
                    <a:pt x="166" y="6"/>
                    <a:pt x="163" y="5"/>
                  </a:cubicBezTo>
                  <a:cubicBezTo>
                    <a:pt x="161" y="4"/>
                    <a:pt x="163" y="0"/>
                    <a:pt x="160" y="0"/>
                  </a:cubicBezTo>
                  <a:cubicBezTo>
                    <a:pt x="157" y="1"/>
                    <a:pt x="158" y="3"/>
                    <a:pt x="155" y="3"/>
                  </a:cubicBezTo>
                  <a:cubicBezTo>
                    <a:pt x="153" y="4"/>
                    <a:pt x="148" y="8"/>
                    <a:pt x="144" y="8"/>
                  </a:cubicBezTo>
                  <a:cubicBezTo>
                    <a:pt x="141" y="8"/>
                    <a:pt x="143" y="7"/>
                    <a:pt x="142" y="5"/>
                  </a:cubicBezTo>
                  <a:cubicBezTo>
                    <a:pt x="140" y="2"/>
                    <a:pt x="139" y="3"/>
                    <a:pt x="135" y="5"/>
                  </a:cubicBezTo>
                  <a:cubicBezTo>
                    <a:pt x="132" y="7"/>
                    <a:pt x="133" y="7"/>
                    <a:pt x="127" y="7"/>
                  </a:cubicBezTo>
                  <a:cubicBezTo>
                    <a:pt x="121" y="8"/>
                    <a:pt x="108" y="11"/>
                    <a:pt x="104" y="16"/>
                  </a:cubicBezTo>
                  <a:cubicBezTo>
                    <a:pt x="100" y="21"/>
                    <a:pt x="102" y="23"/>
                    <a:pt x="101" y="23"/>
                  </a:cubicBezTo>
                  <a:cubicBezTo>
                    <a:pt x="99" y="23"/>
                    <a:pt x="97" y="26"/>
                    <a:pt x="96" y="26"/>
                  </a:cubicBezTo>
                  <a:cubicBezTo>
                    <a:pt x="94" y="26"/>
                    <a:pt x="91" y="31"/>
                    <a:pt x="90" y="28"/>
                  </a:cubicBezTo>
                  <a:cubicBezTo>
                    <a:pt x="88" y="25"/>
                    <a:pt x="86" y="24"/>
                    <a:pt x="85" y="25"/>
                  </a:cubicBezTo>
                  <a:cubicBezTo>
                    <a:pt x="84" y="25"/>
                    <a:pt x="82" y="22"/>
                    <a:pt x="79" y="22"/>
                  </a:cubicBezTo>
                  <a:cubicBezTo>
                    <a:pt x="76" y="22"/>
                    <a:pt x="77" y="27"/>
                    <a:pt x="74" y="30"/>
                  </a:cubicBezTo>
                  <a:cubicBezTo>
                    <a:pt x="72" y="33"/>
                    <a:pt x="70" y="33"/>
                    <a:pt x="72" y="37"/>
                  </a:cubicBezTo>
                  <a:cubicBezTo>
                    <a:pt x="74" y="40"/>
                    <a:pt x="84" y="46"/>
                    <a:pt x="83" y="52"/>
                  </a:cubicBezTo>
                  <a:cubicBezTo>
                    <a:pt x="82" y="58"/>
                    <a:pt x="81" y="61"/>
                    <a:pt x="81" y="61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9" y="63"/>
                    <a:pt x="90" y="66"/>
                  </a:cubicBezTo>
                  <a:cubicBezTo>
                    <a:pt x="92" y="69"/>
                    <a:pt x="98" y="69"/>
                    <a:pt x="96" y="71"/>
                  </a:cubicBezTo>
                  <a:cubicBezTo>
                    <a:pt x="95" y="73"/>
                    <a:pt x="88" y="67"/>
                    <a:pt x="88" y="71"/>
                  </a:cubicBezTo>
                  <a:cubicBezTo>
                    <a:pt x="87" y="75"/>
                    <a:pt x="87" y="82"/>
                    <a:pt x="92" y="82"/>
                  </a:cubicBezTo>
                  <a:cubicBezTo>
                    <a:pt x="97" y="82"/>
                    <a:pt x="98" y="85"/>
                    <a:pt x="95" y="90"/>
                  </a:cubicBezTo>
                  <a:cubicBezTo>
                    <a:pt x="93" y="94"/>
                    <a:pt x="93" y="93"/>
                    <a:pt x="93" y="89"/>
                  </a:cubicBezTo>
                  <a:cubicBezTo>
                    <a:pt x="93" y="85"/>
                    <a:pt x="92" y="85"/>
                    <a:pt x="90" y="87"/>
                  </a:cubicBezTo>
                  <a:cubicBezTo>
                    <a:pt x="88" y="89"/>
                    <a:pt x="84" y="90"/>
                    <a:pt x="84" y="87"/>
                  </a:cubicBezTo>
                  <a:cubicBezTo>
                    <a:pt x="84" y="84"/>
                    <a:pt x="86" y="85"/>
                    <a:pt x="80" y="82"/>
                  </a:cubicBezTo>
                  <a:cubicBezTo>
                    <a:pt x="75" y="80"/>
                    <a:pt x="72" y="78"/>
                    <a:pt x="74" y="75"/>
                  </a:cubicBezTo>
                  <a:cubicBezTo>
                    <a:pt x="77" y="71"/>
                    <a:pt x="77" y="67"/>
                    <a:pt x="77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1" y="68"/>
                    <a:pt x="49" y="69"/>
                  </a:cubicBezTo>
                  <a:cubicBezTo>
                    <a:pt x="48" y="69"/>
                    <a:pt x="39" y="70"/>
                    <a:pt x="37" y="70"/>
                  </a:cubicBezTo>
                  <a:cubicBezTo>
                    <a:pt x="36" y="70"/>
                    <a:pt x="33" y="75"/>
                    <a:pt x="39" y="79"/>
                  </a:cubicBezTo>
                  <a:cubicBezTo>
                    <a:pt x="45" y="82"/>
                    <a:pt x="48" y="86"/>
                    <a:pt x="48" y="86"/>
                  </a:cubicBezTo>
                  <a:cubicBezTo>
                    <a:pt x="48" y="86"/>
                    <a:pt x="41" y="85"/>
                    <a:pt x="40" y="85"/>
                  </a:cubicBezTo>
                  <a:cubicBezTo>
                    <a:pt x="39" y="85"/>
                    <a:pt x="40" y="97"/>
                    <a:pt x="40" y="97"/>
                  </a:cubicBezTo>
                  <a:cubicBezTo>
                    <a:pt x="40" y="97"/>
                    <a:pt x="44" y="106"/>
                    <a:pt x="50" y="106"/>
                  </a:cubicBezTo>
                  <a:cubicBezTo>
                    <a:pt x="55" y="106"/>
                    <a:pt x="58" y="108"/>
                    <a:pt x="58" y="108"/>
                  </a:cubicBezTo>
                  <a:cubicBezTo>
                    <a:pt x="58" y="108"/>
                    <a:pt x="62" y="116"/>
                    <a:pt x="64" y="114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8" y="117"/>
                    <a:pt x="68" y="116"/>
                  </a:cubicBezTo>
                  <a:cubicBezTo>
                    <a:pt x="68" y="115"/>
                    <a:pt x="70" y="112"/>
                    <a:pt x="70" y="112"/>
                  </a:cubicBezTo>
                  <a:cubicBezTo>
                    <a:pt x="70" y="112"/>
                    <a:pt x="73" y="109"/>
                    <a:pt x="73" y="109"/>
                  </a:cubicBezTo>
                  <a:cubicBezTo>
                    <a:pt x="74" y="109"/>
                    <a:pt x="76" y="108"/>
                    <a:pt x="76" y="108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5" y="104"/>
                    <a:pt x="85" y="107"/>
                  </a:cubicBezTo>
                  <a:cubicBezTo>
                    <a:pt x="85" y="111"/>
                    <a:pt x="81" y="111"/>
                    <a:pt x="81" y="111"/>
                  </a:cubicBezTo>
                  <a:cubicBezTo>
                    <a:pt x="81" y="111"/>
                    <a:pt x="80" y="114"/>
                    <a:pt x="77" y="115"/>
                  </a:cubicBezTo>
                  <a:cubicBezTo>
                    <a:pt x="73" y="116"/>
                    <a:pt x="73" y="120"/>
                    <a:pt x="77" y="118"/>
                  </a:cubicBezTo>
                  <a:cubicBezTo>
                    <a:pt x="80" y="116"/>
                    <a:pt x="82" y="118"/>
                    <a:pt x="81" y="121"/>
                  </a:cubicBezTo>
                  <a:cubicBezTo>
                    <a:pt x="79" y="124"/>
                    <a:pt x="76" y="126"/>
                    <a:pt x="78" y="128"/>
                  </a:cubicBezTo>
                  <a:cubicBezTo>
                    <a:pt x="80" y="130"/>
                    <a:pt x="79" y="133"/>
                    <a:pt x="75" y="135"/>
                  </a:cubicBezTo>
                  <a:cubicBezTo>
                    <a:pt x="70" y="136"/>
                    <a:pt x="65" y="138"/>
                    <a:pt x="62" y="136"/>
                  </a:cubicBezTo>
                  <a:cubicBezTo>
                    <a:pt x="59" y="133"/>
                    <a:pt x="57" y="132"/>
                    <a:pt x="54" y="135"/>
                  </a:cubicBezTo>
                  <a:cubicBezTo>
                    <a:pt x="51" y="137"/>
                    <a:pt x="49" y="136"/>
                    <a:pt x="49" y="136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58"/>
                    <a:pt x="45" y="146"/>
                    <a:pt x="42" y="142"/>
                  </a:cubicBezTo>
                  <a:cubicBezTo>
                    <a:pt x="39" y="138"/>
                    <a:pt x="36" y="137"/>
                    <a:pt x="36" y="139"/>
                  </a:cubicBezTo>
                  <a:cubicBezTo>
                    <a:pt x="36" y="141"/>
                    <a:pt x="35" y="141"/>
                    <a:pt x="35" y="143"/>
                  </a:cubicBezTo>
                  <a:cubicBezTo>
                    <a:pt x="34" y="145"/>
                    <a:pt x="32" y="146"/>
                    <a:pt x="32" y="144"/>
                  </a:cubicBezTo>
                  <a:cubicBezTo>
                    <a:pt x="32" y="141"/>
                    <a:pt x="33" y="140"/>
                    <a:pt x="31" y="140"/>
                  </a:cubicBezTo>
                  <a:cubicBezTo>
                    <a:pt x="29" y="140"/>
                    <a:pt x="28" y="144"/>
                    <a:pt x="28" y="144"/>
                  </a:cubicBezTo>
                  <a:cubicBezTo>
                    <a:pt x="28" y="144"/>
                    <a:pt x="26" y="147"/>
                    <a:pt x="25" y="145"/>
                  </a:cubicBezTo>
                  <a:cubicBezTo>
                    <a:pt x="24" y="142"/>
                    <a:pt x="23" y="140"/>
                    <a:pt x="21" y="142"/>
                  </a:cubicBezTo>
                  <a:cubicBezTo>
                    <a:pt x="20" y="145"/>
                    <a:pt x="18" y="145"/>
                    <a:pt x="16" y="145"/>
                  </a:cubicBezTo>
                  <a:cubicBezTo>
                    <a:pt x="15" y="145"/>
                    <a:pt x="13" y="144"/>
                    <a:pt x="13" y="146"/>
                  </a:cubicBezTo>
                  <a:cubicBezTo>
                    <a:pt x="13" y="148"/>
                    <a:pt x="14" y="150"/>
                    <a:pt x="12" y="151"/>
                  </a:cubicBezTo>
                  <a:cubicBezTo>
                    <a:pt x="10" y="151"/>
                    <a:pt x="13" y="155"/>
                    <a:pt x="14" y="155"/>
                  </a:cubicBezTo>
                  <a:cubicBezTo>
                    <a:pt x="16" y="155"/>
                    <a:pt x="14" y="158"/>
                    <a:pt x="14" y="158"/>
                  </a:cubicBezTo>
                  <a:cubicBezTo>
                    <a:pt x="14" y="158"/>
                    <a:pt x="14" y="159"/>
                    <a:pt x="15" y="160"/>
                  </a:cubicBezTo>
                  <a:cubicBezTo>
                    <a:pt x="17" y="162"/>
                    <a:pt x="17" y="164"/>
                    <a:pt x="20" y="167"/>
                  </a:cubicBezTo>
                  <a:cubicBezTo>
                    <a:pt x="22" y="170"/>
                    <a:pt x="24" y="172"/>
                    <a:pt x="22" y="173"/>
                  </a:cubicBezTo>
                  <a:cubicBezTo>
                    <a:pt x="20" y="174"/>
                    <a:pt x="18" y="174"/>
                    <a:pt x="18" y="174"/>
                  </a:cubicBezTo>
                  <a:cubicBezTo>
                    <a:pt x="18" y="174"/>
                    <a:pt x="20" y="176"/>
                    <a:pt x="17" y="176"/>
                  </a:cubicBezTo>
                  <a:cubicBezTo>
                    <a:pt x="14" y="175"/>
                    <a:pt x="10" y="173"/>
                    <a:pt x="11" y="176"/>
                  </a:cubicBezTo>
                  <a:cubicBezTo>
                    <a:pt x="11" y="179"/>
                    <a:pt x="13" y="182"/>
                    <a:pt x="15" y="182"/>
                  </a:cubicBezTo>
                  <a:cubicBezTo>
                    <a:pt x="17" y="183"/>
                    <a:pt x="19" y="181"/>
                    <a:pt x="21" y="181"/>
                  </a:cubicBezTo>
                  <a:cubicBezTo>
                    <a:pt x="22" y="181"/>
                    <a:pt x="24" y="183"/>
                    <a:pt x="24" y="185"/>
                  </a:cubicBezTo>
                  <a:cubicBezTo>
                    <a:pt x="24" y="187"/>
                    <a:pt x="22" y="187"/>
                    <a:pt x="21" y="187"/>
                  </a:cubicBezTo>
                  <a:cubicBezTo>
                    <a:pt x="20" y="187"/>
                    <a:pt x="21" y="190"/>
                    <a:pt x="20" y="191"/>
                  </a:cubicBezTo>
                  <a:cubicBezTo>
                    <a:pt x="19" y="193"/>
                    <a:pt x="17" y="194"/>
                    <a:pt x="19" y="194"/>
                  </a:cubicBezTo>
                  <a:cubicBezTo>
                    <a:pt x="21" y="195"/>
                    <a:pt x="23" y="196"/>
                    <a:pt x="25" y="198"/>
                  </a:cubicBezTo>
                  <a:cubicBezTo>
                    <a:pt x="26" y="199"/>
                    <a:pt x="28" y="201"/>
                    <a:pt x="31" y="199"/>
                  </a:cubicBezTo>
                  <a:cubicBezTo>
                    <a:pt x="33" y="197"/>
                    <a:pt x="38" y="197"/>
                    <a:pt x="38" y="196"/>
                  </a:cubicBezTo>
                  <a:cubicBezTo>
                    <a:pt x="38" y="196"/>
                    <a:pt x="38" y="200"/>
                    <a:pt x="38" y="200"/>
                  </a:cubicBezTo>
                  <a:cubicBezTo>
                    <a:pt x="38" y="200"/>
                    <a:pt x="30" y="209"/>
                    <a:pt x="34" y="214"/>
                  </a:cubicBezTo>
                  <a:cubicBezTo>
                    <a:pt x="34" y="214"/>
                    <a:pt x="31" y="215"/>
                    <a:pt x="31" y="218"/>
                  </a:cubicBezTo>
                  <a:cubicBezTo>
                    <a:pt x="31" y="220"/>
                    <a:pt x="28" y="221"/>
                    <a:pt x="28" y="221"/>
                  </a:cubicBezTo>
                  <a:cubicBezTo>
                    <a:pt x="28" y="221"/>
                    <a:pt x="25" y="221"/>
                    <a:pt x="24" y="221"/>
                  </a:cubicBezTo>
                  <a:cubicBezTo>
                    <a:pt x="23" y="221"/>
                    <a:pt x="21" y="223"/>
                    <a:pt x="24" y="223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27" y="224"/>
                    <a:pt x="31" y="225"/>
                    <a:pt x="32" y="225"/>
                  </a:cubicBezTo>
                  <a:cubicBezTo>
                    <a:pt x="34" y="225"/>
                    <a:pt x="35" y="225"/>
                    <a:pt x="35" y="225"/>
                  </a:cubicBezTo>
                  <a:cubicBezTo>
                    <a:pt x="35" y="225"/>
                    <a:pt x="35" y="221"/>
                    <a:pt x="38" y="221"/>
                  </a:cubicBezTo>
                  <a:cubicBezTo>
                    <a:pt x="41" y="221"/>
                    <a:pt x="42" y="221"/>
                    <a:pt x="43" y="220"/>
                  </a:cubicBezTo>
                  <a:cubicBezTo>
                    <a:pt x="44" y="218"/>
                    <a:pt x="46" y="218"/>
                    <a:pt x="46" y="218"/>
                  </a:cubicBezTo>
                  <a:cubicBezTo>
                    <a:pt x="46" y="218"/>
                    <a:pt x="46" y="224"/>
                    <a:pt x="49" y="225"/>
                  </a:cubicBezTo>
                  <a:cubicBezTo>
                    <a:pt x="53" y="225"/>
                    <a:pt x="58" y="231"/>
                    <a:pt x="57" y="236"/>
                  </a:cubicBezTo>
                  <a:cubicBezTo>
                    <a:pt x="57" y="241"/>
                    <a:pt x="60" y="245"/>
                    <a:pt x="61" y="239"/>
                  </a:cubicBezTo>
                  <a:cubicBezTo>
                    <a:pt x="61" y="233"/>
                    <a:pt x="61" y="231"/>
                    <a:pt x="64" y="230"/>
                  </a:cubicBezTo>
                  <a:cubicBezTo>
                    <a:pt x="66" y="229"/>
                    <a:pt x="64" y="230"/>
                    <a:pt x="64" y="230"/>
                  </a:cubicBezTo>
                  <a:cubicBezTo>
                    <a:pt x="64" y="230"/>
                    <a:pt x="62" y="239"/>
                    <a:pt x="66" y="239"/>
                  </a:cubicBezTo>
                  <a:cubicBezTo>
                    <a:pt x="69" y="239"/>
                    <a:pt x="71" y="235"/>
                    <a:pt x="72" y="235"/>
                  </a:cubicBezTo>
                  <a:cubicBezTo>
                    <a:pt x="73" y="235"/>
                    <a:pt x="74" y="235"/>
                    <a:pt x="76" y="233"/>
                  </a:cubicBezTo>
                  <a:cubicBezTo>
                    <a:pt x="78" y="231"/>
                    <a:pt x="84" y="229"/>
                    <a:pt x="85" y="229"/>
                  </a:cubicBezTo>
                  <a:cubicBezTo>
                    <a:pt x="86" y="229"/>
                    <a:pt x="79" y="231"/>
                    <a:pt x="78" y="236"/>
                  </a:cubicBezTo>
                  <a:cubicBezTo>
                    <a:pt x="77" y="240"/>
                    <a:pt x="73" y="242"/>
                    <a:pt x="71" y="242"/>
                  </a:cubicBezTo>
                  <a:cubicBezTo>
                    <a:pt x="69" y="243"/>
                    <a:pt x="72" y="245"/>
                    <a:pt x="71" y="246"/>
                  </a:cubicBezTo>
                  <a:cubicBezTo>
                    <a:pt x="70" y="248"/>
                    <a:pt x="67" y="246"/>
                    <a:pt x="65" y="248"/>
                  </a:cubicBezTo>
                  <a:cubicBezTo>
                    <a:pt x="64" y="250"/>
                    <a:pt x="61" y="252"/>
                    <a:pt x="61" y="252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9" y="259"/>
                    <a:pt x="57" y="257"/>
                    <a:pt x="56" y="258"/>
                  </a:cubicBezTo>
                  <a:cubicBezTo>
                    <a:pt x="55" y="259"/>
                    <a:pt x="50" y="263"/>
                    <a:pt x="47" y="264"/>
                  </a:cubicBezTo>
                  <a:cubicBezTo>
                    <a:pt x="44" y="264"/>
                    <a:pt x="45" y="268"/>
                    <a:pt x="47" y="268"/>
                  </a:cubicBezTo>
                  <a:cubicBezTo>
                    <a:pt x="48" y="268"/>
                    <a:pt x="41" y="267"/>
                    <a:pt x="35" y="269"/>
                  </a:cubicBezTo>
                  <a:cubicBezTo>
                    <a:pt x="30" y="271"/>
                    <a:pt x="28" y="276"/>
                    <a:pt x="26" y="276"/>
                  </a:cubicBezTo>
                  <a:cubicBezTo>
                    <a:pt x="25" y="276"/>
                    <a:pt x="23" y="276"/>
                    <a:pt x="23" y="276"/>
                  </a:cubicBezTo>
                  <a:cubicBezTo>
                    <a:pt x="23" y="276"/>
                    <a:pt x="19" y="272"/>
                    <a:pt x="15" y="273"/>
                  </a:cubicBezTo>
                  <a:cubicBezTo>
                    <a:pt x="12" y="274"/>
                    <a:pt x="14" y="277"/>
                    <a:pt x="14" y="277"/>
                  </a:cubicBezTo>
                  <a:cubicBezTo>
                    <a:pt x="14" y="277"/>
                    <a:pt x="13" y="276"/>
                    <a:pt x="7" y="277"/>
                  </a:cubicBezTo>
                  <a:cubicBezTo>
                    <a:pt x="1" y="278"/>
                    <a:pt x="0" y="279"/>
                    <a:pt x="1" y="283"/>
                  </a:cubicBezTo>
                  <a:cubicBezTo>
                    <a:pt x="2" y="286"/>
                    <a:pt x="4" y="289"/>
                    <a:pt x="6" y="285"/>
                  </a:cubicBezTo>
                  <a:cubicBezTo>
                    <a:pt x="8" y="282"/>
                    <a:pt x="12" y="279"/>
                    <a:pt x="12" y="281"/>
                  </a:cubicBezTo>
                  <a:cubicBezTo>
                    <a:pt x="13" y="282"/>
                    <a:pt x="9" y="286"/>
                    <a:pt x="14" y="286"/>
                  </a:cubicBezTo>
                  <a:cubicBezTo>
                    <a:pt x="20" y="286"/>
                    <a:pt x="20" y="284"/>
                    <a:pt x="20" y="284"/>
                  </a:cubicBezTo>
                  <a:cubicBezTo>
                    <a:pt x="20" y="284"/>
                    <a:pt x="22" y="285"/>
                    <a:pt x="24" y="285"/>
                  </a:cubicBezTo>
                  <a:cubicBezTo>
                    <a:pt x="26" y="285"/>
                    <a:pt x="31" y="279"/>
                    <a:pt x="31" y="282"/>
                  </a:cubicBezTo>
                  <a:cubicBezTo>
                    <a:pt x="32" y="285"/>
                    <a:pt x="29" y="289"/>
                    <a:pt x="31" y="289"/>
                  </a:cubicBezTo>
                  <a:cubicBezTo>
                    <a:pt x="33" y="289"/>
                    <a:pt x="35" y="284"/>
                    <a:pt x="35" y="284"/>
                  </a:cubicBezTo>
                  <a:cubicBezTo>
                    <a:pt x="35" y="284"/>
                    <a:pt x="36" y="282"/>
                    <a:pt x="38" y="283"/>
                  </a:cubicBezTo>
                  <a:cubicBezTo>
                    <a:pt x="40" y="284"/>
                    <a:pt x="46" y="282"/>
                    <a:pt x="49" y="282"/>
                  </a:cubicBezTo>
                  <a:cubicBezTo>
                    <a:pt x="51" y="282"/>
                    <a:pt x="54" y="281"/>
                    <a:pt x="52" y="279"/>
                  </a:cubicBezTo>
                  <a:cubicBezTo>
                    <a:pt x="50" y="277"/>
                    <a:pt x="48" y="274"/>
                    <a:pt x="51" y="274"/>
                  </a:cubicBezTo>
                  <a:cubicBezTo>
                    <a:pt x="54" y="275"/>
                    <a:pt x="55" y="278"/>
                    <a:pt x="57" y="277"/>
                  </a:cubicBezTo>
                  <a:cubicBezTo>
                    <a:pt x="58" y="277"/>
                    <a:pt x="59" y="276"/>
                    <a:pt x="59" y="276"/>
                  </a:cubicBezTo>
                  <a:cubicBezTo>
                    <a:pt x="59" y="276"/>
                    <a:pt x="61" y="277"/>
                    <a:pt x="61" y="276"/>
                  </a:cubicBezTo>
                  <a:cubicBezTo>
                    <a:pt x="62" y="275"/>
                    <a:pt x="62" y="272"/>
                    <a:pt x="62" y="272"/>
                  </a:cubicBezTo>
                  <a:cubicBezTo>
                    <a:pt x="62" y="272"/>
                    <a:pt x="64" y="272"/>
                    <a:pt x="65" y="273"/>
                  </a:cubicBezTo>
                  <a:cubicBezTo>
                    <a:pt x="66" y="275"/>
                    <a:pt x="67" y="275"/>
                    <a:pt x="67" y="275"/>
                  </a:cubicBezTo>
                  <a:cubicBezTo>
                    <a:pt x="67" y="275"/>
                    <a:pt x="68" y="272"/>
                    <a:pt x="70" y="272"/>
                  </a:cubicBezTo>
                  <a:cubicBezTo>
                    <a:pt x="71" y="272"/>
                    <a:pt x="71" y="269"/>
                    <a:pt x="71" y="269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7" y="265"/>
                    <a:pt x="77" y="265"/>
                    <a:pt x="77" y="265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7"/>
                    <a:pt x="84" y="267"/>
                    <a:pt x="84" y="267"/>
                  </a:cubicBezTo>
                  <a:cubicBezTo>
                    <a:pt x="84" y="267"/>
                    <a:pt x="87" y="260"/>
                    <a:pt x="84" y="260"/>
                  </a:cubicBezTo>
                  <a:cubicBezTo>
                    <a:pt x="81" y="260"/>
                    <a:pt x="79" y="257"/>
                    <a:pt x="84" y="257"/>
                  </a:cubicBezTo>
                  <a:cubicBezTo>
                    <a:pt x="89" y="257"/>
                    <a:pt x="91" y="256"/>
                    <a:pt x="89" y="258"/>
                  </a:cubicBezTo>
                  <a:cubicBezTo>
                    <a:pt x="87" y="261"/>
                    <a:pt x="88" y="264"/>
                    <a:pt x="90" y="261"/>
                  </a:cubicBezTo>
                  <a:cubicBezTo>
                    <a:pt x="92" y="259"/>
                    <a:pt x="95" y="254"/>
                    <a:pt x="95" y="254"/>
                  </a:cubicBezTo>
                  <a:cubicBezTo>
                    <a:pt x="95" y="254"/>
                    <a:pt x="95" y="261"/>
                    <a:pt x="98" y="259"/>
                  </a:cubicBezTo>
                  <a:cubicBezTo>
                    <a:pt x="101" y="258"/>
                    <a:pt x="99" y="254"/>
                    <a:pt x="99" y="254"/>
                  </a:cubicBezTo>
                  <a:cubicBezTo>
                    <a:pt x="99" y="254"/>
                    <a:pt x="101" y="251"/>
                    <a:pt x="103" y="252"/>
                  </a:cubicBezTo>
                  <a:cubicBezTo>
                    <a:pt x="105" y="252"/>
                    <a:pt x="106" y="250"/>
                    <a:pt x="107" y="250"/>
                  </a:cubicBezTo>
                  <a:cubicBezTo>
                    <a:pt x="108" y="250"/>
                    <a:pt x="110" y="249"/>
                    <a:pt x="110" y="249"/>
                  </a:cubicBezTo>
                  <a:cubicBezTo>
                    <a:pt x="110" y="249"/>
                    <a:pt x="112" y="250"/>
                    <a:pt x="112" y="248"/>
                  </a:cubicBezTo>
                  <a:cubicBezTo>
                    <a:pt x="113" y="247"/>
                    <a:pt x="113" y="245"/>
                    <a:pt x="116" y="245"/>
                  </a:cubicBezTo>
                  <a:cubicBezTo>
                    <a:pt x="118" y="245"/>
                    <a:pt x="117" y="243"/>
                    <a:pt x="114" y="243"/>
                  </a:cubicBezTo>
                  <a:cubicBezTo>
                    <a:pt x="110" y="243"/>
                    <a:pt x="113" y="240"/>
                    <a:pt x="111" y="238"/>
                  </a:cubicBezTo>
                  <a:cubicBezTo>
                    <a:pt x="108" y="237"/>
                    <a:pt x="108" y="235"/>
                    <a:pt x="108" y="233"/>
                  </a:cubicBezTo>
                  <a:cubicBezTo>
                    <a:pt x="109" y="230"/>
                    <a:pt x="113" y="231"/>
                    <a:pt x="113" y="229"/>
                  </a:cubicBezTo>
                  <a:cubicBezTo>
                    <a:pt x="113" y="227"/>
                    <a:pt x="115" y="225"/>
                    <a:pt x="117" y="226"/>
                  </a:cubicBezTo>
                  <a:cubicBezTo>
                    <a:pt x="120" y="227"/>
                    <a:pt x="128" y="226"/>
                    <a:pt x="128" y="226"/>
                  </a:cubicBezTo>
                  <a:cubicBezTo>
                    <a:pt x="128" y="226"/>
                    <a:pt x="127" y="224"/>
                    <a:pt x="128" y="221"/>
                  </a:cubicBezTo>
                  <a:cubicBezTo>
                    <a:pt x="130" y="218"/>
                    <a:pt x="132" y="217"/>
                    <a:pt x="133" y="214"/>
                  </a:cubicBezTo>
                  <a:cubicBezTo>
                    <a:pt x="135" y="211"/>
                    <a:pt x="136" y="208"/>
                    <a:pt x="140" y="209"/>
                  </a:cubicBezTo>
                  <a:cubicBezTo>
                    <a:pt x="143" y="210"/>
                    <a:pt x="142" y="209"/>
                    <a:pt x="144" y="207"/>
                  </a:cubicBezTo>
                  <a:cubicBezTo>
                    <a:pt x="147" y="205"/>
                    <a:pt x="149" y="206"/>
                    <a:pt x="152" y="203"/>
                  </a:cubicBezTo>
                  <a:cubicBezTo>
                    <a:pt x="155" y="201"/>
                    <a:pt x="157" y="200"/>
                    <a:pt x="157" y="200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56" y="204"/>
                    <a:pt x="164" y="199"/>
                    <a:pt x="165" y="201"/>
                  </a:cubicBezTo>
                  <a:cubicBezTo>
                    <a:pt x="166" y="202"/>
                    <a:pt x="159" y="208"/>
                    <a:pt x="159" y="208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70" y="214"/>
                    <a:pt x="168" y="217"/>
                  </a:cubicBezTo>
                  <a:cubicBezTo>
                    <a:pt x="165" y="220"/>
                    <a:pt x="164" y="218"/>
                    <a:pt x="162" y="214"/>
                  </a:cubicBezTo>
                  <a:cubicBezTo>
                    <a:pt x="159" y="210"/>
                    <a:pt x="157" y="212"/>
                    <a:pt x="157" y="212"/>
                  </a:cubicBezTo>
                  <a:cubicBezTo>
                    <a:pt x="157" y="212"/>
                    <a:pt x="154" y="209"/>
                    <a:pt x="152" y="209"/>
                  </a:cubicBezTo>
                  <a:cubicBezTo>
                    <a:pt x="151" y="209"/>
                    <a:pt x="151" y="211"/>
                    <a:pt x="148" y="211"/>
                  </a:cubicBezTo>
                  <a:cubicBezTo>
                    <a:pt x="145" y="212"/>
                    <a:pt x="143" y="213"/>
                    <a:pt x="143" y="213"/>
                  </a:cubicBezTo>
                  <a:cubicBezTo>
                    <a:pt x="143" y="213"/>
                    <a:pt x="145" y="215"/>
                    <a:pt x="142" y="216"/>
                  </a:cubicBezTo>
                  <a:cubicBezTo>
                    <a:pt x="140" y="218"/>
                    <a:pt x="137" y="222"/>
                    <a:pt x="134" y="229"/>
                  </a:cubicBezTo>
                  <a:cubicBezTo>
                    <a:pt x="132" y="236"/>
                    <a:pt x="137" y="233"/>
                    <a:pt x="138" y="231"/>
                  </a:cubicBezTo>
                  <a:cubicBezTo>
                    <a:pt x="140" y="228"/>
                    <a:pt x="142" y="226"/>
                    <a:pt x="144" y="229"/>
                  </a:cubicBezTo>
                  <a:cubicBezTo>
                    <a:pt x="146" y="232"/>
                    <a:pt x="142" y="235"/>
                    <a:pt x="138" y="236"/>
                  </a:cubicBezTo>
                  <a:cubicBezTo>
                    <a:pt x="133" y="236"/>
                    <a:pt x="132" y="236"/>
                    <a:pt x="132" y="236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5" y="242"/>
                    <a:pt x="135" y="242"/>
                    <a:pt x="135" y="24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2" y="245"/>
                    <a:pt x="144" y="244"/>
                    <a:pt x="146" y="241"/>
                  </a:cubicBezTo>
                  <a:cubicBezTo>
                    <a:pt x="147" y="238"/>
                    <a:pt x="148" y="234"/>
                    <a:pt x="148" y="234"/>
                  </a:cubicBezTo>
                  <a:cubicBezTo>
                    <a:pt x="148" y="234"/>
                    <a:pt x="154" y="230"/>
                    <a:pt x="152" y="233"/>
                  </a:cubicBezTo>
                  <a:cubicBezTo>
                    <a:pt x="151" y="236"/>
                    <a:pt x="151" y="238"/>
                    <a:pt x="151" y="238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5" y="232"/>
                    <a:pt x="157" y="237"/>
                    <a:pt x="161" y="231"/>
                  </a:cubicBezTo>
                  <a:cubicBezTo>
                    <a:pt x="164" y="230"/>
                    <a:pt x="164" y="230"/>
                    <a:pt x="164" y="230"/>
                  </a:cubicBezTo>
                  <a:cubicBezTo>
                    <a:pt x="164" y="230"/>
                    <a:pt x="164" y="233"/>
                    <a:pt x="166" y="233"/>
                  </a:cubicBezTo>
                  <a:cubicBezTo>
                    <a:pt x="167" y="233"/>
                    <a:pt x="170" y="233"/>
                    <a:pt x="170" y="233"/>
                  </a:cubicBezTo>
                  <a:cubicBezTo>
                    <a:pt x="170" y="233"/>
                    <a:pt x="172" y="230"/>
                    <a:pt x="174" y="230"/>
                  </a:cubicBezTo>
                  <a:cubicBezTo>
                    <a:pt x="176" y="230"/>
                    <a:pt x="175" y="227"/>
                    <a:pt x="174" y="226"/>
                  </a:cubicBezTo>
                  <a:cubicBezTo>
                    <a:pt x="173" y="225"/>
                    <a:pt x="175" y="224"/>
                    <a:pt x="176" y="225"/>
                  </a:cubicBezTo>
                  <a:cubicBezTo>
                    <a:pt x="176" y="226"/>
                    <a:pt x="183" y="226"/>
                    <a:pt x="178" y="222"/>
                  </a:cubicBezTo>
                  <a:cubicBezTo>
                    <a:pt x="174" y="219"/>
                    <a:pt x="172" y="217"/>
                    <a:pt x="172" y="217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1" y="210"/>
                    <a:pt x="177" y="217"/>
                    <a:pt x="180" y="217"/>
                  </a:cubicBezTo>
                  <a:cubicBezTo>
                    <a:pt x="183" y="217"/>
                    <a:pt x="185" y="215"/>
                    <a:pt x="185" y="215"/>
                  </a:cubicBezTo>
                  <a:cubicBezTo>
                    <a:pt x="185" y="215"/>
                    <a:pt x="186" y="216"/>
                    <a:pt x="188" y="216"/>
                  </a:cubicBezTo>
                  <a:cubicBezTo>
                    <a:pt x="189" y="216"/>
                    <a:pt x="193" y="210"/>
                    <a:pt x="195" y="211"/>
                  </a:cubicBezTo>
                  <a:cubicBezTo>
                    <a:pt x="196" y="212"/>
                    <a:pt x="192" y="215"/>
                    <a:pt x="193" y="216"/>
                  </a:cubicBezTo>
                  <a:cubicBezTo>
                    <a:pt x="194" y="216"/>
                    <a:pt x="202" y="214"/>
                    <a:pt x="202" y="216"/>
                  </a:cubicBezTo>
                  <a:cubicBezTo>
                    <a:pt x="202" y="218"/>
                    <a:pt x="199" y="218"/>
                    <a:pt x="197" y="219"/>
                  </a:cubicBezTo>
                  <a:cubicBezTo>
                    <a:pt x="195" y="220"/>
                    <a:pt x="191" y="219"/>
                    <a:pt x="189" y="222"/>
                  </a:cubicBezTo>
                  <a:cubicBezTo>
                    <a:pt x="189" y="222"/>
                    <a:pt x="191" y="222"/>
                    <a:pt x="194" y="222"/>
                  </a:cubicBezTo>
                  <a:cubicBezTo>
                    <a:pt x="197" y="223"/>
                    <a:pt x="201" y="224"/>
                    <a:pt x="202" y="226"/>
                  </a:cubicBezTo>
                  <a:cubicBezTo>
                    <a:pt x="202" y="228"/>
                    <a:pt x="202" y="231"/>
                    <a:pt x="205" y="231"/>
                  </a:cubicBezTo>
                  <a:cubicBezTo>
                    <a:pt x="208" y="231"/>
                    <a:pt x="210" y="231"/>
                    <a:pt x="210" y="234"/>
                  </a:cubicBezTo>
                  <a:cubicBezTo>
                    <a:pt x="210" y="237"/>
                    <a:pt x="210" y="238"/>
                    <a:pt x="215" y="238"/>
                  </a:cubicBezTo>
                  <a:cubicBezTo>
                    <a:pt x="219" y="238"/>
                    <a:pt x="224" y="236"/>
                    <a:pt x="226" y="237"/>
                  </a:cubicBezTo>
                  <a:cubicBezTo>
                    <a:pt x="229" y="238"/>
                    <a:pt x="226" y="241"/>
                    <a:pt x="232" y="240"/>
                  </a:cubicBezTo>
                  <a:cubicBezTo>
                    <a:pt x="237" y="239"/>
                    <a:pt x="236" y="242"/>
                    <a:pt x="240" y="242"/>
                  </a:cubicBezTo>
                  <a:cubicBezTo>
                    <a:pt x="245" y="242"/>
                    <a:pt x="244" y="244"/>
                    <a:pt x="248" y="244"/>
                  </a:cubicBezTo>
                  <a:cubicBezTo>
                    <a:pt x="251" y="244"/>
                    <a:pt x="249" y="247"/>
                    <a:pt x="251" y="249"/>
                  </a:cubicBezTo>
                  <a:cubicBezTo>
                    <a:pt x="253" y="251"/>
                    <a:pt x="256" y="252"/>
                    <a:pt x="256" y="252"/>
                  </a:cubicBezTo>
                  <a:cubicBezTo>
                    <a:pt x="256" y="252"/>
                    <a:pt x="255" y="253"/>
                    <a:pt x="260" y="256"/>
                  </a:cubicBezTo>
                  <a:cubicBezTo>
                    <a:pt x="265" y="258"/>
                    <a:pt x="266" y="258"/>
                    <a:pt x="266" y="258"/>
                  </a:cubicBezTo>
                  <a:cubicBezTo>
                    <a:pt x="266" y="258"/>
                    <a:pt x="264" y="260"/>
                    <a:pt x="267" y="260"/>
                  </a:cubicBezTo>
                  <a:cubicBezTo>
                    <a:pt x="270" y="260"/>
                    <a:pt x="274" y="259"/>
                    <a:pt x="274" y="263"/>
                  </a:cubicBezTo>
                  <a:cubicBezTo>
                    <a:pt x="275" y="267"/>
                    <a:pt x="277" y="270"/>
                    <a:pt x="277" y="270"/>
                  </a:cubicBezTo>
                  <a:cubicBezTo>
                    <a:pt x="283" y="276"/>
                    <a:pt x="283" y="276"/>
                    <a:pt x="283" y="276"/>
                  </a:cubicBezTo>
                  <a:cubicBezTo>
                    <a:pt x="283" y="276"/>
                    <a:pt x="286" y="278"/>
                    <a:pt x="286" y="276"/>
                  </a:cubicBezTo>
                  <a:cubicBezTo>
                    <a:pt x="286" y="275"/>
                    <a:pt x="290" y="276"/>
                    <a:pt x="290" y="276"/>
                  </a:cubicBezTo>
                  <a:cubicBezTo>
                    <a:pt x="290" y="276"/>
                    <a:pt x="291" y="275"/>
                    <a:pt x="294" y="275"/>
                  </a:cubicBezTo>
                  <a:cubicBezTo>
                    <a:pt x="296" y="275"/>
                    <a:pt x="297" y="276"/>
                    <a:pt x="300" y="277"/>
                  </a:cubicBezTo>
                  <a:cubicBezTo>
                    <a:pt x="303" y="279"/>
                    <a:pt x="303" y="278"/>
                    <a:pt x="300" y="273"/>
                  </a:cubicBezTo>
                  <a:cubicBezTo>
                    <a:pt x="298" y="268"/>
                    <a:pt x="299" y="269"/>
                    <a:pt x="298" y="264"/>
                  </a:cubicBezTo>
                  <a:cubicBezTo>
                    <a:pt x="298" y="259"/>
                    <a:pt x="296" y="256"/>
                    <a:pt x="299" y="256"/>
                  </a:cubicBezTo>
                  <a:cubicBezTo>
                    <a:pt x="301" y="256"/>
                    <a:pt x="302" y="262"/>
                    <a:pt x="302" y="262"/>
                  </a:cubicBezTo>
                  <a:cubicBezTo>
                    <a:pt x="302" y="262"/>
                    <a:pt x="307" y="275"/>
                    <a:pt x="312" y="278"/>
                  </a:cubicBezTo>
                  <a:cubicBezTo>
                    <a:pt x="317" y="282"/>
                    <a:pt x="319" y="288"/>
                    <a:pt x="319" y="290"/>
                  </a:cubicBezTo>
                  <a:cubicBezTo>
                    <a:pt x="319" y="293"/>
                    <a:pt x="320" y="297"/>
                    <a:pt x="322" y="297"/>
                  </a:cubicBezTo>
                  <a:cubicBezTo>
                    <a:pt x="323" y="297"/>
                    <a:pt x="324" y="296"/>
                    <a:pt x="325" y="297"/>
                  </a:cubicBezTo>
                  <a:cubicBezTo>
                    <a:pt x="326" y="298"/>
                    <a:pt x="335" y="299"/>
                    <a:pt x="335" y="299"/>
                  </a:cubicBezTo>
                  <a:cubicBezTo>
                    <a:pt x="335" y="299"/>
                    <a:pt x="332" y="305"/>
                    <a:pt x="336" y="308"/>
                  </a:cubicBezTo>
                  <a:cubicBezTo>
                    <a:pt x="340" y="311"/>
                    <a:pt x="341" y="316"/>
                    <a:pt x="341" y="316"/>
                  </a:cubicBezTo>
                  <a:cubicBezTo>
                    <a:pt x="341" y="316"/>
                    <a:pt x="336" y="323"/>
                    <a:pt x="339" y="323"/>
                  </a:cubicBezTo>
                  <a:cubicBezTo>
                    <a:pt x="341" y="323"/>
                    <a:pt x="344" y="318"/>
                    <a:pt x="347" y="319"/>
                  </a:cubicBezTo>
                  <a:cubicBezTo>
                    <a:pt x="350" y="320"/>
                    <a:pt x="351" y="325"/>
                    <a:pt x="351" y="327"/>
                  </a:cubicBezTo>
                  <a:cubicBezTo>
                    <a:pt x="351" y="329"/>
                    <a:pt x="352" y="332"/>
                    <a:pt x="352" y="332"/>
                  </a:cubicBezTo>
                  <a:cubicBezTo>
                    <a:pt x="352" y="332"/>
                    <a:pt x="353" y="333"/>
                    <a:pt x="354" y="333"/>
                  </a:cubicBezTo>
                  <a:cubicBezTo>
                    <a:pt x="354" y="333"/>
                    <a:pt x="357" y="334"/>
                    <a:pt x="357" y="334"/>
                  </a:cubicBezTo>
                  <a:cubicBezTo>
                    <a:pt x="357" y="334"/>
                    <a:pt x="359" y="329"/>
                    <a:pt x="362" y="329"/>
                  </a:cubicBezTo>
                  <a:cubicBezTo>
                    <a:pt x="362" y="329"/>
                    <a:pt x="359" y="319"/>
                    <a:pt x="354" y="316"/>
                  </a:cubicBezTo>
                  <a:cubicBezTo>
                    <a:pt x="350" y="312"/>
                    <a:pt x="348" y="312"/>
                    <a:pt x="348" y="307"/>
                  </a:cubicBezTo>
                  <a:cubicBezTo>
                    <a:pt x="348" y="302"/>
                    <a:pt x="347" y="296"/>
                    <a:pt x="339" y="296"/>
                  </a:cubicBezTo>
                  <a:cubicBezTo>
                    <a:pt x="330" y="296"/>
                    <a:pt x="330" y="290"/>
                    <a:pt x="328" y="285"/>
                  </a:cubicBezTo>
                  <a:cubicBezTo>
                    <a:pt x="326" y="279"/>
                    <a:pt x="324" y="275"/>
                    <a:pt x="319" y="270"/>
                  </a:cubicBezTo>
                  <a:cubicBezTo>
                    <a:pt x="314" y="266"/>
                    <a:pt x="313" y="263"/>
                    <a:pt x="310" y="259"/>
                  </a:cubicBezTo>
                  <a:cubicBezTo>
                    <a:pt x="308" y="255"/>
                    <a:pt x="303" y="250"/>
                    <a:pt x="296" y="250"/>
                  </a:cubicBezTo>
                  <a:cubicBezTo>
                    <a:pt x="289" y="250"/>
                    <a:pt x="290" y="251"/>
                    <a:pt x="288" y="256"/>
                  </a:cubicBezTo>
                  <a:cubicBezTo>
                    <a:pt x="286" y="261"/>
                    <a:pt x="284" y="266"/>
                    <a:pt x="282" y="261"/>
                  </a:cubicBezTo>
                  <a:cubicBezTo>
                    <a:pt x="272" y="252"/>
                    <a:pt x="272" y="252"/>
                    <a:pt x="272" y="252"/>
                  </a:cubicBezTo>
                  <a:cubicBezTo>
                    <a:pt x="272" y="252"/>
                    <a:pt x="273" y="250"/>
                    <a:pt x="271" y="247"/>
                  </a:cubicBezTo>
                  <a:cubicBezTo>
                    <a:pt x="270" y="244"/>
                    <a:pt x="270" y="244"/>
                    <a:pt x="270" y="242"/>
                  </a:cubicBezTo>
                  <a:cubicBezTo>
                    <a:pt x="270" y="240"/>
                    <a:pt x="266" y="239"/>
                    <a:pt x="264" y="240"/>
                  </a:cubicBezTo>
                  <a:cubicBezTo>
                    <a:pt x="262" y="240"/>
                    <a:pt x="258" y="240"/>
                    <a:pt x="255" y="238"/>
                  </a:cubicBezTo>
                  <a:cubicBezTo>
                    <a:pt x="253" y="237"/>
                    <a:pt x="252" y="238"/>
                    <a:pt x="251" y="238"/>
                  </a:cubicBezTo>
                  <a:cubicBezTo>
                    <a:pt x="249" y="239"/>
                    <a:pt x="245" y="235"/>
                    <a:pt x="244" y="23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30A9A29-3CD2-4F57-83C0-18E2D98B9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6978" y="9185250"/>
              <a:ext cx="71438" cy="82550"/>
            </a:xfrm>
            <a:custGeom>
              <a:avLst/>
              <a:gdLst>
                <a:gd name="T0" fmla="*/ 18 w 19"/>
                <a:gd name="T1" fmla="*/ 19 h 22"/>
                <a:gd name="T2" fmla="*/ 17 w 19"/>
                <a:gd name="T3" fmla="*/ 21 h 22"/>
                <a:gd name="T4" fmla="*/ 13 w 19"/>
                <a:gd name="T5" fmla="*/ 15 h 22"/>
                <a:gd name="T6" fmla="*/ 9 w 19"/>
                <a:gd name="T7" fmla="*/ 11 h 22"/>
                <a:gd name="T8" fmla="*/ 2 w 19"/>
                <a:gd name="T9" fmla="*/ 8 h 22"/>
                <a:gd name="T10" fmla="*/ 7 w 19"/>
                <a:gd name="T11" fmla="*/ 1 h 22"/>
                <a:gd name="T12" fmla="*/ 13 w 19"/>
                <a:gd name="T13" fmla="*/ 2 h 22"/>
                <a:gd name="T14" fmla="*/ 15 w 19"/>
                <a:gd name="T15" fmla="*/ 7 h 22"/>
                <a:gd name="T16" fmla="*/ 18 w 19"/>
                <a:gd name="T17" fmla="*/ 13 h 22"/>
                <a:gd name="T18" fmla="*/ 19 w 19"/>
                <a:gd name="T19" fmla="*/ 19 h 22"/>
                <a:gd name="T20" fmla="*/ 18 w 19"/>
                <a:gd name="T2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2">
                  <a:moveTo>
                    <a:pt x="18" y="19"/>
                  </a:moveTo>
                  <a:cubicBezTo>
                    <a:pt x="18" y="19"/>
                    <a:pt x="19" y="22"/>
                    <a:pt x="17" y="21"/>
                  </a:cubicBezTo>
                  <a:cubicBezTo>
                    <a:pt x="15" y="21"/>
                    <a:pt x="14" y="18"/>
                    <a:pt x="13" y="15"/>
                  </a:cubicBezTo>
                  <a:cubicBezTo>
                    <a:pt x="11" y="12"/>
                    <a:pt x="12" y="11"/>
                    <a:pt x="9" y="11"/>
                  </a:cubicBezTo>
                  <a:cubicBezTo>
                    <a:pt x="6" y="11"/>
                    <a:pt x="0" y="12"/>
                    <a:pt x="2" y="8"/>
                  </a:cubicBezTo>
                  <a:cubicBezTo>
                    <a:pt x="5" y="3"/>
                    <a:pt x="4" y="1"/>
                    <a:pt x="7" y="1"/>
                  </a:cubicBezTo>
                  <a:cubicBezTo>
                    <a:pt x="11" y="1"/>
                    <a:pt x="12" y="0"/>
                    <a:pt x="13" y="2"/>
                  </a:cubicBezTo>
                  <a:cubicBezTo>
                    <a:pt x="14" y="4"/>
                    <a:pt x="13" y="6"/>
                    <a:pt x="15" y="7"/>
                  </a:cubicBezTo>
                  <a:cubicBezTo>
                    <a:pt x="16" y="7"/>
                    <a:pt x="18" y="11"/>
                    <a:pt x="18" y="13"/>
                  </a:cubicBezTo>
                  <a:cubicBezTo>
                    <a:pt x="18" y="16"/>
                    <a:pt x="19" y="19"/>
                    <a:pt x="19" y="19"/>
                  </a:cubicBezTo>
                  <a:lnTo>
                    <a:pt x="18" y="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9EC6A25-FA8D-4C60-AEF9-202F17B6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590" y="9204300"/>
              <a:ext cx="55563" cy="60325"/>
            </a:xfrm>
            <a:custGeom>
              <a:avLst/>
              <a:gdLst>
                <a:gd name="T0" fmla="*/ 5 w 15"/>
                <a:gd name="T1" fmla="*/ 10 h 16"/>
                <a:gd name="T2" fmla="*/ 1 w 15"/>
                <a:gd name="T3" fmla="*/ 11 h 16"/>
                <a:gd name="T4" fmla="*/ 0 w 15"/>
                <a:gd name="T5" fmla="*/ 4 h 16"/>
                <a:gd name="T6" fmla="*/ 0 w 15"/>
                <a:gd name="T7" fmla="*/ 3 h 16"/>
                <a:gd name="T8" fmla="*/ 5 w 15"/>
                <a:gd name="T9" fmla="*/ 2 h 16"/>
                <a:gd name="T10" fmla="*/ 8 w 15"/>
                <a:gd name="T11" fmla="*/ 0 h 16"/>
                <a:gd name="T12" fmla="*/ 15 w 15"/>
                <a:gd name="T13" fmla="*/ 2 h 16"/>
                <a:gd name="T14" fmla="*/ 10 w 15"/>
                <a:gd name="T15" fmla="*/ 4 h 16"/>
                <a:gd name="T16" fmla="*/ 8 w 15"/>
                <a:gd name="T17" fmla="*/ 1 h 16"/>
                <a:gd name="T18" fmla="*/ 8 w 15"/>
                <a:gd name="T19" fmla="*/ 5 h 16"/>
                <a:gd name="T20" fmla="*/ 5 w 15"/>
                <a:gd name="T21" fmla="*/ 3 h 16"/>
                <a:gd name="T22" fmla="*/ 6 w 15"/>
                <a:gd name="T23" fmla="*/ 7 h 16"/>
                <a:gd name="T24" fmla="*/ 0 w 15"/>
                <a:gd name="T25" fmla="*/ 4 h 16"/>
                <a:gd name="T26" fmla="*/ 5 w 15"/>
                <a:gd name="T2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5" y="10"/>
                  </a:moveTo>
                  <a:cubicBezTo>
                    <a:pt x="5" y="10"/>
                    <a:pt x="1" y="16"/>
                    <a:pt x="1" y="11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2" y="1"/>
                    <a:pt x="5" y="2"/>
                    <a:pt x="5" y="2"/>
                  </a:cubicBezTo>
                  <a:cubicBezTo>
                    <a:pt x="5" y="2"/>
                    <a:pt x="7" y="0"/>
                    <a:pt x="8" y="0"/>
                  </a:cubicBezTo>
                  <a:cubicBezTo>
                    <a:pt x="9" y="0"/>
                    <a:pt x="15" y="0"/>
                    <a:pt x="15" y="2"/>
                  </a:cubicBezTo>
                  <a:cubicBezTo>
                    <a:pt x="15" y="5"/>
                    <a:pt x="11" y="6"/>
                    <a:pt x="10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5"/>
                    <a:pt x="8" y="5"/>
                  </a:cubicBezTo>
                  <a:cubicBezTo>
                    <a:pt x="7" y="5"/>
                    <a:pt x="5" y="3"/>
                    <a:pt x="5" y="3"/>
                  </a:cubicBezTo>
                  <a:cubicBezTo>
                    <a:pt x="5" y="3"/>
                    <a:pt x="8" y="7"/>
                    <a:pt x="6" y="7"/>
                  </a:cubicBezTo>
                  <a:cubicBezTo>
                    <a:pt x="4" y="8"/>
                    <a:pt x="0" y="4"/>
                    <a:pt x="0" y="4"/>
                  </a:cubicBezTo>
                  <a:cubicBezTo>
                    <a:pt x="0" y="4"/>
                    <a:pt x="6" y="9"/>
                    <a:pt x="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24F9735-94D6-4F7C-A292-CF520641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7465" y="9218588"/>
              <a:ext cx="33338" cy="38100"/>
            </a:xfrm>
            <a:custGeom>
              <a:avLst/>
              <a:gdLst>
                <a:gd name="T0" fmla="*/ 2 w 9"/>
                <a:gd name="T1" fmla="*/ 7 h 10"/>
                <a:gd name="T2" fmla="*/ 8 w 9"/>
                <a:gd name="T3" fmla="*/ 6 h 10"/>
                <a:gd name="T4" fmla="*/ 5 w 9"/>
                <a:gd name="T5" fmla="*/ 1 h 10"/>
                <a:gd name="T6" fmla="*/ 2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2" y="7"/>
                    <a:pt x="6" y="10"/>
                    <a:pt x="8" y="6"/>
                  </a:cubicBezTo>
                  <a:cubicBezTo>
                    <a:pt x="9" y="3"/>
                    <a:pt x="7" y="2"/>
                    <a:pt x="5" y="1"/>
                  </a:cubicBezTo>
                  <a:cubicBezTo>
                    <a:pt x="3" y="0"/>
                    <a:pt x="0" y="4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42AB4A1-443D-439D-B822-798BEFD3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753" y="9245575"/>
              <a:ext cx="90488" cy="130175"/>
            </a:xfrm>
            <a:custGeom>
              <a:avLst/>
              <a:gdLst>
                <a:gd name="T0" fmla="*/ 0 w 24"/>
                <a:gd name="T1" fmla="*/ 5 h 35"/>
                <a:gd name="T2" fmla="*/ 3 w 24"/>
                <a:gd name="T3" fmla="*/ 14 h 35"/>
                <a:gd name="T4" fmla="*/ 4 w 24"/>
                <a:gd name="T5" fmla="*/ 20 h 35"/>
                <a:gd name="T6" fmla="*/ 7 w 24"/>
                <a:gd name="T7" fmla="*/ 22 h 35"/>
                <a:gd name="T8" fmla="*/ 8 w 24"/>
                <a:gd name="T9" fmla="*/ 24 h 35"/>
                <a:gd name="T10" fmla="*/ 3 w 24"/>
                <a:gd name="T11" fmla="*/ 26 h 35"/>
                <a:gd name="T12" fmla="*/ 6 w 24"/>
                <a:gd name="T13" fmla="*/ 28 h 35"/>
                <a:gd name="T14" fmla="*/ 12 w 24"/>
                <a:gd name="T15" fmla="*/ 33 h 35"/>
                <a:gd name="T16" fmla="*/ 12 w 24"/>
                <a:gd name="T17" fmla="*/ 29 h 35"/>
                <a:gd name="T18" fmla="*/ 10 w 24"/>
                <a:gd name="T19" fmla="*/ 25 h 35"/>
                <a:gd name="T20" fmla="*/ 14 w 24"/>
                <a:gd name="T21" fmla="*/ 28 h 35"/>
                <a:gd name="T22" fmla="*/ 20 w 24"/>
                <a:gd name="T23" fmla="*/ 34 h 35"/>
                <a:gd name="T24" fmla="*/ 20 w 24"/>
                <a:gd name="T25" fmla="*/ 28 h 35"/>
                <a:gd name="T26" fmla="*/ 21 w 24"/>
                <a:gd name="T27" fmla="*/ 24 h 35"/>
                <a:gd name="T28" fmla="*/ 17 w 24"/>
                <a:gd name="T29" fmla="*/ 21 h 35"/>
                <a:gd name="T30" fmla="*/ 21 w 24"/>
                <a:gd name="T31" fmla="*/ 15 h 35"/>
                <a:gd name="T32" fmla="*/ 16 w 24"/>
                <a:gd name="T33" fmla="*/ 18 h 35"/>
                <a:gd name="T34" fmla="*/ 17 w 24"/>
                <a:gd name="T35" fmla="*/ 19 h 35"/>
                <a:gd name="T36" fmla="*/ 14 w 24"/>
                <a:gd name="T37" fmla="*/ 18 h 35"/>
                <a:gd name="T38" fmla="*/ 12 w 24"/>
                <a:gd name="T39" fmla="*/ 15 h 35"/>
                <a:gd name="T40" fmla="*/ 11 w 24"/>
                <a:gd name="T41" fmla="*/ 9 h 35"/>
                <a:gd name="T42" fmla="*/ 9 w 24"/>
                <a:gd name="T43" fmla="*/ 9 h 35"/>
                <a:gd name="T44" fmla="*/ 0 w 24"/>
                <a:gd name="T4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5">
                  <a:moveTo>
                    <a:pt x="0" y="5"/>
                  </a:moveTo>
                  <a:cubicBezTo>
                    <a:pt x="0" y="5"/>
                    <a:pt x="2" y="12"/>
                    <a:pt x="3" y="14"/>
                  </a:cubicBezTo>
                  <a:cubicBezTo>
                    <a:pt x="4" y="17"/>
                    <a:pt x="4" y="19"/>
                    <a:pt x="4" y="20"/>
                  </a:cubicBezTo>
                  <a:cubicBezTo>
                    <a:pt x="4" y="21"/>
                    <a:pt x="7" y="22"/>
                    <a:pt x="7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4" y="24"/>
                    <a:pt x="3" y="26"/>
                  </a:cubicBezTo>
                  <a:cubicBezTo>
                    <a:pt x="3" y="27"/>
                    <a:pt x="4" y="26"/>
                    <a:pt x="6" y="28"/>
                  </a:cubicBezTo>
                  <a:cubicBezTo>
                    <a:pt x="8" y="30"/>
                    <a:pt x="10" y="35"/>
                    <a:pt x="12" y="33"/>
                  </a:cubicBezTo>
                  <a:cubicBezTo>
                    <a:pt x="14" y="32"/>
                    <a:pt x="13" y="31"/>
                    <a:pt x="12" y="29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5"/>
                    <a:pt x="13" y="26"/>
                    <a:pt x="14" y="28"/>
                  </a:cubicBezTo>
                  <a:cubicBezTo>
                    <a:pt x="16" y="30"/>
                    <a:pt x="19" y="34"/>
                    <a:pt x="20" y="34"/>
                  </a:cubicBezTo>
                  <a:cubicBezTo>
                    <a:pt x="22" y="33"/>
                    <a:pt x="22" y="29"/>
                    <a:pt x="20" y="28"/>
                  </a:cubicBezTo>
                  <a:cubicBezTo>
                    <a:pt x="18" y="26"/>
                    <a:pt x="22" y="25"/>
                    <a:pt x="21" y="24"/>
                  </a:cubicBezTo>
                  <a:cubicBezTo>
                    <a:pt x="19" y="22"/>
                    <a:pt x="17" y="23"/>
                    <a:pt x="17" y="21"/>
                  </a:cubicBezTo>
                  <a:cubicBezTo>
                    <a:pt x="17" y="19"/>
                    <a:pt x="24" y="18"/>
                    <a:pt x="21" y="15"/>
                  </a:cubicBezTo>
                  <a:cubicBezTo>
                    <a:pt x="18" y="13"/>
                    <a:pt x="13" y="15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5" y="19"/>
                    <a:pt x="14" y="18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2"/>
                    <a:pt x="11" y="9"/>
                    <a:pt x="11" y="9"/>
                  </a:cubicBezTo>
                  <a:cubicBezTo>
                    <a:pt x="11" y="9"/>
                    <a:pt x="11" y="9"/>
                    <a:pt x="9" y="9"/>
                  </a:cubicBezTo>
                  <a:cubicBezTo>
                    <a:pt x="7" y="9"/>
                    <a:pt x="2" y="0"/>
                    <a:pt x="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3A52A13-D525-43D3-90B0-FF7E7079D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2865" y="9237638"/>
              <a:ext cx="55563" cy="44450"/>
            </a:xfrm>
            <a:custGeom>
              <a:avLst/>
              <a:gdLst>
                <a:gd name="T0" fmla="*/ 7 w 15"/>
                <a:gd name="T1" fmla="*/ 7 h 12"/>
                <a:gd name="T2" fmla="*/ 3 w 15"/>
                <a:gd name="T3" fmla="*/ 2 h 12"/>
                <a:gd name="T4" fmla="*/ 9 w 15"/>
                <a:gd name="T5" fmla="*/ 3 h 12"/>
                <a:gd name="T6" fmla="*/ 13 w 15"/>
                <a:gd name="T7" fmla="*/ 10 h 12"/>
                <a:gd name="T8" fmla="*/ 7 w 15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7" y="7"/>
                  </a:moveTo>
                  <a:cubicBezTo>
                    <a:pt x="7" y="7"/>
                    <a:pt x="0" y="4"/>
                    <a:pt x="3" y="2"/>
                  </a:cubicBezTo>
                  <a:cubicBezTo>
                    <a:pt x="5" y="0"/>
                    <a:pt x="8" y="2"/>
                    <a:pt x="9" y="3"/>
                  </a:cubicBezTo>
                  <a:cubicBezTo>
                    <a:pt x="11" y="4"/>
                    <a:pt x="15" y="8"/>
                    <a:pt x="13" y="10"/>
                  </a:cubicBezTo>
                  <a:cubicBezTo>
                    <a:pt x="11" y="12"/>
                    <a:pt x="7" y="7"/>
                    <a:pt x="7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ADC1A29-FA0A-47C8-9477-794288D8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303" y="9278913"/>
              <a:ext cx="30163" cy="66675"/>
            </a:xfrm>
            <a:custGeom>
              <a:avLst/>
              <a:gdLst>
                <a:gd name="T0" fmla="*/ 1 w 8"/>
                <a:gd name="T1" fmla="*/ 3 h 18"/>
                <a:gd name="T2" fmla="*/ 1 w 8"/>
                <a:gd name="T3" fmla="*/ 16 h 18"/>
                <a:gd name="T4" fmla="*/ 3 w 8"/>
                <a:gd name="T5" fmla="*/ 18 h 18"/>
                <a:gd name="T6" fmla="*/ 7 w 8"/>
                <a:gd name="T7" fmla="*/ 14 h 18"/>
                <a:gd name="T8" fmla="*/ 7 w 8"/>
                <a:gd name="T9" fmla="*/ 8 h 18"/>
                <a:gd name="T10" fmla="*/ 4 w 8"/>
                <a:gd name="T11" fmla="*/ 3 h 18"/>
                <a:gd name="T12" fmla="*/ 1 w 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1" y="3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8"/>
                    <a:pt x="3" y="18"/>
                  </a:cubicBezTo>
                  <a:cubicBezTo>
                    <a:pt x="7" y="18"/>
                    <a:pt x="8" y="17"/>
                    <a:pt x="7" y="14"/>
                  </a:cubicBezTo>
                  <a:cubicBezTo>
                    <a:pt x="6" y="11"/>
                    <a:pt x="5" y="10"/>
                    <a:pt x="7" y="8"/>
                  </a:cubicBezTo>
                  <a:cubicBezTo>
                    <a:pt x="8" y="6"/>
                    <a:pt x="4" y="4"/>
                    <a:pt x="4" y="3"/>
                  </a:cubicBezTo>
                  <a:cubicBezTo>
                    <a:pt x="4" y="2"/>
                    <a:pt x="2" y="0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1A057905-473D-41DA-924C-48F28E318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1928" y="9334475"/>
              <a:ext cx="15875" cy="26987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5 h 7"/>
                <a:gd name="T4" fmla="*/ 3 w 4"/>
                <a:gd name="T5" fmla="*/ 5 h 7"/>
                <a:gd name="T6" fmla="*/ 4 w 4"/>
                <a:gd name="T7" fmla="*/ 1 h 7"/>
                <a:gd name="T8" fmla="*/ 0 w 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4" y="1"/>
                    <a:pt x="1" y="0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1080D388-F60F-4E05-8214-A2B95A422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2690" y="9121750"/>
              <a:ext cx="63500" cy="60325"/>
            </a:xfrm>
            <a:custGeom>
              <a:avLst/>
              <a:gdLst>
                <a:gd name="T0" fmla="*/ 1 w 17"/>
                <a:gd name="T1" fmla="*/ 6 h 16"/>
                <a:gd name="T2" fmla="*/ 5 w 17"/>
                <a:gd name="T3" fmla="*/ 9 h 16"/>
                <a:gd name="T4" fmla="*/ 9 w 17"/>
                <a:gd name="T5" fmla="*/ 16 h 16"/>
                <a:gd name="T6" fmla="*/ 13 w 17"/>
                <a:gd name="T7" fmla="*/ 14 h 16"/>
                <a:gd name="T8" fmla="*/ 15 w 17"/>
                <a:gd name="T9" fmla="*/ 11 h 16"/>
                <a:gd name="T10" fmla="*/ 11 w 17"/>
                <a:gd name="T11" fmla="*/ 7 h 16"/>
                <a:gd name="T12" fmla="*/ 9 w 17"/>
                <a:gd name="T13" fmla="*/ 1 h 16"/>
                <a:gd name="T14" fmla="*/ 5 w 17"/>
                <a:gd name="T15" fmla="*/ 2 h 16"/>
                <a:gd name="T16" fmla="*/ 0 w 17"/>
                <a:gd name="T17" fmla="*/ 6 h 16"/>
                <a:gd name="T18" fmla="*/ 1 w 17"/>
                <a:gd name="T1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1" y="13"/>
                    <a:pt x="13" y="14"/>
                  </a:cubicBezTo>
                  <a:cubicBezTo>
                    <a:pt x="15" y="16"/>
                    <a:pt x="17" y="12"/>
                    <a:pt x="15" y="11"/>
                  </a:cubicBezTo>
                  <a:cubicBezTo>
                    <a:pt x="14" y="9"/>
                    <a:pt x="12" y="9"/>
                    <a:pt x="11" y="7"/>
                  </a:cubicBezTo>
                  <a:cubicBezTo>
                    <a:pt x="10" y="5"/>
                    <a:pt x="9" y="1"/>
                    <a:pt x="9" y="1"/>
                  </a:cubicBezTo>
                  <a:cubicBezTo>
                    <a:pt x="9" y="0"/>
                    <a:pt x="5" y="0"/>
                    <a:pt x="5" y="2"/>
                  </a:cubicBezTo>
                  <a:cubicBezTo>
                    <a:pt x="5" y="4"/>
                    <a:pt x="0" y="3"/>
                    <a:pt x="0" y="6"/>
                  </a:cubicBezTo>
                  <a:cubicBezTo>
                    <a:pt x="1" y="8"/>
                    <a:pt x="1" y="6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8B230B16-1555-4571-82E8-057794732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9365" y="9124925"/>
              <a:ext cx="44450" cy="82550"/>
            </a:xfrm>
            <a:custGeom>
              <a:avLst/>
              <a:gdLst>
                <a:gd name="T0" fmla="*/ 0 w 12"/>
                <a:gd name="T1" fmla="*/ 0 h 22"/>
                <a:gd name="T2" fmla="*/ 3 w 12"/>
                <a:gd name="T3" fmla="*/ 19 h 22"/>
                <a:gd name="T4" fmla="*/ 5 w 12"/>
                <a:gd name="T5" fmla="*/ 22 h 22"/>
                <a:gd name="T6" fmla="*/ 6 w 12"/>
                <a:gd name="T7" fmla="*/ 19 h 22"/>
                <a:gd name="T8" fmla="*/ 7 w 12"/>
                <a:gd name="T9" fmla="*/ 15 h 22"/>
                <a:gd name="T10" fmla="*/ 11 w 12"/>
                <a:gd name="T11" fmla="*/ 10 h 22"/>
                <a:gd name="T12" fmla="*/ 0 w 1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22"/>
                    <a:pt x="5" y="22"/>
                  </a:cubicBezTo>
                  <a:cubicBezTo>
                    <a:pt x="5" y="22"/>
                    <a:pt x="6" y="19"/>
                    <a:pt x="6" y="1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12" y="14"/>
                    <a:pt x="11" y="10"/>
                  </a:cubicBezTo>
                  <a:cubicBezTo>
                    <a:pt x="10" y="5"/>
                    <a:pt x="4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FA12843E-2F97-4E08-A837-E7204E234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6565" y="9050313"/>
              <a:ext cx="127000" cy="93662"/>
            </a:xfrm>
            <a:custGeom>
              <a:avLst/>
              <a:gdLst>
                <a:gd name="T0" fmla="*/ 8 w 34"/>
                <a:gd name="T1" fmla="*/ 18 h 25"/>
                <a:gd name="T2" fmla="*/ 3 w 34"/>
                <a:gd name="T3" fmla="*/ 20 h 25"/>
                <a:gd name="T4" fmla="*/ 6 w 34"/>
                <a:gd name="T5" fmla="*/ 16 h 25"/>
                <a:gd name="T6" fmla="*/ 7 w 34"/>
                <a:gd name="T7" fmla="*/ 17 h 25"/>
                <a:gd name="T8" fmla="*/ 3 w 34"/>
                <a:gd name="T9" fmla="*/ 13 h 25"/>
                <a:gd name="T10" fmla="*/ 3 w 34"/>
                <a:gd name="T11" fmla="*/ 11 h 25"/>
                <a:gd name="T12" fmla="*/ 8 w 34"/>
                <a:gd name="T13" fmla="*/ 7 h 25"/>
                <a:gd name="T14" fmla="*/ 14 w 34"/>
                <a:gd name="T15" fmla="*/ 7 h 25"/>
                <a:gd name="T16" fmla="*/ 16 w 34"/>
                <a:gd name="T17" fmla="*/ 11 h 25"/>
                <a:gd name="T18" fmla="*/ 18 w 34"/>
                <a:gd name="T19" fmla="*/ 7 h 25"/>
                <a:gd name="T20" fmla="*/ 14 w 34"/>
                <a:gd name="T21" fmla="*/ 2 h 25"/>
                <a:gd name="T22" fmla="*/ 19 w 34"/>
                <a:gd name="T23" fmla="*/ 3 h 25"/>
                <a:gd name="T24" fmla="*/ 22 w 34"/>
                <a:gd name="T25" fmla="*/ 5 h 25"/>
                <a:gd name="T26" fmla="*/ 27 w 34"/>
                <a:gd name="T27" fmla="*/ 5 h 25"/>
                <a:gd name="T28" fmla="*/ 28 w 34"/>
                <a:gd name="T29" fmla="*/ 9 h 25"/>
                <a:gd name="T30" fmla="*/ 34 w 34"/>
                <a:gd name="T31" fmla="*/ 11 h 25"/>
                <a:gd name="T32" fmla="*/ 29 w 34"/>
                <a:gd name="T33" fmla="*/ 12 h 25"/>
                <a:gd name="T34" fmla="*/ 31 w 34"/>
                <a:gd name="T35" fmla="*/ 16 h 25"/>
                <a:gd name="T36" fmla="*/ 26 w 34"/>
                <a:gd name="T37" fmla="*/ 14 h 25"/>
                <a:gd name="T38" fmla="*/ 23 w 34"/>
                <a:gd name="T39" fmla="*/ 15 h 25"/>
                <a:gd name="T40" fmla="*/ 23 w 34"/>
                <a:gd name="T41" fmla="*/ 19 h 25"/>
                <a:gd name="T42" fmla="*/ 16 w 34"/>
                <a:gd name="T43" fmla="*/ 22 h 25"/>
                <a:gd name="T44" fmla="*/ 16 w 34"/>
                <a:gd name="T45" fmla="*/ 19 h 25"/>
                <a:gd name="T46" fmla="*/ 13 w 34"/>
                <a:gd name="T47" fmla="*/ 21 h 25"/>
                <a:gd name="T48" fmla="*/ 7 w 34"/>
                <a:gd name="T49" fmla="*/ 24 h 25"/>
                <a:gd name="T50" fmla="*/ 9 w 34"/>
                <a:gd name="T51" fmla="*/ 19 h 25"/>
                <a:gd name="T52" fmla="*/ 8 w 34"/>
                <a:gd name="T5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25">
                  <a:moveTo>
                    <a:pt x="8" y="18"/>
                  </a:moveTo>
                  <a:cubicBezTo>
                    <a:pt x="8" y="18"/>
                    <a:pt x="6" y="25"/>
                    <a:pt x="3" y="20"/>
                  </a:cubicBezTo>
                  <a:cubicBezTo>
                    <a:pt x="0" y="16"/>
                    <a:pt x="3" y="15"/>
                    <a:pt x="6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0" y="13"/>
                    <a:pt x="3" y="11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6"/>
                    <a:pt x="13" y="5"/>
                    <a:pt x="14" y="7"/>
                  </a:cubicBezTo>
                  <a:cubicBezTo>
                    <a:pt x="14" y="10"/>
                    <a:pt x="12" y="12"/>
                    <a:pt x="16" y="11"/>
                  </a:cubicBezTo>
                  <a:cubicBezTo>
                    <a:pt x="19" y="10"/>
                    <a:pt x="19" y="9"/>
                    <a:pt x="18" y="7"/>
                  </a:cubicBezTo>
                  <a:cubicBezTo>
                    <a:pt x="16" y="6"/>
                    <a:pt x="12" y="4"/>
                    <a:pt x="14" y="2"/>
                  </a:cubicBezTo>
                  <a:cubicBezTo>
                    <a:pt x="16" y="1"/>
                    <a:pt x="19" y="0"/>
                    <a:pt x="19" y="3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3" y="5"/>
                    <a:pt x="26" y="3"/>
                    <a:pt x="27" y="5"/>
                  </a:cubicBezTo>
                  <a:cubicBezTo>
                    <a:pt x="29" y="7"/>
                    <a:pt x="28" y="9"/>
                    <a:pt x="28" y="9"/>
                  </a:cubicBezTo>
                  <a:cubicBezTo>
                    <a:pt x="28" y="9"/>
                    <a:pt x="34" y="7"/>
                    <a:pt x="34" y="11"/>
                  </a:cubicBezTo>
                  <a:cubicBezTo>
                    <a:pt x="34" y="14"/>
                    <a:pt x="29" y="12"/>
                    <a:pt x="29" y="12"/>
                  </a:cubicBezTo>
                  <a:cubicBezTo>
                    <a:pt x="29" y="12"/>
                    <a:pt x="33" y="14"/>
                    <a:pt x="31" y="16"/>
                  </a:cubicBezTo>
                  <a:cubicBezTo>
                    <a:pt x="29" y="17"/>
                    <a:pt x="26" y="14"/>
                    <a:pt x="26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5" y="19"/>
                    <a:pt x="23" y="19"/>
                  </a:cubicBezTo>
                  <a:cubicBezTo>
                    <a:pt x="21" y="20"/>
                    <a:pt x="17" y="24"/>
                    <a:pt x="16" y="22"/>
                  </a:cubicBezTo>
                  <a:cubicBezTo>
                    <a:pt x="15" y="21"/>
                    <a:pt x="18" y="19"/>
                    <a:pt x="16" y="19"/>
                  </a:cubicBezTo>
                  <a:cubicBezTo>
                    <a:pt x="14" y="18"/>
                    <a:pt x="14" y="19"/>
                    <a:pt x="13" y="21"/>
                  </a:cubicBezTo>
                  <a:cubicBezTo>
                    <a:pt x="11" y="23"/>
                    <a:pt x="7" y="25"/>
                    <a:pt x="7" y="24"/>
                  </a:cubicBezTo>
                  <a:cubicBezTo>
                    <a:pt x="6" y="24"/>
                    <a:pt x="10" y="21"/>
                    <a:pt x="9" y="19"/>
                  </a:cubicBezTo>
                  <a:cubicBezTo>
                    <a:pt x="7" y="17"/>
                    <a:pt x="8" y="18"/>
                    <a:pt x="8" y="1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D4EEFD4-1F90-44B0-88A3-CAA83B3D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6403" y="9140800"/>
              <a:ext cx="46038" cy="22225"/>
            </a:xfrm>
            <a:custGeom>
              <a:avLst/>
              <a:gdLst>
                <a:gd name="T0" fmla="*/ 8 w 12"/>
                <a:gd name="T1" fmla="*/ 0 h 6"/>
                <a:gd name="T2" fmla="*/ 5 w 12"/>
                <a:gd name="T3" fmla="*/ 5 h 6"/>
                <a:gd name="T4" fmla="*/ 12 w 12"/>
                <a:gd name="T5" fmla="*/ 1 h 6"/>
                <a:gd name="T6" fmla="*/ 8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8" y="0"/>
                  </a:moveTo>
                  <a:cubicBezTo>
                    <a:pt x="8" y="0"/>
                    <a:pt x="0" y="4"/>
                    <a:pt x="5" y="5"/>
                  </a:cubicBezTo>
                  <a:cubicBezTo>
                    <a:pt x="10" y="6"/>
                    <a:pt x="12" y="3"/>
                    <a:pt x="12" y="1"/>
                  </a:cubicBezTo>
                  <a:cubicBezTo>
                    <a:pt x="12" y="0"/>
                    <a:pt x="8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8B46EBE0-85F5-4597-99CD-FAB118E06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4015" y="9177313"/>
              <a:ext cx="41275" cy="38100"/>
            </a:xfrm>
            <a:custGeom>
              <a:avLst/>
              <a:gdLst>
                <a:gd name="T0" fmla="*/ 11 w 11"/>
                <a:gd name="T1" fmla="*/ 0 h 10"/>
                <a:gd name="T2" fmla="*/ 6 w 11"/>
                <a:gd name="T3" fmla="*/ 3 h 10"/>
                <a:gd name="T4" fmla="*/ 4 w 11"/>
                <a:gd name="T5" fmla="*/ 7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8" y="2"/>
                    <a:pt x="6" y="3"/>
                  </a:cubicBezTo>
                  <a:cubicBezTo>
                    <a:pt x="3" y="4"/>
                    <a:pt x="0" y="6"/>
                    <a:pt x="4" y="7"/>
                  </a:cubicBezTo>
                  <a:cubicBezTo>
                    <a:pt x="8" y="8"/>
                    <a:pt x="10" y="10"/>
                    <a:pt x="1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58F651F-C534-4CA2-B532-9477C59C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9115" y="9024913"/>
              <a:ext cx="57150" cy="33337"/>
            </a:xfrm>
            <a:custGeom>
              <a:avLst/>
              <a:gdLst>
                <a:gd name="T0" fmla="*/ 5 w 15"/>
                <a:gd name="T1" fmla="*/ 1 h 9"/>
                <a:gd name="T2" fmla="*/ 2 w 15"/>
                <a:gd name="T3" fmla="*/ 5 h 9"/>
                <a:gd name="T4" fmla="*/ 4 w 15"/>
                <a:gd name="T5" fmla="*/ 9 h 9"/>
                <a:gd name="T6" fmla="*/ 12 w 15"/>
                <a:gd name="T7" fmla="*/ 7 h 9"/>
                <a:gd name="T8" fmla="*/ 5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5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9"/>
                    <a:pt x="4" y="9"/>
                  </a:cubicBezTo>
                  <a:cubicBezTo>
                    <a:pt x="9" y="8"/>
                    <a:pt x="11" y="6"/>
                    <a:pt x="12" y="7"/>
                  </a:cubicBezTo>
                  <a:cubicBezTo>
                    <a:pt x="14" y="8"/>
                    <a:pt x="1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38446BC-412C-4F5E-9BBB-8F54B3053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5565" y="9124925"/>
              <a:ext cx="44450" cy="38100"/>
            </a:xfrm>
            <a:custGeom>
              <a:avLst/>
              <a:gdLst>
                <a:gd name="T0" fmla="*/ 9 w 12"/>
                <a:gd name="T1" fmla="*/ 2 h 10"/>
                <a:gd name="T2" fmla="*/ 4 w 12"/>
                <a:gd name="T3" fmla="*/ 2 h 10"/>
                <a:gd name="T4" fmla="*/ 1 w 12"/>
                <a:gd name="T5" fmla="*/ 3 h 10"/>
                <a:gd name="T6" fmla="*/ 3 w 12"/>
                <a:gd name="T7" fmla="*/ 7 h 10"/>
                <a:gd name="T8" fmla="*/ 7 w 12"/>
                <a:gd name="T9" fmla="*/ 10 h 10"/>
                <a:gd name="T10" fmla="*/ 8 w 12"/>
                <a:gd name="T11" fmla="*/ 7 h 10"/>
                <a:gd name="T12" fmla="*/ 10 w 12"/>
                <a:gd name="T13" fmla="*/ 2 h 10"/>
                <a:gd name="T14" fmla="*/ 9 w 1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8" y="2"/>
                    <a:pt x="7" y="3"/>
                    <a:pt x="4" y="2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3" y="8"/>
                    <a:pt x="5" y="10"/>
                    <a:pt x="7" y="10"/>
                  </a:cubicBezTo>
                  <a:cubicBezTo>
                    <a:pt x="8" y="9"/>
                    <a:pt x="6" y="7"/>
                    <a:pt x="8" y="7"/>
                  </a:cubicBezTo>
                  <a:cubicBezTo>
                    <a:pt x="11" y="7"/>
                    <a:pt x="12" y="3"/>
                    <a:pt x="10" y="2"/>
                  </a:cubicBezTo>
                  <a:cubicBezTo>
                    <a:pt x="7" y="1"/>
                    <a:pt x="9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155D056A-7403-4B07-948B-2C6E257A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2065" y="9129688"/>
              <a:ext cx="63500" cy="41275"/>
            </a:xfrm>
            <a:custGeom>
              <a:avLst/>
              <a:gdLst>
                <a:gd name="T0" fmla="*/ 16 w 17"/>
                <a:gd name="T1" fmla="*/ 0 h 11"/>
                <a:gd name="T2" fmla="*/ 9 w 17"/>
                <a:gd name="T3" fmla="*/ 1 h 11"/>
                <a:gd name="T4" fmla="*/ 2 w 17"/>
                <a:gd name="T5" fmla="*/ 1 h 11"/>
                <a:gd name="T6" fmla="*/ 3 w 17"/>
                <a:gd name="T7" fmla="*/ 5 h 11"/>
                <a:gd name="T8" fmla="*/ 6 w 17"/>
                <a:gd name="T9" fmla="*/ 5 h 11"/>
                <a:gd name="T10" fmla="*/ 13 w 17"/>
                <a:gd name="T11" fmla="*/ 11 h 11"/>
                <a:gd name="T12" fmla="*/ 14 w 17"/>
                <a:gd name="T13" fmla="*/ 10 h 11"/>
                <a:gd name="T14" fmla="*/ 16 w 17"/>
                <a:gd name="T15" fmla="*/ 6 h 11"/>
                <a:gd name="T16" fmla="*/ 16 w 1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16" y="0"/>
                    <a:pt x="12" y="1"/>
                    <a:pt x="9" y="1"/>
                  </a:cubicBezTo>
                  <a:cubicBezTo>
                    <a:pt x="6" y="1"/>
                    <a:pt x="2" y="1"/>
                    <a:pt x="2" y="1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8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6"/>
                    <a:pt x="16" y="6"/>
                  </a:cubicBezTo>
                  <a:cubicBezTo>
                    <a:pt x="17" y="5"/>
                    <a:pt x="16" y="0"/>
                    <a:pt x="1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AE597F-0004-4C35-8CD3-16D9A2D4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903" y="9132863"/>
              <a:ext cx="52388" cy="49212"/>
            </a:xfrm>
            <a:custGeom>
              <a:avLst/>
              <a:gdLst>
                <a:gd name="T0" fmla="*/ 10 w 14"/>
                <a:gd name="T1" fmla="*/ 5 h 13"/>
                <a:gd name="T2" fmla="*/ 6 w 14"/>
                <a:gd name="T3" fmla="*/ 2 h 13"/>
                <a:gd name="T4" fmla="*/ 3 w 14"/>
                <a:gd name="T5" fmla="*/ 7 h 13"/>
                <a:gd name="T6" fmla="*/ 5 w 14"/>
                <a:gd name="T7" fmla="*/ 10 h 13"/>
                <a:gd name="T8" fmla="*/ 9 w 14"/>
                <a:gd name="T9" fmla="*/ 11 h 13"/>
                <a:gd name="T10" fmla="*/ 10 w 14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0" y="5"/>
                  </a:moveTo>
                  <a:cubicBezTo>
                    <a:pt x="10" y="5"/>
                    <a:pt x="8" y="4"/>
                    <a:pt x="6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1"/>
                    <a:pt x="5" y="13"/>
                    <a:pt x="9" y="11"/>
                  </a:cubicBezTo>
                  <a:cubicBezTo>
                    <a:pt x="13" y="10"/>
                    <a:pt x="14" y="5"/>
                    <a:pt x="1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45E2EA89-275A-417C-85A3-CA216995A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3803" y="9159850"/>
              <a:ext cx="22225" cy="14287"/>
            </a:xfrm>
            <a:custGeom>
              <a:avLst/>
              <a:gdLst>
                <a:gd name="T0" fmla="*/ 3 w 6"/>
                <a:gd name="T1" fmla="*/ 0 h 4"/>
                <a:gd name="T2" fmla="*/ 6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6" y="0"/>
                    <a:pt x="6" y="2"/>
                  </a:cubicBezTo>
                  <a:cubicBezTo>
                    <a:pt x="6" y="4"/>
                    <a:pt x="6" y="4"/>
                    <a:pt x="3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E57BBCBB-B191-48B7-AA89-3BA3E9822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8403" y="9159850"/>
              <a:ext cx="25400" cy="17462"/>
            </a:xfrm>
            <a:custGeom>
              <a:avLst/>
              <a:gdLst>
                <a:gd name="T0" fmla="*/ 5 w 7"/>
                <a:gd name="T1" fmla="*/ 0 h 5"/>
                <a:gd name="T2" fmla="*/ 2 w 7"/>
                <a:gd name="T3" fmla="*/ 2 h 5"/>
                <a:gd name="T4" fmla="*/ 4 w 7"/>
                <a:gd name="T5" fmla="*/ 5 h 5"/>
                <a:gd name="T6" fmla="*/ 6 w 7"/>
                <a:gd name="T7" fmla="*/ 0 h 5"/>
                <a:gd name="T8" fmla="*/ 5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cubicBezTo>
                    <a:pt x="1" y="0"/>
                    <a:pt x="2" y="2"/>
                    <a:pt x="2" y="2"/>
                  </a:cubicBezTo>
                  <a:cubicBezTo>
                    <a:pt x="2" y="2"/>
                    <a:pt x="0" y="5"/>
                    <a:pt x="4" y="5"/>
                  </a:cubicBezTo>
                  <a:cubicBezTo>
                    <a:pt x="7" y="5"/>
                    <a:pt x="7" y="3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A9D83077-A4F4-4AA1-A8F5-20A5BEF7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3790" y="9151913"/>
              <a:ext cx="74613" cy="52387"/>
            </a:xfrm>
            <a:custGeom>
              <a:avLst/>
              <a:gdLst>
                <a:gd name="T0" fmla="*/ 19 w 20"/>
                <a:gd name="T1" fmla="*/ 7 h 14"/>
                <a:gd name="T2" fmla="*/ 16 w 20"/>
                <a:gd name="T3" fmla="*/ 10 h 14"/>
                <a:gd name="T4" fmla="*/ 11 w 20"/>
                <a:gd name="T5" fmla="*/ 13 h 14"/>
                <a:gd name="T6" fmla="*/ 8 w 20"/>
                <a:gd name="T7" fmla="*/ 14 h 14"/>
                <a:gd name="T8" fmla="*/ 4 w 20"/>
                <a:gd name="T9" fmla="*/ 14 h 14"/>
                <a:gd name="T10" fmla="*/ 1 w 20"/>
                <a:gd name="T11" fmla="*/ 11 h 14"/>
                <a:gd name="T12" fmla="*/ 7 w 20"/>
                <a:gd name="T13" fmla="*/ 10 h 14"/>
                <a:gd name="T14" fmla="*/ 8 w 20"/>
                <a:gd name="T15" fmla="*/ 13 h 14"/>
                <a:gd name="T16" fmla="*/ 9 w 20"/>
                <a:gd name="T17" fmla="*/ 10 h 14"/>
                <a:gd name="T18" fmla="*/ 9 w 20"/>
                <a:gd name="T19" fmla="*/ 6 h 14"/>
                <a:gd name="T20" fmla="*/ 11 w 20"/>
                <a:gd name="T21" fmla="*/ 5 h 14"/>
                <a:gd name="T22" fmla="*/ 10 w 20"/>
                <a:gd name="T23" fmla="*/ 3 h 14"/>
                <a:gd name="T24" fmla="*/ 16 w 20"/>
                <a:gd name="T25" fmla="*/ 2 h 14"/>
                <a:gd name="T26" fmla="*/ 17 w 20"/>
                <a:gd name="T27" fmla="*/ 5 h 14"/>
                <a:gd name="T28" fmla="*/ 19 w 20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19" y="7"/>
                    <a:pt x="16" y="9"/>
                    <a:pt x="16" y="10"/>
                  </a:cubicBezTo>
                  <a:cubicBezTo>
                    <a:pt x="16" y="11"/>
                    <a:pt x="12" y="12"/>
                    <a:pt x="11" y="13"/>
                  </a:cubicBezTo>
                  <a:cubicBezTo>
                    <a:pt x="10" y="13"/>
                    <a:pt x="10" y="14"/>
                    <a:pt x="8" y="14"/>
                  </a:cubicBezTo>
                  <a:cubicBezTo>
                    <a:pt x="7" y="14"/>
                    <a:pt x="5" y="14"/>
                    <a:pt x="4" y="14"/>
                  </a:cubicBezTo>
                  <a:cubicBezTo>
                    <a:pt x="2" y="13"/>
                    <a:pt x="0" y="12"/>
                    <a:pt x="1" y="11"/>
                  </a:cubicBezTo>
                  <a:cubicBezTo>
                    <a:pt x="3" y="10"/>
                    <a:pt x="6" y="9"/>
                    <a:pt x="7" y="10"/>
                  </a:cubicBezTo>
                  <a:cubicBezTo>
                    <a:pt x="8" y="11"/>
                    <a:pt x="8" y="13"/>
                    <a:pt x="8" y="13"/>
                  </a:cubicBezTo>
                  <a:cubicBezTo>
                    <a:pt x="8" y="13"/>
                    <a:pt x="10" y="11"/>
                    <a:pt x="9" y="10"/>
                  </a:cubicBezTo>
                  <a:cubicBezTo>
                    <a:pt x="9" y="8"/>
                    <a:pt x="7" y="6"/>
                    <a:pt x="9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7" y="4"/>
                    <a:pt x="10" y="3"/>
                  </a:cubicBezTo>
                  <a:cubicBezTo>
                    <a:pt x="13" y="1"/>
                    <a:pt x="16" y="0"/>
                    <a:pt x="16" y="2"/>
                  </a:cubicBezTo>
                  <a:cubicBezTo>
                    <a:pt x="16" y="4"/>
                    <a:pt x="17" y="5"/>
                    <a:pt x="17" y="5"/>
                  </a:cubicBezTo>
                  <a:cubicBezTo>
                    <a:pt x="17" y="5"/>
                    <a:pt x="20" y="3"/>
                    <a:pt x="19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D332A031-D503-47EC-A100-7E81A6DDA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6478" y="9166200"/>
              <a:ext cx="98425" cy="41275"/>
            </a:xfrm>
            <a:custGeom>
              <a:avLst/>
              <a:gdLst>
                <a:gd name="T0" fmla="*/ 23 w 26"/>
                <a:gd name="T1" fmla="*/ 4 h 11"/>
                <a:gd name="T2" fmla="*/ 19 w 26"/>
                <a:gd name="T3" fmla="*/ 6 h 11"/>
                <a:gd name="T4" fmla="*/ 13 w 26"/>
                <a:gd name="T5" fmla="*/ 9 h 11"/>
                <a:gd name="T6" fmla="*/ 6 w 26"/>
                <a:gd name="T7" fmla="*/ 11 h 11"/>
                <a:gd name="T8" fmla="*/ 5 w 26"/>
                <a:gd name="T9" fmla="*/ 9 h 11"/>
                <a:gd name="T10" fmla="*/ 12 w 26"/>
                <a:gd name="T11" fmla="*/ 5 h 11"/>
                <a:gd name="T12" fmla="*/ 18 w 26"/>
                <a:gd name="T13" fmla="*/ 3 h 11"/>
                <a:gd name="T14" fmla="*/ 22 w 26"/>
                <a:gd name="T15" fmla="*/ 1 h 11"/>
                <a:gd name="T16" fmla="*/ 23 w 26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3" y="4"/>
                  </a:moveTo>
                  <a:cubicBezTo>
                    <a:pt x="23" y="4"/>
                    <a:pt x="22" y="6"/>
                    <a:pt x="19" y="6"/>
                  </a:cubicBezTo>
                  <a:cubicBezTo>
                    <a:pt x="15" y="6"/>
                    <a:pt x="15" y="7"/>
                    <a:pt x="13" y="9"/>
                  </a:cubicBezTo>
                  <a:cubicBezTo>
                    <a:pt x="12" y="10"/>
                    <a:pt x="9" y="11"/>
                    <a:pt x="6" y="11"/>
                  </a:cubicBezTo>
                  <a:cubicBezTo>
                    <a:pt x="3" y="11"/>
                    <a:pt x="0" y="9"/>
                    <a:pt x="5" y="9"/>
                  </a:cubicBezTo>
                  <a:cubicBezTo>
                    <a:pt x="10" y="8"/>
                    <a:pt x="10" y="6"/>
                    <a:pt x="12" y="5"/>
                  </a:cubicBezTo>
                  <a:cubicBezTo>
                    <a:pt x="15" y="4"/>
                    <a:pt x="15" y="3"/>
                    <a:pt x="18" y="3"/>
                  </a:cubicBezTo>
                  <a:cubicBezTo>
                    <a:pt x="21" y="3"/>
                    <a:pt x="20" y="1"/>
                    <a:pt x="22" y="1"/>
                  </a:cubicBezTo>
                  <a:cubicBezTo>
                    <a:pt x="23" y="0"/>
                    <a:pt x="26" y="1"/>
                    <a:pt x="23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564D531D-1CB3-4CD9-B492-52437558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9965" y="9201125"/>
              <a:ext cx="22225" cy="11112"/>
            </a:xfrm>
            <a:custGeom>
              <a:avLst/>
              <a:gdLst>
                <a:gd name="T0" fmla="*/ 0 w 6"/>
                <a:gd name="T1" fmla="*/ 2 h 3"/>
                <a:gd name="T2" fmla="*/ 3 w 6"/>
                <a:gd name="T3" fmla="*/ 0 h 3"/>
                <a:gd name="T4" fmla="*/ 6 w 6"/>
                <a:gd name="T5" fmla="*/ 1 h 3"/>
                <a:gd name="T6" fmla="*/ 5 w 6"/>
                <a:gd name="T7" fmla="*/ 3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BD7AB011-A654-48A9-9D6B-AC7F0841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928" y="9193188"/>
              <a:ext cx="34925" cy="14287"/>
            </a:xfrm>
            <a:custGeom>
              <a:avLst/>
              <a:gdLst>
                <a:gd name="T0" fmla="*/ 9 w 9"/>
                <a:gd name="T1" fmla="*/ 2 h 4"/>
                <a:gd name="T2" fmla="*/ 4 w 9"/>
                <a:gd name="T3" fmla="*/ 4 h 4"/>
                <a:gd name="T4" fmla="*/ 2 w 9"/>
                <a:gd name="T5" fmla="*/ 2 h 4"/>
                <a:gd name="T6" fmla="*/ 9 w 9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8" y="4"/>
                    <a:pt x="4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6" y="0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D99D341E-75E0-42E8-9A1E-259871CB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6140" y="9177313"/>
              <a:ext cx="22225" cy="15875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2 h 4"/>
                <a:gd name="T4" fmla="*/ 4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4" y="0"/>
                    <a:pt x="0" y="1"/>
                    <a:pt x="2" y="2"/>
                  </a:cubicBezTo>
                  <a:cubicBezTo>
                    <a:pt x="3" y="4"/>
                    <a:pt x="6" y="2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B14B90FA-FBB4-4ADB-9187-552571B90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578" y="9163025"/>
              <a:ext cx="47625" cy="33337"/>
            </a:xfrm>
            <a:custGeom>
              <a:avLst/>
              <a:gdLst>
                <a:gd name="T0" fmla="*/ 5 w 13"/>
                <a:gd name="T1" fmla="*/ 1 h 9"/>
                <a:gd name="T2" fmla="*/ 9 w 13"/>
                <a:gd name="T3" fmla="*/ 6 h 9"/>
                <a:gd name="T4" fmla="*/ 1 w 13"/>
                <a:gd name="T5" fmla="*/ 0 h 9"/>
                <a:gd name="T6" fmla="*/ 5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5" y="1"/>
                  </a:moveTo>
                  <a:cubicBezTo>
                    <a:pt x="5" y="1"/>
                    <a:pt x="13" y="9"/>
                    <a:pt x="9" y="6"/>
                  </a:cubicBezTo>
                  <a:cubicBezTo>
                    <a:pt x="5" y="4"/>
                    <a:pt x="1" y="1"/>
                    <a:pt x="1" y="0"/>
                  </a:cubicBezTo>
                  <a:cubicBezTo>
                    <a:pt x="0" y="0"/>
                    <a:pt x="5" y="1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60C77C8-3AAF-4188-9259-3FEFE0A5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5490" y="9124925"/>
              <a:ext cx="76200" cy="30162"/>
            </a:xfrm>
            <a:custGeom>
              <a:avLst/>
              <a:gdLst>
                <a:gd name="T0" fmla="*/ 1 w 20"/>
                <a:gd name="T1" fmla="*/ 2 h 8"/>
                <a:gd name="T2" fmla="*/ 9 w 20"/>
                <a:gd name="T3" fmla="*/ 7 h 8"/>
                <a:gd name="T4" fmla="*/ 12 w 20"/>
                <a:gd name="T5" fmla="*/ 6 h 8"/>
                <a:gd name="T6" fmla="*/ 16 w 20"/>
                <a:gd name="T7" fmla="*/ 8 h 8"/>
                <a:gd name="T8" fmla="*/ 18 w 20"/>
                <a:gd name="T9" fmla="*/ 7 h 8"/>
                <a:gd name="T10" fmla="*/ 20 w 20"/>
                <a:gd name="T11" fmla="*/ 6 h 8"/>
                <a:gd name="T12" fmla="*/ 16 w 20"/>
                <a:gd name="T13" fmla="*/ 2 h 8"/>
                <a:gd name="T14" fmla="*/ 15 w 20"/>
                <a:gd name="T15" fmla="*/ 4 h 8"/>
                <a:gd name="T16" fmla="*/ 12 w 20"/>
                <a:gd name="T17" fmla="*/ 4 h 8"/>
                <a:gd name="T18" fmla="*/ 5 w 20"/>
                <a:gd name="T19" fmla="*/ 1 h 8"/>
                <a:gd name="T20" fmla="*/ 1 w 20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">
                  <a:moveTo>
                    <a:pt x="1" y="2"/>
                  </a:moveTo>
                  <a:cubicBezTo>
                    <a:pt x="2" y="3"/>
                    <a:pt x="9" y="7"/>
                    <a:pt x="9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8" y="1"/>
                    <a:pt x="16" y="2"/>
                  </a:cubicBezTo>
                  <a:cubicBezTo>
                    <a:pt x="13" y="3"/>
                    <a:pt x="15" y="4"/>
                    <a:pt x="15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0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1C920884-E590-4EB7-AD95-45223C23D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3265" y="9099525"/>
              <a:ext cx="15875" cy="14287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3 h 4"/>
                <a:gd name="T4" fmla="*/ 2 w 4"/>
                <a:gd name="T5" fmla="*/ 4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0B4BF634-78E1-421E-BCBA-209BD8045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5640" y="9096350"/>
              <a:ext cx="33338" cy="22225"/>
            </a:xfrm>
            <a:custGeom>
              <a:avLst/>
              <a:gdLst>
                <a:gd name="T0" fmla="*/ 8 w 9"/>
                <a:gd name="T1" fmla="*/ 1 h 6"/>
                <a:gd name="T2" fmla="*/ 8 w 9"/>
                <a:gd name="T3" fmla="*/ 6 h 6"/>
                <a:gd name="T4" fmla="*/ 0 w 9"/>
                <a:gd name="T5" fmla="*/ 5 h 6"/>
                <a:gd name="T6" fmla="*/ 5 w 9"/>
                <a:gd name="T7" fmla="*/ 1 h 6"/>
                <a:gd name="T8" fmla="*/ 8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" y="2"/>
                    <a:pt x="5" y="1"/>
                  </a:cubicBezTo>
                  <a:cubicBezTo>
                    <a:pt x="6" y="1"/>
                    <a:pt x="9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8D21AEBD-5D66-460D-8389-95818AB97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703" y="9083650"/>
              <a:ext cx="19050" cy="15875"/>
            </a:xfrm>
            <a:custGeom>
              <a:avLst/>
              <a:gdLst>
                <a:gd name="T0" fmla="*/ 5 w 12"/>
                <a:gd name="T1" fmla="*/ 3 h 10"/>
                <a:gd name="T2" fmla="*/ 0 w 12"/>
                <a:gd name="T3" fmla="*/ 5 h 10"/>
                <a:gd name="T4" fmla="*/ 5 w 12"/>
                <a:gd name="T5" fmla="*/ 10 h 10"/>
                <a:gd name="T6" fmla="*/ 12 w 12"/>
                <a:gd name="T7" fmla="*/ 5 h 10"/>
                <a:gd name="T8" fmla="*/ 7 w 12"/>
                <a:gd name="T9" fmla="*/ 3 h 10"/>
                <a:gd name="T10" fmla="*/ 5 w 12"/>
                <a:gd name="T11" fmla="*/ 0 h 10"/>
                <a:gd name="T12" fmla="*/ 5 w 12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5" y="3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669DF477-AD4E-40A9-BBB6-B1826751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9603" y="9058250"/>
              <a:ext cx="26988" cy="33337"/>
            </a:xfrm>
            <a:custGeom>
              <a:avLst/>
              <a:gdLst>
                <a:gd name="T0" fmla="*/ 7 w 7"/>
                <a:gd name="T1" fmla="*/ 4 h 9"/>
                <a:gd name="T2" fmla="*/ 2 w 7"/>
                <a:gd name="T3" fmla="*/ 0 h 9"/>
                <a:gd name="T4" fmla="*/ 3 w 7"/>
                <a:gd name="T5" fmla="*/ 4 h 9"/>
                <a:gd name="T6" fmla="*/ 0 w 7"/>
                <a:gd name="T7" fmla="*/ 5 h 9"/>
                <a:gd name="T8" fmla="*/ 6 w 7"/>
                <a:gd name="T9" fmla="*/ 8 h 9"/>
                <a:gd name="T10" fmla="*/ 7 w 7"/>
                <a:gd name="T11" fmla="*/ 9 h 9"/>
                <a:gd name="T12" fmla="*/ 7 w 7"/>
                <a:gd name="T13" fmla="*/ 6 h 9"/>
                <a:gd name="T14" fmla="*/ 7 w 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1" y="5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5191627-7AF3-430F-BADA-88ABBB6E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9753" y="8989988"/>
              <a:ext cx="22225" cy="19050"/>
            </a:xfrm>
            <a:custGeom>
              <a:avLst/>
              <a:gdLst>
                <a:gd name="T0" fmla="*/ 0 w 6"/>
                <a:gd name="T1" fmla="*/ 3 h 5"/>
                <a:gd name="T2" fmla="*/ 4 w 6"/>
                <a:gd name="T3" fmla="*/ 5 h 5"/>
                <a:gd name="T4" fmla="*/ 6 w 6"/>
                <a:gd name="T5" fmla="*/ 2 h 5"/>
                <a:gd name="T6" fmla="*/ 2 w 6"/>
                <a:gd name="T7" fmla="*/ 0 h 5"/>
                <a:gd name="T8" fmla="*/ 0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3"/>
                    <a:pt x="4" y="5"/>
                    <a:pt x="4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DD57943-0E23-4711-B8D8-2D6835E9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3715" y="8983638"/>
              <a:ext cx="19050" cy="41275"/>
            </a:xfrm>
            <a:custGeom>
              <a:avLst/>
              <a:gdLst>
                <a:gd name="T0" fmla="*/ 0 w 12"/>
                <a:gd name="T1" fmla="*/ 0 h 26"/>
                <a:gd name="T2" fmla="*/ 12 w 12"/>
                <a:gd name="T3" fmla="*/ 26 h 26"/>
                <a:gd name="T4" fmla="*/ 5 w 12"/>
                <a:gd name="T5" fmla="*/ 26 h 26"/>
                <a:gd name="T6" fmla="*/ 0 w 12"/>
                <a:gd name="T7" fmla="*/ 2 h 26"/>
                <a:gd name="T8" fmla="*/ 0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lnTo>
                    <a:pt x="12" y="26"/>
                  </a:lnTo>
                  <a:lnTo>
                    <a:pt x="5" y="2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0C53B10C-C02D-43A7-9D63-D46574C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6090" y="8931250"/>
              <a:ext cx="41275" cy="11112"/>
            </a:xfrm>
            <a:custGeom>
              <a:avLst/>
              <a:gdLst>
                <a:gd name="T0" fmla="*/ 2 w 11"/>
                <a:gd name="T1" fmla="*/ 2 h 3"/>
                <a:gd name="T2" fmla="*/ 6 w 11"/>
                <a:gd name="T3" fmla="*/ 3 h 3"/>
                <a:gd name="T4" fmla="*/ 9 w 11"/>
                <a:gd name="T5" fmla="*/ 3 h 3"/>
                <a:gd name="T6" fmla="*/ 11 w 11"/>
                <a:gd name="T7" fmla="*/ 2 h 3"/>
                <a:gd name="T8" fmla="*/ 11 w 11"/>
                <a:gd name="T9" fmla="*/ 0 h 3"/>
                <a:gd name="T10" fmla="*/ 0 w 11"/>
                <a:gd name="T11" fmla="*/ 0 h 3"/>
                <a:gd name="T12" fmla="*/ 2 w 1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2" y="2"/>
                  </a:moveTo>
                  <a:cubicBezTo>
                    <a:pt x="2" y="2"/>
                    <a:pt x="6" y="3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8B018B9A-0058-4A22-9E45-96FD30F7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5340" y="8997925"/>
              <a:ext cx="242888" cy="288925"/>
            </a:xfrm>
            <a:custGeom>
              <a:avLst/>
              <a:gdLst>
                <a:gd name="T0" fmla="*/ 8 w 65"/>
                <a:gd name="T1" fmla="*/ 8 h 77"/>
                <a:gd name="T2" fmla="*/ 9 w 65"/>
                <a:gd name="T3" fmla="*/ 12 h 77"/>
                <a:gd name="T4" fmla="*/ 9 w 65"/>
                <a:gd name="T5" fmla="*/ 19 h 77"/>
                <a:gd name="T6" fmla="*/ 6 w 65"/>
                <a:gd name="T7" fmla="*/ 24 h 77"/>
                <a:gd name="T8" fmla="*/ 1 w 65"/>
                <a:gd name="T9" fmla="*/ 27 h 77"/>
                <a:gd name="T10" fmla="*/ 1 w 65"/>
                <a:gd name="T11" fmla="*/ 35 h 77"/>
                <a:gd name="T12" fmla="*/ 5 w 65"/>
                <a:gd name="T13" fmla="*/ 41 h 77"/>
                <a:gd name="T14" fmla="*/ 7 w 65"/>
                <a:gd name="T15" fmla="*/ 47 h 77"/>
                <a:gd name="T16" fmla="*/ 7 w 65"/>
                <a:gd name="T17" fmla="*/ 56 h 77"/>
                <a:gd name="T18" fmla="*/ 10 w 65"/>
                <a:gd name="T19" fmla="*/ 68 h 77"/>
                <a:gd name="T20" fmla="*/ 17 w 65"/>
                <a:gd name="T21" fmla="*/ 74 h 77"/>
                <a:gd name="T22" fmla="*/ 23 w 65"/>
                <a:gd name="T23" fmla="*/ 72 h 77"/>
                <a:gd name="T24" fmla="*/ 39 w 65"/>
                <a:gd name="T25" fmla="*/ 58 h 77"/>
                <a:gd name="T26" fmla="*/ 54 w 65"/>
                <a:gd name="T27" fmla="*/ 54 h 77"/>
                <a:gd name="T28" fmla="*/ 64 w 65"/>
                <a:gd name="T29" fmla="*/ 45 h 77"/>
                <a:gd name="T30" fmla="*/ 60 w 65"/>
                <a:gd name="T31" fmla="*/ 43 h 77"/>
                <a:gd name="T32" fmla="*/ 52 w 65"/>
                <a:gd name="T33" fmla="*/ 32 h 77"/>
                <a:gd name="T34" fmla="*/ 50 w 65"/>
                <a:gd name="T35" fmla="*/ 27 h 77"/>
                <a:gd name="T36" fmla="*/ 41 w 65"/>
                <a:gd name="T37" fmla="*/ 19 h 77"/>
                <a:gd name="T38" fmla="*/ 33 w 65"/>
                <a:gd name="T39" fmla="*/ 13 h 77"/>
                <a:gd name="T40" fmla="*/ 28 w 65"/>
                <a:gd name="T41" fmla="*/ 9 h 77"/>
                <a:gd name="T42" fmla="*/ 24 w 65"/>
                <a:gd name="T43" fmla="*/ 9 h 77"/>
                <a:gd name="T44" fmla="*/ 18 w 65"/>
                <a:gd name="T45" fmla="*/ 5 h 77"/>
                <a:gd name="T46" fmla="*/ 8 w 65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7">
                  <a:moveTo>
                    <a:pt x="8" y="8"/>
                  </a:moveTo>
                  <a:cubicBezTo>
                    <a:pt x="8" y="8"/>
                    <a:pt x="9" y="9"/>
                    <a:pt x="9" y="12"/>
                  </a:cubicBezTo>
                  <a:cubicBezTo>
                    <a:pt x="9" y="15"/>
                    <a:pt x="11" y="17"/>
                    <a:pt x="9" y="19"/>
                  </a:cubicBezTo>
                  <a:cubicBezTo>
                    <a:pt x="7" y="21"/>
                    <a:pt x="5" y="21"/>
                    <a:pt x="6" y="24"/>
                  </a:cubicBezTo>
                  <a:cubicBezTo>
                    <a:pt x="6" y="27"/>
                    <a:pt x="2" y="24"/>
                    <a:pt x="1" y="27"/>
                  </a:cubicBezTo>
                  <a:cubicBezTo>
                    <a:pt x="0" y="30"/>
                    <a:pt x="0" y="34"/>
                    <a:pt x="1" y="35"/>
                  </a:cubicBezTo>
                  <a:cubicBezTo>
                    <a:pt x="3" y="37"/>
                    <a:pt x="5" y="39"/>
                    <a:pt x="5" y="41"/>
                  </a:cubicBezTo>
                  <a:cubicBezTo>
                    <a:pt x="5" y="42"/>
                    <a:pt x="5" y="44"/>
                    <a:pt x="7" y="47"/>
                  </a:cubicBezTo>
                  <a:cubicBezTo>
                    <a:pt x="9" y="49"/>
                    <a:pt x="8" y="52"/>
                    <a:pt x="7" y="56"/>
                  </a:cubicBezTo>
                  <a:cubicBezTo>
                    <a:pt x="6" y="59"/>
                    <a:pt x="7" y="68"/>
                    <a:pt x="10" y="68"/>
                  </a:cubicBezTo>
                  <a:cubicBezTo>
                    <a:pt x="13" y="68"/>
                    <a:pt x="16" y="71"/>
                    <a:pt x="17" y="74"/>
                  </a:cubicBezTo>
                  <a:cubicBezTo>
                    <a:pt x="18" y="76"/>
                    <a:pt x="22" y="77"/>
                    <a:pt x="23" y="72"/>
                  </a:cubicBezTo>
                  <a:cubicBezTo>
                    <a:pt x="24" y="68"/>
                    <a:pt x="35" y="58"/>
                    <a:pt x="39" y="58"/>
                  </a:cubicBezTo>
                  <a:cubicBezTo>
                    <a:pt x="44" y="58"/>
                    <a:pt x="49" y="56"/>
                    <a:pt x="54" y="54"/>
                  </a:cubicBezTo>
                  <a:cubicBezTo>
                    <a:pt x="58" y="52"/>
                    <a:pt x="64" y="48"/>
                    <a:pt x="64" y="45"/>
                  </a:cubicBezTo>
                  <a:cubicBezTo>
                    <a:pt x="65" y="43"/>
                    <a:pt x="63" y="44"/>
                    <a:pt x="60" y="43"/>
                  </a:cubicBezTo>
                  <a:cubicBezTo>
                    <a:pt x="58" y="42"/>
                    <a:pt x="55" y="35"/>
                    <a:pt x="52" y="32"/>
                  </a:cubicBezTo>
                  <a:cubicBezTo>
                    <a:pt x="50" y="30"/>
                    <a:pt x="51" y="28"/>
                    <a:pt x="50" y="27"/>
                  </a:cubicBezTo>
                  <a:cubicBezTo>
                    <a:pt x="48" y="26"/>
                    <a:pt x="42" y="21"/>
                    <a:pt x="41" y="19"/>
                  </a:cubicBezTo>
                  <a:cubicBezTo>
                    <a:pt x="39" y="17"/>
                    <a:pt x="35" y="13"/>
                    <a:pt x="33" y="13"/>
                  </a:cubicBezTo>
                  <a:cubicBezTo>
                    <a:pt x="32" y="13"/>
                    <a:pt x="28" y="10"/>
                    <a:pt x="28" y="9"/>
                  </a:cubicBezTo>
                  <a:cubicBezTo>
                    <a:pt x="27" y="9"/>
                    <a:pt x="25" y="9"/>
                    <a:pt x="24" y="9"/>
                  </a:cubicBezTo>
                  <a:cubicBezTo>
                    <a:pt x="22" y="9"/>
                    <a:pt x="22" y="8"/>
                    <a:pt x="18" y="5"/>
                  </a:cubicBezTo>
                  <a:cubicBezTo>
                    <a:pt x="14" y="2"/>
                    <a:pt x="7" y="0"/>
                    <a:pt x="8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A39B3EB0-D117-4F99-8C52-294E32FD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1515" y="8848700"/>
              <a:ext cx="131763" cy="93662"/>
            </a:xfrm>
            <a:custGeom>
              <a:avLst/>
              <a:gdLst>
                <a:gd name="T0" fmla="*/ 13 w 35"/>
                <a:gd name="T1" fmla="*/ 16 h 25"/>
                <a:gd name="T2" fmla="*/ 17 w 35"/>
                <a:gd name="T3" fmla="*/ 24 h 25"/>
                <a:gd name="T4" fmla="*/ 26 w 35"/>
                <a:gd name="T5" fmla="*/ 23 h 25"/>
                <a:gd name="T6" fmla="*/ 34 w 35"/>
                <a:gd name="T7" fmla="*/ 19 h 25"/>
                <a:gd name="T8" fmla="*/ 30 w 35"/>
                <a:gd name="T9" fmla="*/ 11 h 25"/>
                <a:gd name="T10" fmla="*/ 22 w 35"/>
                <a:gd name="T11" fmla="*/ 7 h 25"/>
                <a:gd name="T12" fmla="*/ 16 w 35"/>
                <a:gd name="T13" fmla="*/ 7 h 25"/>
                <a:gd name="T14" fmla="*/ 9 w 35"/>
                <a:gd name="T15" fmla="*/ 4 h 25"/>
                <a:gd name="T16" fmla="*/ 5 w 35"/>
                <a:gd name="T17" fmla="*/ 2 h 25"/>
                <a:gd name="T18" fmla="*/ 3 w 35"/>
                <a:gd name="T19" fmla="*/ 10 h 25"/>
                <a:gd name="T20" fmla="*/ 11 w 35"/>
                <a:gd name="T21" fmla="*/ 13 h 25"/>
                <a:gd name="T22" fmla="*/ 13 w 35"/>
                <a:gd name="T2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5">
                  <a:moveTo>
                    <a:pt x="13" y="16"/>
                  </a:moveTo>
                  <a:cubicBezTo>
                    <a:pt x="13" y="16"/>
                    <a:pt x="12" y="24"/>
                    <a:pt x="17" y="24"/>
                  </a:cubicBezTo>
                  <a:cubicBezTo>
                    <a:pt x="22" y="25"/>
                    <a:pt x="23" y="23"/>
                    <a:pt x="26" y="23"/>
                  </a:cubicBezTo>
                  <a:cubicBezTo>
                    <a:pt x="29" y="23"/>
                    <a:pt x="34" y="22"/>
                    <a:pt x="34" y="19"/>
                  </a:cubicBezTo>
                  <a:cubicBezTo>
                    <a:pt x="35" y="15"/>
                    <a:pt x="34" y="14"/>
                    <a:pt x="30" y="11"/>
                  </a:cubicBezTo>
                  <a:cubicBezTo>
                    <a:pt x="26" y="9"/>
                    <a:pt x="24" y="7"/>
                    <a:pt x="22" y="7"/>
                  </a:cubicBezTo>
                  <a:cubicBezTo>
                    <a:pt x="21" y="6"/>
                    <a:pt x="19" y="7"/>
                    <a:pt x="16" y="7"/>
                  </a:cubicBezTo>
                  <a:cubicBezTo>
                    <a:pt x="13" y="7"/>
                    <a:pt x="11" y="5"/>
                    <a:pt x="9" y="4"/>
                  </a:cubicBezTo>
                  <a:cubicBezTo>
                    <a:pt x="8" y="2"/>
                    <a:pt x="7" y="0"/>
                    <a:pt x="5" y="2"/>
                  </a:cubicBezTo>
                  <a:cubicBezTo>
                    <a:pt x="2" y="4"/>
                    <a:pt x="0" y="9"/>
                    <a:pt x="3" y="10"/>
                  </a:cubicBezTo>
                  <a:cubicBezTo>
                    <a:pt x="7" y="12"/>
                    <a:pt x="8" y="13"/>
                    <a:pt x="11" y="13"/>
                  </a:cubicBezTo>
                  <a:cubicBezTo>
                    <a:pt x="14" y="14"/>
                    <a:pt x="13" y="16"/>
                    <a:pt x="13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F5FB5384-9BA7-46D2-A731-16704EEF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3728" y="8862988"/>
              <a:ext cx="66675" cy="57150"/>
            </a:xfrm>
            <a:custGeom>
              <a:avLst/>
              <a:gdLst>
                <a:gd name="T0" fmla="*/ 5 w 18"/>
                <a:gd name="T1" fmla="*/ 5 h 15"/>
                <a:gd name="T2" fmla="*/ 7 w 18"/>
                <a:gd name="T3" fmla="*/ 9 h 15"/>
                <a:gd name="T4" fmla="*/ 12 w 18"/>
                <a:gd name="T5" fmla="*/ 13 h 15"/>
                <a:gd name="T6" fmla="*/ 16 w 18"/>
                <a:gd name="T7" fmla="*/ 8 h 15"/>
                <a:gd name="T8" fmla="*/ 13 w 18"/>
                <a:gd name="T9" fmla="*/ 3 h 15"/>
                <a:gd name="T10" fmla="*/ 5 w 18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5" y="5"/>
                  </a:moveTo>
                  <a:cubicBezTo>
                    <a:pt x="5" y="5"/>
                    <a:pt x="7" y="7"/>
                    <a:pt x="7" y="9"/>
                  </a:cubicBezTo>
                  <a:cubicBezTo>
                    <a:pt x="7" y="11"/>
                    <a:pt x="10" y="15"/>
                    <a:pt x="12" y="13"/>
                  </a:cubicBezTo>
                  <a:cubicBezTo>
                    <a:pt x="15" y="12"/>
                    <a:pt x="18" y="11"/>
                    <a:pt x="16" y="8"/>
                  </a:cubicBezTo>
                  <a:cubicBezTo>
                    <a:pt x="14" y="6"/>
                    <a:pt x="18" y="3"/>
                    <a:pt x="13" y="3"/>
                  </a:cubicBezTo>
                  <a:cubicBezTo>
                    <a:pt x="8" y="2"/>
                    <a:pt x="0" y="0"/>
                    <a:pt x="5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5DF13B4F-1645-4174-A22B-E8DA88AA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515" y="8807425"/>
              <a:ext cx="134938" cy="41275"/>
            </a:xfrm>
            <a:custGeom>
              <a:avLst/>
              <a:gdLst>
                <a:gd name="T0" fmla="*/ 0 w 36"/>
                <a:gd name="T1" fmla="*/ 9 h 11"/>
                <a:gd name="T2" fmla="*/ 7 w 36"/>
                <a:gd name="T3" fmla="*/ 9 h 11"/>
                <a:gd name="T4" fmla="*/ 14 w 36"/>
                <a:gd name="T5" fmla="*/ 9 h 11"/>
                <a:gd name="T6" fmla="*/ 21 w 36"/>
                <a:gd name="T7" fmla="*/ 10 h 11"/>
                <a:gd name="T8" fmla="*/ 29 w 36"/>
                <a:gd name="T9" fmla="*/ 9 h 11"/>
                <a:gd name="T10" fmla="*/ 33 w 36"/>
                <a:gd name="T11" fmla="*/ 8 h 11"/>
                <a:gd name="T12" fmla="*/ 31 w 36"/>
                <a:gd name="T13" fmla="*/ 4 h 11"/>
                <a:gd name="T14" fmla="*/ 22 w 36"/>
                <a:gd name="T15" fmla="*/ 4 h 11"/>
                <a:gd name="T16" fmla="*/ 16 w 36"/>
                <a:gd name="T17" fmla="*/ 4 h 11"/>
                <a:gd name="T18" fmla="*/ 11 w 36"/>
                <a:gd name="T19" fmla="*/ 5 h 11"/>
                <a:gd name="T20" fmla="*/ 5 w 36"/>
                <a:gd name="T21" fmla="*/ 3 h 11"/>
                <a:gd name="T22" fmla="*/ 2 w 36"/>
                <a:gd name="T23" fmla="*/ 2 h 11"/>
                <a:gd name="T24" fmla="*/ 0 w 36"/>
                <a:gd name="T2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1">
                  <a:moveTo>
                    <a:pt x="0" y="9"/>
                  </a:moveTo>
                  <a:cubicBezTo>
                    <a:pt x="2" y="9"/>
                    <a:pt x="4" y="9"/>
                    <a:pt x="7" y="9"/>
                  </a:cubicBezTo>
                  <a:cubicBezTo>
                    <a:pt x="10" y="10"/>
                    <a:pt x="13" y="10"/>
                    <a:pt x="14" y="9"/>
                  </a:cubicBezTo>
                  <a:cubicBezTo>
                    <a:pt x="15" y="8"/>
                    <a:pt x="18" y="11"/>
                    <a:pt x="21" y="10"/>
                  </a:cubicBezTo>
                  <a:cubicBezTo>
                    <a:pt x="25" y="10"/>
                    <a:pt x="28" y="10"/>
                    <a:pt x="29" y="9"/>
                  </a:cubicBezTo>
                  <a:cubicBezTo>
                    <a:pt x="29" y="9"/>
                    <a:pt x="31" y="9"/>
                    <a:pt x="33" y="8"/>
                  </a:cubicBezTo>
                  <a:cubicBezTo>
                    <a:pt x="36" y="6"/>
                    <a:pt x="34" y="4"/>
                    <a:pt x="31" y="4"/>
                  </a:cubicBezTo>
                  <a:cubicBezTo>
                    <a:pt x="28" y="4"/>
                    <a:pt x="25" y="6"/>
                    <a:pt x="22" y="4"/>
                  </a:cubicBezTo>
                  <a:cubicBezTo>
                    <a:pt x="20" y="2"/>
                    <a:pt x="18" y="4"/>
                    <a:pt x="16" y="4"/>
                  </a:cubicBezTo>
                  <a:cubicBezTo>
                    <a:pt x="15" y="4"/>
                    <a:pt x="13" y="6"/>
                    <a:pt x="11" y="5"/>
                  </a:cubicBezTo>
                  <a:cubicBezTo>
                    <a:pt x="9" y="4"/>
                    <a:pt x="6" y="3"/>
                    <a:pt x="5" y="3"/>
                  </a:cubicBezTo>
                  <a:cubicBezTo>
                    <a:pt x="5" y="3"/>
                    <a:pt x="3" y="0"/>
                    <a:pt x="2" y="2"/>
                  </a:cubicBezTo>
                  <a:cubicBezTo>
                    <a:pt x="1" y="4"/>
                    <a:pt x="0" y="9"/>
                    <a:pt x="0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3A79B4F3-720E-44AD-9E19-4214594C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8303" y="8710588"/>
              <a:ext cx="123825" cy="96837"/>
            </a:xfrm>
            <a:custGeom>
              <a:avLst/>
              <a:gdLst>
                <a:gd name="T0" fmla="*/ 26 w 33"/>
                <a:gd name="T1" fmla="*/ 17 h 26"/>
                <a:gd name="T2" fmla="*/ 29 w 33"/>
                <a:gd name="T3" fmla="*/ 17 h 26"/>
                <a:gd name="T4" fmla="*/ 32 w 33"/>
                <a:gd name="T5" fmla="*/ 22 h 26"/>
                <a:gd name="T6" fmla="*/ 28 w 33"/>
                <a:gd name="T7" fmla="*/ 24 h 26"/>
                <a:gd name="T8" fmla="*/ 21 w 33"/>
                <a:gd name="T9" fmla="*/ 23 h 26"/>
                <a:gd name="T10" fmla="*/ 18 w 33"/>
                <a:gd name="T11" fmla="*/ 19 h 26"/>
                <a:gd name="T12" fmla="*/ 14 w 33"/>
                <a:gd name="T13" fmla="*/ 22 h 26"/>
                <a:gd name="T14" fmla="*/ 9 w 33"/>
                <a:gd name="T15" fmla="*/ 20 h 26"/>
                <a:gd name="T16" fmla="*/ 7 w 33"/>
                <a:gd name="T17" fmla="*/ 16 h 26"/>
                <a:gd name="T18" fmla="*/ 3 w 33"/>
                <a:gd name="T19" fmla="*/ 13 h 26"/>
                <a:gd name="T20" fmla="*/ 3 w 33"/>
                <a:gd name="T21" fmla="*/ 8 h 26"/>
                <a:gd name="T22" fmla="*/ 8 w 33"/>
                <a:gd name="T23" fmla="*/ 6 h 26"/>
                <a:gd name="T24" fmla="*/ 16 w 33"/>
                <a:gd name="T25" fmla="*/ 0 h 26"/>
                <a:gd name="T26" fmla="*/ 20 w 33"/>
                <a:gd name="T27" fmla="*/ 5 h 26"/>
                <a:gd name="T28" fmla="*/ 22 w 33"/>
                <a:gd name="T29" fmla="*/ 11 h 26"/>
                <a:gd name="T30" fmla="*/ 26 w 33"/>
                <a:gd name="T3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26">
                  <a:moveTo>
                    <a:pt x="26" y="17"/>
                  </a:moveTo>
                  <a:cubicBezTo>
                    <a:pt x="26" y="17"/>
                    <a:pt x="29" y="14"/>
                    <a:pt x="29" y="17"/>
                  </a:cubicBezTo>
                  <a:cubicBezTo>
                    <a:pt x="30" y="20"/>
                    <a:pt x="32" y="21"/>
                    <a:pt x="32" y="22"/>
                  </a:cubicBezTo>
                  <a:cubicBezTo>
                    <a:pt x="33" y="23"/>
                    <a:pt x="30" y="24"/>
                    <a:pt x="28" y="24"/>
                  </a:cubicBezTo>
                  <a:cubicBezTo>
                    <a:pt x="26" y="24"/>
                    <a:pt x="23" y="26"/>
                    <a:pt x="21" y="23"/>
                  </a:cubicBezTo>
                  <a:cubicBezTo>
                    <a:pt x="20" y="21"/>
                    <a:pt x="19" y="19"/>
                    <a:pt x="18" y="19"/>
                  </a:cubicBezTo>
                  <a:cubicBezTo>
                    <a:pt x="17" y="19"/>
                    <a:pt x="15" y="21"/>
                    <a:pt x="14" y="22"/>
                  </a:cubicBezTo>
                  <a:cubicBezTo>
                    <a:pt x="12" y="24"/>
                    <a:pt x="10" y="22"/>
                    <a:pt x="9" y="20"/>
                  </a:cubicBezTo>
                  <a:cubicBezTo>
                    <a:pt x="8" y="18"/>
                    <a:pt x="8" y="16"/>
                    <a:pt x="7" y="16"/>
                  </a:cubicBezTo>
                  <a:cubicBezTo>
                    <a:pt x="6" y="15"/>
                    <a:pt x="3" y="13"/>
                    <a:pt x="3" y="13"/>
                  </a:cubicBezTo>
                  <a:cubicBezTo>
                    <a:pt x="3" y="12"/>
                    <a:pt x="0" y="11"/>
                    <a:pt x="3" y="8"/>
                  </a:cubicBezTo>
                  <a:cubicBezTo>
                    <a:pt x="5" y="6"/>
                    <a:pt x="6" y="6"/>
                    <a:pt x="8" y="6"/>
                  </a:cubicBezTo>
                  <a:cubicBezTo>
                    <a:pt x="11" y="6"/>
                    <a:pt x="13" y="0"/>
                    <a:pt x="16" y="0"/>
                  </a:cubicBezTo>
                  <a:cubicBezTo>
                    <a:pt x="19" y="1"/>
                    <a:pt x="19" y="3"/>
                    <a:pt x="20" y="5"/>
                  </a:cubicBezTo>
                  <a:cubicBezTo>
                    <a:pt x="20" y="7"/>
                    <a:pt x="22" y="8"/>
                    <a:pt x="22" y="11"/>
                  </a:cubicBezTo>
                  <a:cubicBezTo>
                    <a:pt x="23" y="14"/>
                    <a:pt x="25" y="17"/>
                    <a:pt x="26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EEF729A3-106F-4282-BFF1-F044A115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3028" y="8605813"/>
              <a:ext cx="115888" cy="69850"/>
            </a:xfrm>
            <a:custGeom>
              <a:avLst/>
              <a:gdLst>
                <a:gd name="T0" fmla="*/ 26 w 31"/>
                <a:gd name="T1" fmla="*/ 13 h 19"/>
                <a:gd name="T2" fmla="*/ 23 w 31"/>
                <a:gd name="T3" fmla="*/ 19 h 19"/>
                <a:gd name="T4" fmla="*/ 14 w 31"/>
                <a:gd name="T5" fmla="*/ 19 h 19"/>
                <a:gd name="T6" fmla="*/ 10 w 31"/>
                <a:gd name="T7" fmla="*/ 16 h 19"/>
                <a:gd name="T8" fmla="*/ 5 w 31"/>
                <a:gd name="T9" fmla="*/ 12 h 19"/>
                <a:gd name="T10" fmla="*/ 5 w 31"/>
                <a:gd name="T11" fmla="*/ 8 h 19"/>
                <a:gd name="T12" fmla="*/ 9 w 31"/>
                <a:gd name="T13" fmla="*/ 3 h 19"/>
                <a:gd name="T14" fmla="*/ 15 w 31"/>
                <a:gd name="T15" fmla="*/ 1 h 19"/>
                <a:gd name="T16" fmla="*/ 24 w 31"/>
                <a:gd name="T17" fmla="*/ 1 h 19"/>
                <a:gd name="T18" fmla="*/ 29 w 31"/>
                <a:gd name="T19" fmla="*/ 2 h 19"/>
                <a:gd name="T20" fmla="*/ 26 w 31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9">
                  <a:moveTo>
                    <a:pt x="26" y="13"/>
                  </a:moveTo>
                  <a:cubicBezTo>
                    <a:pt x="26" y="13"/>
                    <a:pt x="29" y="19"/>
                    <a:pt x="23" y="19"/>
                  </a:cubicBezTo>
                  <a:cubicBezTo>
                    <a:pt x="18" y="19"/>
                    <a:pt x="15" y="19"/>
                    <a:pt x="14" y="19"/>
                  </a:cubicBezTo>
                  <a:cubicBezTo>
                    <a:pt x="13" y="19"/>
                    <a:pt x="13" y="19"/>
                    <a:pt x="10" y="16"/>
                  </a:cubicBezTo>
                  <a:cubicBezTo>
                    <a:pt x="8" y="13"/>
                    <a:pt x="9" y="12"/>
                    <a:pt x="5" y="12"/>
                  </a:cubicBezTo>
                  <a:cubicBezTo>
                    <a:pt x="0" y="12"/>
                    <a:pt x="2" y="10"/>
                    <a:pt x="5" y="8"/>
                  </a:cubicBezTo>
                  <a:cubicBezTo>
                    <a:pt x="7" y="5"/>
                    <a:pt x="9" y="5"/>
                    <a:pt x="9" y="3"/>
                  </a:cubicBezTo>
                  <a:cubicBezTo>
                    <a:pt x="10" y="1"/>
                    <a:pt x="11" y="1"/>
                    <a:pt x="15" y="1"/>
                  </a:cubicBezTo>
                  <a:cubicBezTo>
                    <a:pt x="20" y="1"/>
                    <a:pt x="21" y="0"/>
                    <a:pt x="24" y="1"/>
                  </a:cubicBezTo>
                  <a:cubicBezTo>
                    <a:pt x="27" y="2"/>
                    <a:pt x="29" y="1"/>
                    <a:pt x="29" y="2"/>
                  </a:cubicBezTo>
                  <a:cubicBezTo>
                    <a:pt x="29" y="3"/>
                    <a:pt x="31" y="8"/>
                    <a:pt x="26" y="1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392984D2-1242-44B1-B7D5-0A42B77BF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3653" y="8631213"/>
              <a:ext cx="52388" cy="63500"/>
            </a:xfrm>
            <a:custGeom>
              <a:avLst/>
              <a:gdLst>
                <a:gd name="T0" fmla="*/ 12 w 14"/>
                <a:gd name="T1" fmla="*/ 8 h 17"/>
                <a:gd name="T2" fmla="*/ 8 w 14"/>
                <a:gd name="T3" fmla="*/ 13 h 17"/>
                <a:gd name="T4" fmla="*/ 6 w 14"/>
                <a:gd name="T5" fmla="*/ 17 h 17"/>
                <a:gd name="T6" fmla="*/ 2 w 14"/>
                <a:gd name="T7" fmla="*/ 10 h 17"/>
                <a:gd name="T8" fmla="*/ 8 w 14"/>
                <a:gd name="T9" fmla="*/ 6 h 17"/>
                <a:gd name="T10" fmla="*/ 12 w 14"/>
                <a:gd name="T11" fmla="*/ 2 h 17"/>
                <a:gd name="T12" fmla="*/ 12 w 14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12" y="8"/>
                  </a:moveTo>
                  <a:cubicBezTo>
                    <a:pt x="12" y="8"/>
                    <a:pt x="10" y="13"/>
                    <a:pt x="8" y="13"/>
                  </a:cubicBezTo>
                  <a:cubicBezTo>
                    <a:pt x="5" y="13"/>
                    <a:pt x="10" y="17"/>
                    <a:pt x="6" y="17"/>
                  </a:cubicBezTo>
                  <a:cubicBezTo>
                    <a:pt x="3" y="17"/>
                    <a:pt x="0" y="15"/>
                    <a:pt x="2" y="10"/>
                  </a:cubicBezTo>
                  <a:cubicBezTo>
                    <a:pt x="4" y="5"/>
                    <a:pt x="8" y="6"/>
                    <a:pt x="8" y="6"/>
                  </a:cubicBezTo>
                  <a:cubicBezTo>
                    <a:pt x="8" y="6"/>
                    <a:pt x="10" y="0"/>
                    <a:pt x="12" y="2"/>
                  </a:cubicBezTo>
                  <a:cubicBezTo>
                    <a:pt x="14" y="4"/>
                    <a:pt x="12" y="8"/>
                    <a:pt x="1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90B54740-4210-4C04-8170-9840B6820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9190" y="8920138"/>
              <a:ext cx="38100" cy="25400"/>
            </a:xfrm>
            <a:custGeom>
              <a:avLst/>
              <a:gdLst>
                <a:gd name="T0" fmla="*/ 7 w 10"/>
                <a:gd name="T1" fmla="*/ 2 h 7"/>
                <a:gd name="T2" fmla="*/ 7 w 10"/>
                <a:gd name="T3" fmla="*/ 2 h 7"/>
                <a:gd name="T4" fmla="*/ 3 w 10"/>
                <a:gd name="T5" fmla="*/ 1 h 7"/>
                <a:gd name="T6" fmla="*/ 3 w 10"/>
                <a:gd name="T7" fmla="*/ 4 h 7"/>
                <a:gd name="T8" fmla="*/ 8 w 10"/>
                <a:gd name="T9" fmla="*/ 6 h 7"/>
                <a:gd name="T10" fmla="*/ 7 w 10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2" y="2"/>
                    <a:pt x="0" y="3"/>
                    <a:pt x="3" y="4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8" y="6"/>
                    <a:pt x="10" y="4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B26E2E71-8DD9-42B6-9AEA-F7EDCD171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140" y="8837588"/>
              <a:ext cx="63500" cy="36512"/>
            </a:xfrm>
            <a:custGeom>
              <a:avLst/>
              <a:gdLst>
                <a:gd name="T0" fmla="*/ 5 w 17"/>
                <a:gd name="T1" fmla="*/ 7 h 10"/>
                <a:gd name="T2" fmla="*/ 8 w 17"/>
                <a:gd name="T3" fmla="*/ 9 h 10"/>
                <a:gd name="T4" fmla="*/ 14 w 17"/>
                <a:gd name="T5" fmla="*/ 6 h 10"/>
                <a:gd name="T6" fmla="*/ 15 w 17"/>
                <a:gd name="T7" fmla="*/ 2 h 10"/>
                <a:gd name="T8" fmla="*/ 10 w 17"/>
                <a:gd name="T9" fmla="*/ 1 h 10"/>
                <a:gd name="T10" fmla="*/ 3 w 17"/>
                <a:gd name="T11" fmla="*/ 3 h 10"/>
                <a:gd name="T12" fmla="*/ 5 w 17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5" y="7"/>
                  </a:moveTo>
                  <a:cubicBezTo>
                    <a:pt x="5" y="7"/>
                    <a:pt x="6" y="10"/>
                    <a:pt x="8" y="9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5"/>
                    <a:pt x="17" y="3"/>
                    <a:pt x="15" y="2"/>
                  </a:cubicBezTo>
                  <a:cubicBezTo>
                    <a:pt x="13" y="1"/>
                    <a:pt x="12" y="0"/>
                    <a:pt x="10" y="1"/>
                  </a:cubicBez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3" y="6"/>
                    <a:pt x="5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DBA210D4-18AB-45D8-A90B-C0888137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6678" y="8724875"/>
              <a:ext cx="77788" cy="55562"/>
            </a:xfrm>
            <a:custGeom>
              <a:avLst/>
              <a:gdLst>
                <a:gd name="T0" fmla="*/ 17 w 21"/>
                <a:gd name="T1" fmla="*/ 9 h 15"/>
                <a:gd name="T2" fmla="*/ 16 w 21"/>
                <a:gd name="T3" fmla="*/ 4 h 15"/>
                <a:gd name="T4" fmla="*/ 11 w 21"/>
                <a:gd name="T5" fmla="*/ 0 h 15"/>
                <a:gd name="T6" fmla="*/ 7 w 21"/>
                <a:gd name="T7" fmla="*/ 2 h 15"/>
                <a:gd name="T8" fmla="*/ 0 w 21"/>
                <a:gd name="T9" fmla="*/ 3 h 15"/>
                <a:gd name="T10" fmla="*/ 4 w 21"/>
                <a:gd name="T11" fmla="*/ 5 h 15"/>
                <a:gd name="T12" fmla="*/ 6 w 21"/>
                <a:gd name="T13" fmla="*/ 7 h 15"/>
                <a:gd name="T14" fmla="*/ 4 w 21"/>
                <a:gd name="T15" fmla="*/ 10 h 15"/>
                <a:gd name="T16" fmla="*/ 8 w 21"/>
                <a:gd name="T17" fmla="*/ 14 h 15"/>
                <a:gd name="T18" fmla="*/ 12 w 21"/>
                <a:gd name="T19" fmla="*/ 11 h 15"/>
                <a:gd name="T20" fmla="*/ 17 w 21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17" y="9"/>
                  </a:moveTo>
                  <a:cubicBezTo>
                    <a:pt x="17" y="8"/>
                    <a:pt x="16" y="7"/>
                    <a:pt x="16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9" y="1"/>
                    <a:pt x="10" y="2"/>
                    <a:pt x="7" y="2"/>
                  </a:cubicBezTo>
                  <a:cubicBezTo>
                    <a:pt x="4" y="2"/>
                    <a:pt x="0" y="1"/>
                    <a:pt x="0" y="3"/>
                  </a:cubicBezTo>
                  <a:cubicBezTo>
                    <a:pt x="0" y="4"/>
                    <a:pt x="3" y="5"/>
                    <a:pt x="4" y="5"/>
                  </a:cubicBezTo>
                  <a:cubicBezTo>
                    <a:pt x="5" y="5"/>
                    <a:pt x="7" y="5"/>
                    <a:pt x="6" y="7"/>
                  </a:cubicBezTo>
                  <a:cubicBezTo>
                    <a:pt x="5" y="8"/>
                    <a:pt x="2" y="8"/>
                    <a:pt x="4" y="10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9" y="11"/>
                    <a:pt x="12" y="11"/>
                  </a:cubicBezTo>
                  <a:cubicBezTo>
                    <a:pt x="15" y="11"/>
                    <a:pt x="21" y="13"/>
                    <a:pt x="17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A2F2F7DC-165B-4903-87A1-DAB31CA0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0465" y="8564538"/>
              <a:ext cx="41275" cy="77787"/>
            </a:xfrm>
            <a:custGeom>
              <a:avLst/>
              <a:gdLst>
                <a:gd name="T0" fmla="*/ 2 w 11"/>
                <a:gd name="T1" fmla="*/ 1 h 21"/>
                <a:gd name="T2" fmla="*/ 3 w 11"/>
                <a:gd name="T3" fmla="*/ 6 h 21"/>
                <a:gd name="T4" fmla="*/ 2 w 11"/>
                <a:gd name="T5" fmla="*/ 13 h 21"/>
                <a:gd name="T6" fmla="*/ 6 w 11"/>
                <a:gd name="T7" fmla="*/ 18 h 21"/>
                <a:gd name="T8" fmla="*/ 10 w 11"/>
                <a:gd name="T9" fmla="*/ 19 h 21"/>
                <a:gd name="T10" fmla="*/ 9 w 11"/>
                <a:gd name="T11" fmla="*/ 13 h 21"/>
                <a:gd name="T12" fmla="*/ 5 w 11"/>
                <a:gd name="T13" fmla="*/ 7 h 21"/>
                <a:gd name="T14" fmla="*/ 4 w 11"/>
                <a:gd name="T15" fmla="*/ 1 h 21"/>
                <a:gd name="T16" fmla="*/ 2 w 11"/>
                <a:gd name="T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2" y="1"/>
                  </a:moveTo>
                  <a:cubicBezTo>
                    <a:pt x="4" y="3"/>
                    <a:pt x="5" y="4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4" y="15"/>
                    <a:pt x="7" y="16"/>
                    <a:pt x="6" y="18"/>
                  </a:cubicBezTo>
                  <a:cubicBezTo>
                    <a:pt x="5" y="20"/>
                    <a:pt x="8" y="21"/>
                    <a:pt x="10" y="19"/>
                  </a:cubicBezTo>
                  <a:cubicBezTo>
                    <a:pt x="11" y="17"/>
                    <a:pt x="11" y="15"/>
                    <a:pt x="9" y="13"/>
                  </a:cubicBezTo>
                  <a:cubicBezTo>
                    <a:pt x="7" y="11"/>
                    <a:pt x="3" y="10"/>
                    <a:pt x="5" y="7"/>
                  </a:cubicBezTo>
                  <a:cubicBezTo>
                    <a:pt x="7" y="5"/>
                    <a:pt x="5" y="2"/>
                    <a:pt x="4" y="1"/>
                  </a:cubicBezTo>
                  <a:cubicBezTo>
                    <a:pt x="3" y="0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Line 49">
              <a:extLst>
                <a:ext uri="{FF2B5EF4-FFF2-40B4-BE49-F238E27FC236}">
                  <a16:creationId xmlns:a16="http://schemas.microsoft.com/office/drawing/2014/main" id="{6A18A968-005A-4A90-86D6-B90AE6CD3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0965" y="8732813"/>
              <a:ext cx="0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Line 50">
              <a:extLst>
                <a:ext uri="{FF2B5EF4-FFF2-40B4-BE49-F238E27FC236}">
                  <a16:creationId xmlns:a16="http://schemas.microsoft.com/office/drawing/2014/main" id="{CA8FEB3B-9B8F-4BA6-86F6-E9D7485F4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0965" y="8732813"/>
              <a:ext cx="0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70AB58F9-E61B-45EC-AD1D-B5CD3B4C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9690" y="8410550"/>
              <a:ext cx="104775" cy="104775"/>
            </a:xfrm>
            <a:custGeom>
              <a:avLst/>
              <a:gdLst>
                <a:gd name="T0" fmla="*/ 10 w 28"/>
                <a:gd name="T1" fmla="*/ 0 h 28"/>
                <a:gd name="T2" fmla="*/ 3 w 28"/>
                <a:gd name="T3" fmla="*/ 6 h 28"/>
                <a:gd name="T4" fmla="*/ 1 w 28"/>
                <a:gd name="T5" fmla="*/ 11 h 28"/>
                <a:gd name="T6" fmla="*/ 4 w 28"/>
                <a:gd name="T7" fmla="*/ 12 h 28"/>
                <a:gd name="T8" fmla="*/ 9 w 28"/>
                <a:gd name="T9" fmla="*/ 12 h 28"/>
                <a:gd name="T10" fmla="*/ 14 w 28"/>
                <a:gd name="T11" fmla="*/ 19 h 28"/>
                <a:gd name="T12" fmla="*/ 16 w 28"/>
                <a:gd name="T13" fmla="*/ 26 h 28"/>
                <a:gd name="T14" fmla="*/ 18 w 28"/>
                <a:gd name="T15" fmla="*/ 23 h 28"/>
                <a:gd name="T16" fmla="*/ 20 w 28"/>
                <a:gd name="T17" fmla="*/ 25 h 28"/>
                <a:gd name="T18" fmla="*/ 26 w 28"/>
                <a:gd name="T19" fmla="*/ 25 h 28"/>
                <a:gd name="T20" fmla="*/ 24 w 28"/>
                <a:gd name="T21" fmla="*/ 19 h 28"/>
                <a:gd name="T22" fmla="*/ 22 w 28"/>
                <a:gd name="T23" fmla="*/ 18 h 28"/>
                <a:gd name="T24" fmla="*/ 20 w 28"/>
                <a:gd name="T25" fmla="*/ 15 h 28"/>
                <a:gd name="T26" fmla="*/ 19 w 28"/>
                <a:gd name="T27" fmla="*/ 14 h 28"/>
                <a:gd name="T28" fmla="*/ 20 w 28"/>
                <a:gd name="T29" fmla="*/ 12 h 28"/>
                <a:gd name="T30" fmla="*/ 19 w 28"/>
                <a:gd name="T31" fmla="*/ 8 h 28"/>
                <a:gd name="T32" fmla="*/ 16 w 28"/>
                <a:gd name="T33" fmla="*/ 7 h 28"/>
                <a:gd name="T34" fmla="*/ 11 w 28"/>
                <a:gd name="T35" fmla="*/ 7 h 28"/>
                <a:gd name="T36" fmla="*/ 11 w 28"/>
                <a:gd name="T37" fmla="*/ 3 h 28"/>
                <a:gd name="T38" fmla="*/ 10 w 28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cubicBezTo>
                    <a:pt x="10" y="0"/>
                    <a:pt x="4" y="2"/>
                    <a:pt x="3" y="6"/>
                  </a:cubicBezTo>
                  <a:cubicBezTo>
                    <a:pt x="1" y="9"/>
                    <a:pt x="2" y="11"/>
                    <a:pt x="1" y="11"/>
                  </a:cubicBezTo>
                  <a:cubicBezTo>
                    <a:pt x="0" y="11"/>
                    <a:pt x="1" y="13"/>
                    <a:pt x="4" y="12"/>
                  </a:cubicBezTo>
                  <a:cubicBezTo>
                    <a:pt x="6" y="12"/>
                    <a:pt x="7" y="9"/>
                    <a:pt x="9" y="12"/>
                  </a:cubicBezTo>
                  <a:cubicBezTo>
                    <a:pt x="11" y="15"/>
                    <a:pt x="14" y="16"/>
                    <a:pt x="14" y="19"/>
                  </a:cubicBezTo>
                  <a:cubicBezTo>
                    <a:pt x="15" y="23"/>
                    <a:pt x="15" y="28"/>
                    <a:pt x="16" y="26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20" y="23"/>
                    <a:pt x="18" y="24"/>
                    <a:pt x="20" y="25"/>
                  </a:cubicBezTo>
                  <a:cubicBezTo>
                    <a:pt x="22" y="27"/>
                    <a:pt x="28" y="27"/>
                    <a:pt x="26" y="25"/>
                  </a:cubicBezTo>
                  <a:cubicBezTo>
                    <a:pt x="24" y="22"/>
                    <a:pt x="24" y="19"/>
                    <a:pt x="24" y="19"/>
                  </a:cubicBezTo>
                  <a:cubicBezTo>
                    <a:pt x="24" y="19"/>
                    <a:pt x="23" y="20"/>
                    <a:pt x="22" y="18"/>
                  </a:cubicBezTo>
                  <a:cubicBezTo>
                    <a:pt x="20" y="17"/>
                    <a:pt x="21" y="16"/>
                    <a:pt x="20" y="15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9" y="14"/>
                    <a:pt x="20" y="14"/>
                    <a:pt x="20" y="12"/>
                  </a:cubicBezTo>
                  <a:cubicBezTo>
                    <a:pt x="20" y="10"/>
                    <a:pt x="19" y="8"/>
                    <a:pt x="19" y="8"/>
                  </a:cubicBezTo>
                  <a:cubicBezTo>
                    <a:pt x="18" y="7"/>
                    <a:pt x="17" y="6"/>
                    <a:pt x="16" y="7"/>
                  </a:cubicBezTo>
                  <a:cubicBezTo>
                    <a:pt x="14" y="8"/>
                    <a:pt x="12" y="10"/>
                    <a:pt x="11" y="7"/>
                  </a:cubicBezTo>
                  <a:cubicBezTo>
                    <a:pt x="10" y="5"/>
                    <a:pt x="10" y="4"/>
                    <a:pt x="11" y="3"/>
                  </a:cubicBezTo>
                  <a:cubicBezTo>
                    <a:pt x="11" y="2"/>
                    <a:pt x="10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0E25A8CB-5E5D-4E9C-A04D-561ABACCA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7928" y="5072038"/>
              <a:ext cx="523875" cy="804862"/>
            </a:xfrm>
            <a:custGeom>
              <a:avLst/>
              <a:gdLst>
                <a:gd name="T0" fmla="*/ 134 w 140"/>
                <a:gd name="T1" fmla="*/ 94 h 215"/>
                <a:gd name="T2" fmla="*/ 132 w 140"/>
                <a:gd name="T3" fmla="*/ 89 h 215"/>
                <a:gd name="T4" fmla="*/ 131 w 140"/>
                <a:gd name="T5" fmla="*/ 84 h 215"/>
                <a:gd name="T6" fmla="*/ 119 w 140"/>
                <a:gd name="T7" fmla="*/ 73 h 215"/>
                <a:gd name="T8" fmla="*/ 111 w 140"/>
                <a:gd name="T9" fmla="*/ 71 h 215"/>
                <a:gd name="T10" fmla="*/ 101 w 140"/>
                <a:gd name="T11" fmla="*/ 70 h 215"/>
                <a:gd name="T12" fmla="*/ 90 w 140"/>
                <a:gd name="T13" fmla="*/ 47 h 215"/>
                <a:gd name="T14" fmla="*/ 76 w 140"/>
                <a:gd name="T15" fmla="*/ 10 h 215"/>
                <a:gd name="T16" fmla="*/ 69 w 140"/>
                <a:gd name="T17" fmla="*/ 6 h 215"/>
                <a:gd name="T18" fmla="*/ 59 w 140"/>
                <a:gd name="T19" fmla="*/ 3 h 215"/>
                <a:gd name="T20" fmla="*/ 49 w 140"/>
                <a:gd name="T21" fmla="*/ 2 h 215"/>
                <a:gd name="T22" fmla="*/ 41 w 140"/>
                <a:gd name="T23" fmla="*/ 6 h 215"/>
                <a:gd name="T24" fmla="*/ 30 w 140"/>
                <a:gd name="T25" fmla="*/ 5 h 215"/>
                <a:gd name="T26" fmla="*/ 10 w 140"/>
                <a:gd name="T27" fmla="*/ 42 h 215"/>
                <a:gd name="T28" fmla="*/ 15 w 140"/>
                <a:gd name="T29" fmla="*/ 80 h 215"/>
                <a:gd name="T30" fmla="*/ 11 w 140"/>
                <a:gd name="T31" fmla="*/ 95 h 215"/>
                <a:gd name="T32" fmla="*/ 3 w 140"/>
                <a:gd name="T33" fmla="*/ 111 h 215"/>
                <a:gd name="T34" fmla="*/ 35 w 140"/>
                <a:gd name="T35" fmla="*/ 206 h 215"/>
                <a:gd name="T36" fmla="*/ 49 w 140"/>
                <a:gd name="T37" fmla="*/ 207 h 215"/>
                <a:gd name="T38" fmla="*/ 57 w 140"/>
                <a:gd name="T39" fmla="*/ 189 h 215"/>
                <a:gd name="T40" fmla="*/ 54 w 140"/>
                <a:gd name="T41" fmla="*/ 185 h 215"/>
                <a:gd name="T42" fmla="*/ 57 w 140"/>
                <a:gd name="T43" fmla="*/ 175 h 215"/>
                <a:gd name="T44" fmla="*/ 60 w 140"/>
                <a:gd name="T45" fmla="*/ 168 h 215"/>
                <a:gd name="T46" fmla="*/ 70 w 140"/>
                <a:gd name="T47" fmla="*/ 176 h 215"/>
                <a:gd name="T48" fmla="*/ 69 w 140"/>
                <a:gd name="T49" fmla="*/ 163 h 215"/>
                <a:gd name="T50" fmla="*/ 75 w 140"/>
                <a:gd name="T51" fmla="*/ 152 h 215"/>
                <a:gd name="T52" fmla="*/ 82 w 140"/>
                <a:gd name="T53" fmla="*/ 157 h 215"/>
                <a:gd name="T54" fmla="*/ 83 w 140"/>
                <a:gd name="T55" fmla="*/ 146 h 215"/>
                <a:gd name="T56" fmla="*/ 83 w 140"/>
                <a:gd name="T57" fmla="*/ 123 h 215"/>
                <a:gd name="T58" fmla="*/ 90 w 140"/>
                <a:gd name="T59" fmla="*/ 135 h 215"/>
                <a:gd name="T60" fmla="*/ 96 w 140"/>
                <a:gd name="T61" fmla="*/ 127 h 215"/>
                <a:gd name="T62" fmla="*/ 106 w 140"/>
                <a:gd name="T63" fmla="*/ 132 h 215"/>
                <a:gd name="T64" fmla="*/ 105 w 140"/>
                <a:gd name="T65" fmla="*/ 123 h 215"/>
                <a:gd name="T66" fmla="*/ 114 w 140"/>
                <a:gd name="T67" fmla="*/ 128 h 215"/>
                <a:gd name="T68" fmla="*/ 116 w 140"/>
                <a:gd name="T69" fmla="*/ 122 h 215"/>
                <a:gd name="T70" fmla="*/ 118 w 140"/>
                <a:gd name="T71" fmla="*/ 119 h 215"/>
                <a:gd name="T72" fmla="*/ 119 w 140"/>
                <a:gd name="T73" fmla="*/ 115 h 215"/>
                <a:gd name="T74" fmla="*/ 126 w 140"/>
                <a:gd name="T75" fmla="*/ 110 h 215"/>
                <a:gd name="T76" fmla="*/ 140 w 140"/>
                <a:gd name="T77" fmla="*/ 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215">
                  <a:moveTo>
                    <a:pt x="136" y="97"/>
                  </a:moveTo>
                  <a:cubicBezTo>
                    <a:pt x="136" y="97"/>
                    <a:pt x="135" y="94"/>
                    <a:pt x="134" y="94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6"/>
                    <a:pt x="132" y="84"/>
                    <a:pt x="131" y="84"/>
                  </a:cubicBezTo>
                  <a:cubicBezTo>
                    <a:pt x="130" y="83"/>
                    <a:pt x="126" y="79"/>
                    <a:pt x="125" y="77"/>
                  </a:cubicBezTo>
                  <a:cubicBezTo>
                    <a:pt x="124" y="74"/>
                    <a:pt x="122" y="73"/>
                    <a:pt x="119" y="73"/>
                  </a:cubicBezTo>
                  <a:cubicBezTo>
                    <a:pt x="117" y="73"/>
                    <a:pt x="114" y="73"/>
                    <a:pt x="114" y="73"/>
                  </a:cubicBezTo>
                  <a:cubicBezTo>
                    <a:pt x="114" y="73"/>
                    <a:pt x="112" y="72"/>
                    <a:pt x="111" y="71"/>
                  </a:cubicBezTo>
                  <a:cubicBezTo>
                    <a:pt x="110" y="70"/>
                    <a:pt x="108" y="70"/>
                    <a:pt x="106" y="70"/>
                  </a:cubicBezTo>
                  <a:cubicBezTo>
                    <a:pt x="104" y="70"/>
                    <a:pt x="101" y="70"/>
                    <a:pt x="101" y="70"/>
                  </a:cubicBezTo>
                  <a:cubicBezTo>
                    <a:pt x="101" y="70"/>
                    <a:pt x="99" y="70"/>
                    <a:pt x="98" y="68"/>
                  </a:cubicBezTo>
                  <a:cubicBezTo>
                    <a:pt x="97" y="65"/>
                    <a:pt x="90" y="47"/>
                    <a:pt x="90" y="47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4" y="7"/>
                    <a:pt x="73" y="6"/>
                  </a:cubicBezTo>
                  <a:cubicBezTo>
                    <a:pt x="72" y="6"/>
                    <a:pt x="71" y="6"/>
                    <a:pt x="69" y="6"/>
                  </a:cubicBezTo>
                  <a:cubicBezTo>
                    <a:pt x="68" y="6"/>
                    <a:pt x="66" y="6"/>
                    <a:pt x="64" y="4"/>
                  </a:cubicBezTo>
                  <a:cubicBezTo>
                    <a:pt x="61" y="3"/>
                    <a:pt x="60" y="3"/>
                    <a:pt x="59" y="3"/>
                  </a:cubicBezTo>
                  <a:cubicBezTo>
                    <a:pt x="57" y="3"/>
                    <a:pt x="56" y="4"/>
                    <a:pt x="55" y="4"/>
                  </a:cubicBezTo>
                  <a:cubicBezTo>
                    <a:pt x="53" y="3"/>
                    <a:pt x="51" y="3"/>
                    <a:pt x="49" y="2"/>
                  </a:cubicBezTo>
                  <a:cubicBezTo>
                    <a:pt x="47" y="1"/>
                    <a:pt x="45" y="0"/>
                    <a:pt x="45" y="0"/>
                  </a:cubicBezTo>
                  <a:cubicBezTo>
                    <a:pt x="45" y="0"/>
                    <a:pt x="44" y="4"/>
                    <a:pt x="41" y="6"/>
                  </a:cubicBezTo>
                  <a:cubicBezTo>
                    <a:pt x="38" y="7"/>
                    <a:pt x="34" y="8"/>
                    <a:pt x="34" y="8"/>
                  </a:cubicBezTo>
                  <a:cubicBezTo>
                    <a:pt x="33" y="8"/>
                    <a:pt x="32" y="7"/>
                    <a:pt x="30" y="5"/>
                  </a:cubicBezTo>
                  <a:cubicBezTo>
                    <a:pt x="29" y="3"/>
                    <a:pt x="27" y="0"/>
                    <a:pt x="26" y="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6" y="50"/>
                    <a:pt x="11" y="62"/>
                  </a:cubicBezTo>
                  <a:cubicBezTo>
                    <a:pt x="15" y="73"/>
                    <a:pt x="17" y="77"/>
                    <a:pt x="15" y="80"/>
                  </a:cubicBezTo>
                  <a:cubicBezTo>
                    <a:pt x="13" y="83"/>
                    <a:pt x="13" y="86"/>
                    <a:pt x="14" y="89"/>
                  </a:cubicBezTo>
                  <a:cubicBezTo>
                    <a:pt x="16" y="91"/>
                    <a:pt x="13" y="94"/>
                    <a:pt x="11" y="95"/>
                  </a:cubicBezTo>
                  <a:cubicBezTo>
                    <a:pt x="9" y="96"/>
                    <a:pt x="8" y="96"/>
                    <a:pt x="9" y="100"/>
                  </a:cubicBezTo>
                  <a:cubicBezTo>
                    <a:pt x="10" y="103"/>
                    <a:pt x="9" y="111"/>
                    <a:pt x="3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8" y="215"/>
                    <a:pt x="43" y="214"/>
                  </a:cubicBezTo>
                  <a:cubicBezTo>
                    <a:pt x="43" y="214"/>
                    <a:pt x="48" y="210"/>
                    <a:pt x="49" y="207"/>
                  </a:cubicBezTo>
                  <a:cubicBezTo>
                    <a:pt x="50" y="204"/>
                    <a:pt x="51" y="199"/>
                    <a:pt x="49" y="197"/>
                  </a:cubicBezTo>
                  <a:cubicBezTo>
                    <a:pt x="49" y="197"/>
                    <a:pt x="57" y="195"/>
                    <a:pt x="57" y="189"/>
                  </a:cubicBezTo>
                  <a:cubicBezTo>
                    <a:pt x="57" y="189"/>
                    <a:pt x="54" y="191"/>
                    <a:pt x="53" y="189"/>
                  </a:cubicBezTo>
                  <a:cubicBezTo>
                    <a:pt x="51" y="188"/>
                    <a:pt x="52" y="187"/>
                    <a:pt x="54" y="185"/>
                  </a:cubicBezTo>
                  <a:cubicBezTo>
                    <a:pt x="57" y="184"/>
                    <a:pt x="60" y="182"/>
                    <a:pt x="60" y="180"/>
                  </a:cubicBezTo>
                  <a:cubicBezTo>
                    <a:pt x="60" y="178"/>
                    <a:pt x="58" y="176"/>
                    <a:pt x="57" y="175"/>
                  </a:cubicBezTo>
                  <a:cubicBezTo>
                    <a:pt x="55" y="174"/>
                    <a:pt x="55" y="171"/>
                    <a:pt x="57" y="170"/>
                  </a:cubicBezTo>
                  <a:cubicBezTo>
                    <a:pt x="59" y="168"/>
                    <a:pt x="60" y="168"/>
                    <a:pt x="60" y="168"/>
                  </a:cubicBezTo>
                  <a:cubicBezTo>
                    <a:pt x="60" y="168"/>
                    <a:pt x="63" y="166"/>
                    <a:pt x="64" y="169"/>
                  </a:cubicBezTo>
                  <a:cubicBezTo>
                    <a:pt x="65" y="171"/>
                    <a:pt x="67" y="178"/>
                    <a:pt x="70" y="176"/>
                  </a:cubicBezTo>
                  <a:cubicBezTo>
                    <a:pt x="74" y="173"/>
                    <a:pt x="72" y="172"/>
                    <a:pt x="71" y="171"/>
                  </a:cubicBezTo>
                  <a:cubicBezTo>
                    <a:pt x="70" y="170"/>
                    <a:pt x="67" y="166"/>
                    <a:pt x="69" y="163"/>
                  </a:cubicBezTo>
                  <a:cubicBezTo>
                    <a:pt x="71" y="160"/>
                    <a:pt x="73" y="159"/>
                    <a:pt x="73" y="157"/>
                  </a:cubicBezTo>
                  <a:cubicBezTo>
                    <a:pt x="73" y="154"/>
                    <a:pt x="73" y="153"/>
                    <a:pt x="75" y="152"/>
                  </a:cubicBezTo>
                  <a:cubicBezTo>
                    <a:pt x="77" y="152"/>
                    <a:pt x="79" y="153"/>
                    <a:pt x="79" y="154"/>
                  </a:cubicBezTo>
                  <a:cubicBezTo>
                    <a:pt x="79" y="156"/>
                    <a:pt x="79" y="158"/>
                    <a:pt x="82" y="157"/>
                  </a:cubicBezTo>
                  <a:cubicBezTo>
                    <a:pt x="84" y="157"/>
                    <a:pt x="85" y="156"/>
                    <a:pt x="83" y="154"/>
                  </a:cubicBezTo>
                  <a:cubicBezTo>
                    <a:pt x="82" y="152"/>
                    <a:pt x="82" y="149"/>
                    <a:pt x="83" y="146"/>
                  </a:cubicBezTo>
                  <a:cubicBezTo>
                    <a:pt x="84" y="144"/>
                    <a:pt x="83" y="140"/>
                    <a:pt x="83" y="135"/>
                  </a:cubicBezTo>
                  <a:cubicBezTo>
                    <a:pt x="82" y="131"/>
                    <a:pt x="82" y="125"/>
                    <a:pt x="83" y="123"/>
                  </a:cubicBezTo>
                  <a:cubicBezTo>
                    <a:pt x="83" y="123"/>
                    <a:pt x="87" y="124"/>
                    <a:pt x="88" y="128"/>
                  </a:cubicBezTo>
                  <a:cubicBezTo>
                    <a:pt x="88" y="133"/>
                    <a:pt x="88" y="135"/>
                    <a:pt x="90" y="135"/>
                  </a:cubicBezTo>
                  <a:cubicBezTo>
                    <a:pt x="91" y="134"/>
                    <a:pt x="93" y="134"/>
                    <a:pt x="93" y="131"/>
                  </a:cubicBezTo>
                  <a:cubicBezTo>
                    <a:pt x="93" y="129"/>
                    <a:pt x="93" y="127"/>
                    <a:pt x="96" y="127"/>
                  </a:cubicBezTo>
                  <a:cubicBezTo>
                    <a:pt x="98" y="127"/>
                    <a:pt x="102" y="131"/>
                    <a:pt x="102" y="131"/>
                  </a:cubicBezTo>
                  <a:cubicBezTo>
                    <a:pt x="102" y="131"/>
                    <a:pt x="105" y="133"/>
                    <a:pt x="106" y="132"/>
                  </a:cubicBezTo>
                  <a:cubicBezTo>
                    <a:pt x="108" y="130"/>
                    <a:pt x="107" y="129"/>
                    <a:pt x="106" y="128"/>
                  </a:cubicBezTo>
                  <a:cubicBezTo>
                    <a:pt x="105" y="127"/>
                    <a:pt x="104" y="125"/>
                    <a:pt x="105" y="123"/>
                  </a:cubicBezTo>
                  <a:cubicBezTo>
                    <a:pt x="105" y="122"/>
                    <a:pt x="106" y="123"/>
                    <a:pt x="108" y="124"/>
                  </a:cubicBezTo>
                  <a:cubicBezTo>
                    <a:pt x="109" y="126"/>
                    <a:pt x="113" y="128"/>
                    <a:pt x="114" y="128"/>
                  </a:cubicBezTo>
                  <a:cubicBezTo>
                    <a:pt x="114" y="128"/>
                    <a:pt x="113" y="124"/>
                    <a:pt x="113" y="124"/>
                  </a:cubicBezTo>
                  <a:cubicBezTo>
                    <a:pt x="112" y="123"/>
                    <a:pt x="114" y="120"/>
                    <a:pt x="116" y="122"/>
                  </a:cubicBezTo>
                  <a:cubicBezTo>
                    <a:pt x="118" y="124"/>
                    <a:pt x="119" y="124"/>
                    <a:pt x="120" y="123"/>
                  </a:cubicBezTo>
                  <a:cubicBezTo>
                    <a:pt x="121" y="121"/>
                    <a:pt x="119" y="120"/>
                    <a:pt x="118" y="119"/>
                  </a:cubicBezTo>
                  <a:cubicBezTo>
                    <a:pt x="117" y="119"/>
                    <a:pt x="115" y="117"/>
                    <a:pt x="116" y="116"/>
                  </a:cubicBezTo>
                  <a:cubicBezTo>
                    <a:pt x="117" y="114"/>
                    <a:pt x="118" y="114"/>
                    <a:pt x="119" y="115"/>
                  </a:cubicBezTo>
                  <a:cubicBezTo>
                    <a:pt x="120" y="116"/>
                    <a:pt x="122" y="118"/>
                    <a:pt x="124" y="115"/>
                  </a:cubicBezTo>
                  <a:cubicBezTo>
                    <a:pt x="126" y="113"/>
                    <a:pt x="127" y="110"/>
                    <a:pt x="126" y="110"/>
                  </a:cubicBezTo>
                  <a:cubicBezTo>
                    <a:pt x="126" y="110"/>
                    <a:pt x="130" y="110"/>
                    <a:pt x="134" y="107"/>
                  </a:cubicBezTo>
                  <a:cubicBezTo>
                    <a:pt x="137" y="104"/>
                    <a:pt x="138" y="101"/>
                    <a:pt x="140" y="99"/>
                  </a:cubicBezTo>
                  <a:cubicBezTo>
                    <a:pt x="140" y="99"/>
                    <a:pt x="138" y="97"/>
                    <a:pt x="136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1E9BB791-D9D6-4A74-AF6D-8161B1F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6690" y="6445225"/>
              <a:ext cx="1011238" cy="793750"/>
            </a:xfrm>
            <a:custGeom>
              <a:avLst/>
              <a:gdLst>
                <a:gd name="T0" fmla="*/ 266 w 270"/>
                <a:gd name="T1" fmla="*/ 72 h 212"/>
                <a:gd name="T2" fmla="*/ 270 w 270"/>
                <a:gd name="T3" fmla="*/ 30 h 212"/>
                <a:gd name="T4" fmla="*/ 199 w 270"/>
                <a:gd name="T5" fmla="*/ 21 h 212"/>
                <a:gd name="T6" fmla="*/ 29 w 270"/>
                <a:gd name="T7" fmla="*/ 0 h 212"/>
                <a:gd name="T8" fmla="*/ 27 w 270"/>
                <a:gd name="T9" fmla="*/ 0 h 212"/>
                <a:gd name="T10" fmla="*/ 0 w 270"/>
                <a:gd name="T11" fmla="*/ 180 h 212"/>
                <a:gd name="T12" fmla="*/ 252 w 270"/>
                <a:gd name="T13" fmla="*/ 212 h 212"/>
                <a:gd name="T14" fmla="*/ 252 w 270"/>
                <a:gd name="T15" fmla="*/ 211 h 212"/>
                <a:gd name="T16" fmla="*/ 252 w 270"/>
                <a:gd name="T17" fmla="*/ 211 h 212"/>
                <a:gd name="T18" fmla="*/ 252 w 270"/>
                <a:gd name="T19" fmla="*/ 211 h 212"/>
                <a:gd name="T20" fmla="*/ 266 w 270"/>
                <a:gd name="T21" fmla="*/ 72 h 212"/>
                <a:gd name="T22" fmla="*/ 266 w 270"/>
                <a:gd name="T23" fmla="*/ 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212">
                  <a:moveTo>
                    <a:pt x="266" y="72"/>
                  </a:moveTo>
                  <a:cubicBezTo>
                    <a:pt x="270" y="30"/>
                    <a:pt x="270" y="30"/>
                    <a:pt x="270" y="30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2" y="182"/>
                    <a:pt x="171" y="206"/>
                    <a:pt x="252" y="212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66" y="72"/>
                    <a:pt x="266" y="72"/>
                    <a:pt x="266" y="72"/>
                  </a:cubicBezTo>
                  <a:cubicBezTo>
                    <a:pt x="266" y="72"/>
                    <a:pt x="266" y="72"/>
                    <a:pt x="266" y="7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64641510-7904-41D6-B33D-11737AE06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9778" y="6153125"/>
              <a:ext cx="798513" cy="966787"/>
            </a:xfrm>
            <a:custGeom>
              <a:avLst/>
              <a:gdLst>
                <a:gd name="T0" fmla="*/ 144 w 213"/>
                <a:gd name="T1" fmla="*/ 65 h 258"/>
                <a:gd name="T2" fmla="*/ 153 w 213"/>
                <a:gd name="T3" fmla="*/ 20 h 258"/>
                <a:gd name="T4" fmla="*/ 51 w 213"/>
                <a:gd name="T5" fmla="*/ 0 h 258"/>
                <a:gd name="T6" fmla="*/ 0 w 213"/>
                <a:gd name="T7" fmla="*/ 225 h 258"/>
                <a:gd name="T8" fmla="*/ 185 w 213"/>
                <a:gd name="T9" fmla="*/ 258 h 258"/>
                <a:gd name="T10" fmla="*/ 185 w 213"/>
                <a:gd name="T11" fmla="*/ 258 h 258"/>
                <a:gd name="T12" fmla="*/ 186 w 213"/>
                <a:gd name="T13" fmla="*/ 258 h 258"/>
                <a:gd name="T14" fmla="*/ 213 w 213"/>
                <a:gd name="T15" fmla="*/ 78 h 258"/>
                <a:gd name="T16" fmla="*/ 144 w 213"/>
                <a:gd name="T17" fmla="*/ 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8">
                  <a:moveTo>
                    <a:pt x="144" y="65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85" y="258"/>
                    <a:pt x="185" y="258"/>
                    <a:pt x="186" y="258"/>
                  </a:cubicBezTo>
                  <a:cubicBezTo>
                    <a:pt x="213" y="78"/>
                    <a:pt x="213" y="78"/>
                    <a:pt x="213" y="78"/>
                  </a:cubicBezTo>
                  <a:lnTo>
                    <a:pt x="144" y="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D1062E33-E3C2-4FA0-910D-07FC06BB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5315" y="5700688"/>
              <a:ext cx="576263" cy="714375"/>
            </a:xfrm>
            <a:custGeom>
              <a:avLst/>
              <a:gdLst>
                <a:gd name="T0" fmla="*/ 133 w 154"/>
                <a:gd name="T1" fmla="*/ 185 h 191"/>
                <a:gd name="T2" fmla="*/ 140 w 154"/>
                <a:gd name="T3" fmla="*/ 170 h 191"/>
                <a:gd name="T4" fmla="*/ 145 w 154"/>
                <a:gd name="T5" fmla="*/ 153 h 191"/>
                <a:gd name="T6" fmla="*/ 147 w 154"/>
                <a:gd name="T7" fmla="*/ 143 h 191"/>
                <a:gd name="T8" fmla="*/ 153 w 154"/>
                <a:gd name="T9" fmla="*/ 131 h 191"/>
                <a:gd name="T10" fmla="*/ 149 w 154"/>
                <a:gd name="T11" fmla="*/ 115 h 191"/>
                <a:gd name="T12" fmla="*/ 139 w 154"/>
                <a:gd name="T13" fmla="*/ 82 h 191"/>
                <a:gd name="T14" fmla="*/ 119 w 154"/>
                <a:gd name="T15" fmla="*/ 80 h 191"/>
                <a:gd name="T16" fmla="*/ 113 w 154"/>
                <a:gd name="T17" fmla="*/ 84 h 191"/>
                <a:gd name="T18" fmla="*/ 109 w 154"/>
                <a:gd name="T19" fmla="*/ 93 h 191"/>
                <a:gd name="T20" fmla="*/ 101 w 154"/>
                <a:gd name="T21" fmla="*/ 98 h 191"/>
                <a:gd name="T22" fmla="*/ 99 w 154"/>
                <a:gd name="T23" fmla="*/ 79 h 191"/>
                <a:gd name="T24" fmla="*/ 105 w 154"/>
                <a:gd name="T25" fmla="*/ 76 h 191"/>
                <a:gd name="T26" fmla="*/ 110 w 154"/>
                <a:gd name="T27" fmla="*/ 57 h 191"/>
                <a:gd name="T28" fmla="*/ 104 w 154"/>
                <a:gd name="T29" fmla="*/ 35 h 191"/>
                <a:gd name="T30" fmla="*/ 108 w 154"/>
                <a:gd name="T31" fmla="*/ 29 h 191"/>
                <a:gd name="T32" fmla="*/ 103 w 154"/>
                <a:gd name="T33" fmla="*/ 18 h 191"/>
                <a:gd name="T34" fmla="*/ 96 w 154"/>
                <a:gd name="T35" fmla="*/ 14 h 191"/>
                <a:gd name="T36" fmla="*/ 82 w 154"/>
                <a:gd name="T37" fmla="*/ 11 h 191"/>
                <a:gd name="T38" fmla="*/ 73 w 154"/>
                <a:gd name="T39" fmla="*/ 9 h 191"/>
                <a:gd name="T40" fmla="*/ 60 w 154"/>
                <a:gd name="T41" fmla="*/ 0 h 191"/>
                <a:gd name="T42" fmla="*/ 51 w 154"/>
                <a:gd name="T43" fmla="*/ 1 h 191"/>
                <a:gd name="T44" fmla="*/ 49 w 154"/>
                <a:gd name="T45" fmla="*/ 13 h 191"/>
                <a:gd name="T46" fmla="*/ 40 w 154"/>
                <a:gd name="T47" fmla="*/ 32 h 191"/>
                <a:gd name="T48" fmla="*/ 36 w 154"/>
                <a:gd name="T49" fmla="*/ 46 h 191"/>
                <a:gd name="T50" fmla="*/ 34 w 154"/>
                <a:gd name="T51" fmla="*/ 30 h 191"/>
                <a:gd name="T52" fmla="*/ 23 w 154"/>
                <a:gd name="T53" fmla="*/ 43 h 191"/>
                <a:gd name="T54" fmla="*/ 8 w 154"/>
                <a:gd name="T55" fmla="*/ 66 h 191"/>
                <a:gd name="T56" fmla="*/ 6 w 154"/>
                <a:gd name="T57" fmla="*/ 96 h 191"/>
                <a:gd name="T58" fmla="*/ 10 w 154"/>
                <a:gd name="T59" fmla="*/ 113 h 191"/>
                <a:gd name="T60" fmla="*/ 19 w 154"/>
                <a:gd name="T61" fmla="*/ 136 h 191"/>
                <a:gd name="T62" fmla="*/ 11 w 154"/>
                <a:gd name="T63" fmla="*/ 180 h 191"/>
                <a:gd name="T64" fmla="*/ 73 w 154"/>
                <a:gd name="T65" fmla="*/ 18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" h="191">
                  <a:moveTo>
                    <a:pt x="74" y="190"/>
                  </a:moveTo>
                  <a:cubicBezTo>
                    <a:pt x="133" y="185"/>
                    <a:pt x="133" y="185"/>
                    <a:pt x="133" y="185"/>
                  </a:cubicBezTo>
                  <a:cubicBezTo>
                    <a:pt x="133" y="183"/>
                    <a:pt x="135" y="179"/>
                    <a:pt x="137" y="177"/>
                  </a:cubicBezTo>
                  <a:cubicBezTo>
                    <a:pt x="138" y="175"/>
                    <a:pt x="140" y="173"/>
                    <a:pt x="140" y="170"/>
                  </a:cubicBezTo>
                  <a:cubicBezTo>
                    <a:pt x="140" y="167"/>
                    <a:pt x="141" y="164"/>
                    <a:pt x="142" y="162"/>
                  </a:cubicBezTo>
                  <a:cubicBezTo>
                    <a:pt x="143" y="161"/>
                    <a:pt x="145" y="155"/>
                    <a:pt x="145" y="153"/>
                  </a:cubicBezTo>
                  <a:cubicBezTo>
                    <a:pt x="145" y="151"/>
                    <a:pt x="142" y="147"/>
                    <a:pt x="143" y="144"/>
                  </a:cubicBezTo>
                  <a:cubicBezTo>
                    <a:pt x="144" y="142"/>
                    <a:pt x="146" y="143"/>
                    <a:pt x="147" y="143"/>
                  </a:cubicBezTo>
                  <a:cubicBezTo>
                    <a:pt x="148" y="144"/>
                    <a:pt x="151" y="145"/>
                    <a:pt x="151" y="141"/>
                  </a:cubicBezTo>
                  <a:cubicBezTo>
                    <a:pt x="152" y="138"/>
                    <a:pt x="154" y="134"/>
                    <a:pt x="153" y="131"/>
                  </a:cubicBezTo>
                  <a:cubicBezTo>
                    <a:pt x="153" y="128"/>
                    <a:pt x="152" y="124"/>
                    <a:pt x="150" y="122"/>
                  </a:cubicBezTo>
                  <a:cubicBezTo>
                    <a:pt x="148" y="120"/>
                    <a:pt x="149" y="116"/>
                    <a:pt x="149" y="115"/>
                  </a:cubicBezTo>
                  <a:cubicBezTo>
                    <a:pt x="149" y="114"/>
                    <a:pt x="148" y="107"/>
                    <a:pt x="147" y="102"/>
                  </a:cubicBezTo>
                  <a:cubicBezTo>
                    <a:pt x="146" y="97"/>
                    <a:pt x="142" y="87"/>
                    <a:pt x="139" y="82"/>
                  </a:cubicBezTo>
                  <a:cubicBezTo>
                    <a:pt x="136" y="77"/>
                    <a:pt x="128" y="72"/>
                    <a:pt x="123" y="77"/>
                  </a:cubicBezTo>
                  <a:cubicBezTo>
                    <a:pt x="123" y="77"/>
                    <a:pt x="120" y="80"/>
                    <a:pt x="119" y="80"/>
                  </a:cubicBezTo>
                  <a:cubicBezTo>
                    <a:pt x="118" y="80"/>
                    <a:pt x="112" y="80"/>
                    <a:pt x="112" y="80"/>
                  </a:cubicBezTo>
                  <a:cubicBezTo>
                    <a:pt x="112" y="80"/>
                    <a:pt x="112" y="83"/>
                    <a:pt x="113" y="84"/>
                  </a:cubicBezTo>
                  <a:cubicBezTo>
                    <a:pt x="113" y="85"/>
                    <a:pt x="113" y="87"/>
                    <a:pt x="113" y="88"/>
                  </a:cubicBezTo>
                  <a:cubicBezTo>
                    <a:pt x="112" y="90"/>
                    <a:pt x="110" y="91"/>
                    <a:pt x="109" y="93"/>
                  </a:cubicBezTo>
                  <a:cubicBezTo>
                    <a:pt x="107" y="94"/>
                    <a:pt x="107" y="94"/>
                    <a:pt x="106" y="96"/>
                  </a:cubicBezTo>
                  <a:cubicBezTo>
                    <a:pt x="105" y="97"/>
                    <a:pt x="104" y="99"/>
                    <a:pt x="101" y="98"/>
                  </a:cubicBezTo>
                  <a:cubicBezTo>
                    <a:pt x="98" y="97"/>
                    <a:pt x="92" y="93"/>
                    <a:pt x="93" y="88"/>
                  </a:cubicBezTo>
                  <a:cubicBezTo>
                    <a:pt x="94" y="82"/>
                    <a:pt x="97" y="79"/>
                    <a:pt x="99" y="79"/>
                  </a:cubicBezTo>
                  <a:cubicBezTo>
                    <a:pt x="100" y="79"/>
                    <a:pt x="103" y="79"/>
                    <a:pt x="103" y="79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3"/>
                    <a:pt x="106" y="69"/>
                  </a:cubicBezTo>
                  <a:cubicBezTo>
                    <a:pt x="107" y="66"/>
                    <a:pt x="111" y="60"/>
                    <a:pt x="110" y="57"/>
                  </a:cubicBezTo>
                  <a:cubicBezTo>
                    <a:pt x="110" y="54"/>
                    <a:pt x="108" y="47"/>
                    <a:pt x="107" y="44"/>
                  </a:cubicBezTo>
                  <a:cubicBezTo>
                    <a:pt x="106" y="40"/>
                    <a:pt x="105" y="38"/>
                    <a:pt x="104" y="35"/>
                  </a:cubicBezTo>
                  <a:cubicBezTo>
                    <a:pt x="102" y="33"/>
                    <a:pt x="102" y="27"/>
                    <a:pt x="104" y="29"/>
                  </a:cubicBezTo>
                  <a:cubicBezTo>
                    <a:pt x="106" y="32"/>
                    <a:pt x="110" y="33"/>
                    <a:pt x="108" y="29"/>
                  </a:cubicBezTo>
                  <a:cubicBezTo>
                    <a:pt x="107" y="24"/>
                    <a:pt x="106" y="24"/>
                    <a:pt x="106" y="22"/>
                  </a:cubicBezTo>
                  <a:cubicBezTo>
                    <a:pt x="105" y="21"/>
                    <a:pt x="105" y="19"/>
                    <a:pt x="103" y="18"/>
                  </a:cubicBezTo>
                  <a:cubicBezTo>
                    <a:pt x="102" y="17"/>
                    <a:pt x="100" y="14"/>
                    <a:pt x="99" y="14"/>
                  </a:cubicBezTo>
                  <a:cubicBezTo>
                    <a:pt x="99" y="13"/>
                    <a:pt x="97" y="14"/>
                    <a:pt x="96" y="14"/>
                  </a:cubicBezTo>
                  <a:cubicBezTo>
                    <a:pt x="94" y="15"/>
                    <a:pt x="92" y="16"/>
                    <a:pt x="90" y="14"/>
                  </a:cubicBezTo>
                  <a:cubicBezTo>
                    <a:pt x="88" y="12"/>
                    <a:pt x="85" y="11"/>
                    <a:pt x="82" y="11"/>
                  </a:cubicBezTo>
                  <a:cubicBezTo>
                    <a:pt x="80" y="11"/>
                    <a:pt x="76" y="10"/>
                    <a:pt x="76" y="10"/>
                  </a:cubicBezTo>
                  <a:cubicBezTo>
                    <a:pt x="76" y="10"/>
                    <a:pt x="74" y="9"/>
                    <a:pt x="73" y="9"/>
                  </a:cubicBezTo>
                  <a:cubicBezTo>
                    <a:pt x="72" y="9"/>
                    <a:pt x="70" y="9"/>
                    <a:pt x="68" y="7"/>
                  </a:cubicBezTo>
                  <a:cubicBezTo>
                    <a:pt x="66" y="5"/>
                    <a:pt x="62" y="0"/>
                    <a:pt x="60" y="0"/>
                  </a:cubicBezTo>
                  <a:cubicBezTo>
                    <a:pt x="58" y="0"/>
                    <a:pt x="57" y="1"/>
                    <a:pt x="55" y="1"/>
                  </a:cubicBezTo>
                  <a:cubicBezTo>
                    <a:pt x="53" y="1"/>
                    <a:pt x="52" y="2"/>
                    <a:pt x="51" y="1"/>
                  </a:cubicBezTo>
                  <a:cubicBezTo>
                    <a:pt x="51" y="1"/>
                    <a:pt x="53" y="4"/>
                    <a:pt x="51" y="5"/>
                  </a:cubicBezTo>
                  <a:cubicBezTo>
                    <a:pt x="50" y="7"/>
                    <a:pt x="46" y="9"/>
                    <a:pt x="49" y="13"/>
                  </a:cubicBezTo>
                  <a:cubicBezTo>
                    <a:pt x="52" y="17"/>
                    <a:pt x="52" y="18"/>
                    <a:pt x="49" y="20"/>
                  </a:cubicBezTo>
                  <a:cubicBezTo>
                    <a:pt x="46" y="22"/>
                    <a:pt x="39" y="24"/>
                    <a:pt x="40" y="32"/>
                  </a:cubicBezTo>
                  <a:cubicBezTo>
                    <a:pt x="42" y="41"/>
                    <a:pt x="38" y="47"/>
                    <a:pt x="38" y="47"/>
                  </a:cubicBezTo>
                  <a:cubicBezTo>
                    <a:pt x="38" y="47"/>
                    <a:pt x="36" y="49"/>
                    <a:pt x="36" y="46"/>
                  </a:cubicBezTo>
                  <a:cubicBezTo>
                    <a:pt x="36" y="46"/>
                    <a:pt x="32" y="47"/>
                    <a:pt x="32" y="44"/>
                  </a:cubicBezTo>
                  <a:cubicBezTo>
                    <a:pt x="33" y="40"/>
                    <a:pt x="36" y="32"/>
                    <a:pt x="34" y="30"/>
                  </a:cubicBezTo>
                  <a:cubicBezTo>
                    <a:pt x="33" y="29"/>
                    <a:pt x="31" y="33"/>
                    <a:pt x="30" y="35"/>
                  </a:cubicBezTo>
                  <a:cubicBezTo>
                    <a:pt x="29" y="37"/>
                    <a:pt x="24" y="41"/>
                    <a:pt x="23" y="43"/>
                  </a:cubicBezTo>
                  <a:cubicBezTo>
                    <a:pt x="22" y="45"/>
                    <a:pt x="19" y="51"/>
                    <a:pt x="14" y="52"/>
                  </a:cubicBezTo>
                  <a:cubicBezTo>
                    <a:pt x="9" y="54"/>
                    <a:pt x="5" y="58"/>
                    <a:pt x="8" y="66"/>
                  </a:cubicBezTo>
                  <a:cubicBezTo>
                    <a:pt x="12" y="74"/>
                    <a:pt x="10" y="78"/>
                    <a:pt x="8" y="81"/>
                  </a:cubicBezTo>
                  <a:cubicBezTo>
                    <a:pt x="7" y="83"/>
                    <a:pt x="3" y="90"/>
                    <a:pt x="6" y="96"/>
                  </a:cubicBezTo>
                  <a:cubicBezTo>
                    <a:pt x="6" y="96"/>
                    <a:pt x="7" y="98"/>
                    <a:pt x="6" y="101"/>
                  </a:cubicBezTo>
                  <a:cubicBezTo>
                    <a:pt x="6" y="104"/>
                    <a:pt x="8" y="110"/>
                    <a:pt x="10" y="113"/>
                  </a:cubicBezTo>
                  <a:cubicBezTo>
                    <a:pt x="12" y="116"/>
                    <a:pt x="18" y="124"/>
                    <a:pt x="18" y="126"/>
                  </a:cubicBezTo>
                  <a:cubicBezTo>
                    <a:pt x="19" y="128"/>
                    <a:pt x="20" y="128"/>
                    <a:pt x="19" y="136"/>
                  </a:cubicBezTo>
                  <a:cubicBezTo>
                    <a:pt x="19" y="144"/>
                    <a:pt x="20" y="150"/>
                    <a:pt x="19" y="158"/>
                  </a:cubicBezTo>
                  <a:cubicBezTo>
                    <a:pt x="17" y="167"/>
                    <a:pt x="17" y="173"/>
                    <a:pt x="11" y="180"/>
                  </a:cubicBezTo>
                  <a:cubicBezTo>
                    <a:pt x="5" y="186"/>
                    <a:pt x="2" y="189"/>
                    <a:pt x="0" y="191"/>
                  </a:cubicBezTo>
                  <a:cubicBezTo>
                    <a:pt x="73" y="187"/>
                    <a:pt x="73" y="187"/>
                    <a:pt x="73" y="187"/>
                  </a:cubicBezTo>
                  <a:lnTo>
                    <a:pt x="74" y="1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D820D04E-2F00-4ABA-90BE-0F2275C59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4290" y="5954688"/>
              <a:ext cx="917575" cy="1358900"/>
            </a:xfrm>
            <a:custGeom>
              <a:avLst/>
              <a:gdLst>
                <a:gd name="T0" fmla="*/ 149 w 245"/>
                <a:gd name="T1" fmla="*/ 29 h 363"/>
                <a:gd name="T2" fmla="*/ 40 w 245"/>
                <a:gd name="T3" fmla="*/ 0 h 363"/>
                <a:gd name="T4" fmla="*/ 7 w 245"/>
                <a:gd name="T5" fmla="*/ 111 h 363"/>
                <a:gd name="T6" fmla="*/ 11 w 245"/>
                <a:gd name="T7" fmla="*/ 118 h 363"/>
                <a:gd name="T8" fmla="*/ 3 w 245"/>
                <a:gd name="T9" fmla="*/ 131 h 363"/>
                <a:gd name="T10" fmla="*/ 2 w 245"/>
                <a:gd name="T11" fmla="*/ 136 h 363"/>
                <a:gd name="T12" fmla="*/ 149 w 245"/>
                <a:gd name="T13" fmla="*/ 362 h 363"/>
                <a:gd name="T14" fmla="*/ 154 w 245"/>
                <a:gd name="T15" fmla="*/ 357 h 363"/>
                <a:gd name="T16" fmla="*/ 152 w 245"/>
                <a:gd name="T17" fmla="*/ 339 h 363"/>
                <a:gd name="T18" fmla="*/ 153 w 245"/>
                <a:gd name="T19" fmla="*/ 329 h 363"/>
                <a:gd name="T20" fmla="*/ 157 w 245"/>
                <a:gd name="T21" fmla="*/ 319 h 363"/>
                <a:gd name="T22" fmla="*/ 169 w 245"/>
                <a:gd name="T23" fmla="*/ 306 h 363"/>
                <a:gd name="T24" fmla="*/ 178 w 245"/>
                <a:gd name="T25" fmla="*/ 309 h 363"/>
                <a:gd name="T26" fmla="*/ 186 w 245"/>
                <a:gd name="T27" fmla="*/ 317 h 363"/>
                <a:gd name="T28" fmla="*/ 194 w 245"/>
                <a:gd name="T29" fmla="*/ 278 h 363"/>
                <a:gd name="T30" fmla="*/ 245 w 245"/>
                <a:gd name="T31" fmla="*/ 53 h 363"/>
                <a:gd name="T32" fmla="*/ 149 w 245"/>
                <a:gd name="T33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363">
                  <a:moveTo>
                    <a:pt x="149" y="29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6" y="118"/>
                    <a:pt x="11" y="118"/>
                  </a:cubicBezTo>
                  <a:cubicBezTo>
                    <a:pt x="11" y="118"/>
                    <a:pt x="4" y="129"/>
                    <a:pt x="3" y="131"/>
                  </a:cubicBezTo>
                  <a:cubicBezTo>
                    <a:pt x="2" y="133"/>
                    <a:pt x="3" y="135"/>
                    <a:pt x="2" y="136"/>
                  </a:cubicBezTo>
                  <a:cubicBezTo>
                    <a:pt x="0" y="138"/>
                    <a:pt x="149" y="362"/>
                    <a:pt x="149" y="362"/>
                  </a:cubicBezTo>
                  <a:cubicBezTo>
                    <a:pt x="149" y="362"/>
                    <a:pt x="154" y="363"/>
                    <a:pt x="154" y="357"/>
                  </a:cubicBezTo>
                  <a:cubicBezTo>
                    <a:pt x="154" y="350"/>
                    <a:pt x="154" y="343"/>
                    <a:pt x="152" y="339"/>
                  </a:cubicBezTo>
                  <a:cubicBezTo>
                    <a:pt x="151" y="336"/>
                    <a:pt x="152" y="331"/>
                    <a:pt x="153" y="329"/>
                  </a:cubicBezTo>
                  <a:cubicBezTo>
                    <a:pt x="154" y="326"/>
                    <a:pt x="157" y="323"/>
                    <a:pt x="157" y="319"/>
                  </a:cubicBezTo>
                  <a:cubicBezTo>
                    <a:pt x="157" y="314"/>
                    <a:pt x="160" y="305"/>
                    <a:pt x="169" y="306"/>
                  </a:cubicBezTo>
                  <a:cubicBezTo>
                    <a:pt x="177" y="306"/>
                    <a:pt x="177" y="305"/>
                    <a:pt x="178" y="309"/>
                  </a:cubicBezTo>
                  <a:cubicBezTo>
                    <a:pt x="180" y="313"/>
                    <a:pt x="186" y="317"/>
                    <a:pt x="186" y="317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245" y="53"/>
                    <a:pt x="245" y="53"/>
                    <a:pt x="245" y="53"/>
                  </a:cubicBezTo>
                  <a:lnTo>
                    <a:pt x="149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D8779D34-3B6F-49A7-AF36-B339D27CD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9665" y="6715100"/>
              <a:ext cx="1033463" cy="561975"/>
            </a:xfrm>
            <a:custGeom>
              <a:avLst/>
              <a:gdLst>
                <a:gd name="T0" fmla="*/ 264 w 276"/>
                <a:gd name="T1" fmla="*/ 39 h 150"/>
                <a:gd name="T2" fmla="*/ 269 w 276"/>
                <a:gd name="T3" fmla="*/ 25 h 150"/>
                <a:gd name="T4" fmla="*/ 250 w 276"/>
                <a:gd name="T5" fmla="*/ 10 h 150"/>
                <a:gd name="T6" fmla="*/ 14 w 276"/>
                <a:gd name="T7" fmla="*/ 0 h 150"/>
                <a:gd name="T8" fmla="*/ 0 w 276"/>
                <a:gd name="T9" fmla="*/ 139 h 150"/>
                <a:gd name="T10" fmla="*/ 276 w 276"/>
                <a:gd name="T11" fmla="*/ 150 h 150"/>
                <a:gd name="T12" fmla="*/ 274 w 276"/>
                <a:gd name="T13" fmla="*/ 54 h 150"/>
                <a:gd name="T14" fmla="*/ 264 w 276"/>
                <a:gd name="T15" fmla="*/ 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50">
                  <a:moveTo>
                    <a:pt x="264" y="39"/>
                  </a:moveTo>
                  <a:cubicBezTo>
                    <a:pt x="264" y="29"/>
                    <a:pt x="269" y="30"/>
                    <a:pt x="269" y="25"/>
                  </a:cubicBezTo>
                  <a:cubicBezTo>
                    <a:pt x="269" y="20"/>
                    <a:pt x="250" y="10"/>
                    <a:pt x="250" y="10"/>
                  </a:cubicBezTo>
                  <a:cubicBezTo>
                    <a:pt x="195" y="13"/>
                    <a:pt x="15" y="0"/>
                    <a:pt x="14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4" y="54"/>
                    <a:pt x="274" y="54"/>
                    <a:pt x="274" y="54"/>
                  </a:cubicBezTo>
                  <a:cubicBezTo>
                    <a:pt x="274" y="54"/>
                    <a:pt x="264" y="50"/>
                    <a:pt x="264" y="3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id="{3438BEC7-1A06-4C01-8E68-9125EE18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9528" y="5719738"/>
              <a:ext cx="976313" cy="804862"/>
            </a:xfrm>
            <a:custGeom>
              <a:avLst/>
              <a:gdLst>
                <a:gd name="T0" fmla="*/ 259 w 261"/>
                <a:gd name="T1" fmla="*/ 34 h 215"/>
                <a:gd name="T2" fmla="*/ 39 w 261"/>
                <a:gd name="T3" fmla="*/ 0 h 215"/>
                <a:gd name="T4" fmla="*/ 33 w 261"/>
                <a:gd name="T5" fmla="*/ 24 h 215"/>
                <a:gd name="T6" fmla="*/ 34 w 261"/>
                <a:gd name="T7" fmla="*/ 24 h 215"/>
                <a:gd name="T8" fmla="*/ 9 w 261"/>
                <a:gd name="T9" fmla="*/ 136 h 215"/>
                <a:gd name="T10" fmla="*/ 0 w 261"/>
                <a:gd name="T11" fmla="*/ 181 h 215"/>
                <a:gd name="T12" fmla="*/ 69 w 261"/>
                <a:gd name="T13" fmla="*/ 194 h 215"/>
                <a:gd name="T14" fmla="*/ 69 w 261"/>
                <a:gd name="T15" fmla="*/ 193 h 215"/>
                <a:gd name="T16" fmla="*/ 69 w 261"/>
                <a:gd name="T17" fmla="*/ 194 h 215"/>
                <a:gd name="T18" fmla="*/ 71 w 261"/>
                <a:gd name="T19" fmla="*/ 194 h 215"/>
                <a:gd name="T20" fmla="*/ 241 w 261"/>
                <a:gd name="T21" fmla="*/ 215 h 215"/>
                <a:gd name="T22" fmla="*/ 241 w 261"/>
                <a:gd name="T23" fmla="*/ 214 h 215"/>
                <a:gd name="T24" fmla="*/ 250 w 261"/>
                <a:gd name="T25" fmla="*/ 125 h 215"/>
                <a:gd name="T26" fmla="*/ 261 w 261"/>
                <a:gd name="T27" fmla="*/ 34 h 215"/>
                <a:gd name="T28" fmla="*/ 259 w 261"/>
                <a:gd name="T29" fmla="*/ 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15">
                  <a:moveTo>
                    <a:pt x="259" y="3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40" y="206"/>
                    <a:pt x="250" y="125"/>
                    <a:pt x="250" y="125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0" y="35"/>
                    <a:pt x="259" y="34"/>
                    <a:pt x="259" y="3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6DB275DD-D0E5-4B8B-AD73-61DCB590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9303" y="6662713"/>
              <a:ext cx="901700" cy="752475"/>
            </a:xfrm>
            <a:custGeom>
              <a:avLst/>
              <a:gdLst>
                <a:gd name="T0" fmla="*/ 1 w 241"/>
                <a:gd name="T1" fmla="*/ 9 h 201"/>
                <a:gd name="T2" fmla="*/ 5 w 241"/>
                <a:gd name="T3" fmla="*/ 16 h 201"/>
                <a:gd name="T4" fmla="*/ 7 w 241"/>
                <a:gd name="T5" fmla="*/ 24 h 201"/>
                <a:gd name="T6" fmla="*/ 26 w 241"/>
                <a:gd name="T7" fmla="*/ 39 h 201"/>
                <a:gd name="T8" fmla="*/ 21 w 241"/>
                <a:gd name="T9" fmla="*/ 53 h 201"/>
                <a:gd name="T10" fmla="*/ 31 w 241"/>
                <a:gd name="T11" fmla="*/ 68 h 201"/>
                <a:gd name="T12" fmla="*/ 33 w 241"/>
                <a:gd name="T13" fmla="*/ 164 h 201"/>
                <a:gd name="T14" fmla="*/ 33 w 241"/>
                <a:gd name="T15" fmla="*/ 188 h 201"/>
                <a:gd name="T16" fmla="*/ 199 w 241"/>
                <a:gd name="T17" fmla="*/ 183 h 201"/>
                <a:gd name="T18" fmla="*/ 201 w 241"/>
                <a:gd name="T19" fmla="*/ 188 h 201"/>
                <a:gd name="T20" fmla="*/ 202 w 241"/>
                <a:gd name="T21" fmla="*/ 193 h 201"/>
                <a:gd name="T22" fmla="*/ 204 w 241"/>
                <a:gd name="T23" fmla="*/ 201 h 201"/>
                <a:gd name="T24" fmla="*/ 220 w 241"/>
                <a:gd name="T25" fmla="*/ 200 h 201"/>
                <a:gd name="T26" fmla="*/ 222 w 241"/>
                <a:gd name="T27" fmla="*/ 192 h 201"/>
                <a:gd name="T28" fmla="*/ 223 w 241"/>
                <a:gd name="T29" fmla="*/ 185 h 201"/>
                <a:gd name="T30" fmla="*/ 223 w 241"/>
                <a:gd name="T31" fmla="*/ 181 h 201"/>
                <a:gd name="T32" fmla="*/ 227 w 241"/>
                <a:gd name="T33" fmla="*/ 177 h 201"/>
                <a:gd name="T34" fmla="*/ 232 w 241"/>
                <a:gd name="T35" fmla="*/ 178 h 201"/>
                <a:gd name="T36" fmla="*/ 236 w 241"/>
                <a:gd name="T37" fmla="*/ 161 h 201"/>
                <a:gd name="T38" fmla="*/ 222 w 241"/>
                <a:gd name="T39" fmla="*/ 148 h 201"/>
                <a:gd name="T40" fmla="*/ 220 w 241"/>
                <a:gd name="T41" fmla="*/ 132 h 201"/>
                <a:gd name="T42" fmla="*/ 213 w 241"/>
                <a:gd name="T43" fmla="*/ 123 h 201"/>
                <a:gd name="T44" fmla="*/ 207 w 241"/>
                <a:gd name="T45" fmla="*/ 120 h 201"/>
                <a:gd name="T46" fmla="*/ 192 w 241"/>
                <a:gd name="T47" fmla="*/ 103 h 201"/>
                <a:gd name="T48" fmla="*/ 192 w 241"/>
                <a:gd name="T49" fmla="*/ 97 h 201"/>
                <a:gd name="T50" fmla="*/ 196 w 241"/>
                <a:gd name="T51" fmla="*/ 84 h 201"/>
                <a:gd name="T52" fmla="*/ 184 w 241"/>
                <a:gd name="T53" fmla="*/ 73 h 201"/>
                <a:gd name="T54" fmla="*/ 176 w 241"/>
                <a:gd name="T55" fmla="*/ 68 h 201"/>
                <a:gd name="T56" fmla="*/ 170 w 241"/>
                <a:gd name="T57" fmla="*/ 59 h 201"/>
                <a:gd name="T58" fmla="*/ 166 w 241"/>
                <a:gd name="T59" fmla="*/ 52 h 201"/>
                <a:gd name="T60" fmla="*/ 158 w 241"/>
                <a:gd name="T61" fmla="*/ 48 h 201"/>
                <a:gd name="T62" fmla="*/ 149 w 241"/>
                <a:gd name="T63" fmla="*/ 41 h 201"/>
                <a:gd name="T64" fmla="*/ 150 w 241"/>
                <a:gd name="T65" fmla="*/ 27 h 201"/>
                <a:gd name="T66" fmla="*/ 146 w 241"/>
                <a:gd name="T67" fmla="*/ 14 h 201"/>
                <a:gd name="T68" fmla="*/ 143 w 241"/>
                <a:gd name="T69" fmla="*/ 10 h 201"/>
                <a:gd name="T70" fmla="*/ 140 w 241"/>
                <a:gd name="T71" fmla="*/ 7 h 201"/>
                <a:gd name="T72" fmla="*/ 135 w 241"/>
                <a:gd name="T73" fmla="*/ 3 h 201"/>
                <a:gd name="T74" fmla="*/ 129 w 241"/>
                <a:gd name="T75" fmla="*/ 0 h 201"/>
                <a:gd name="T76" fmla="*/ 1 w 241"/>
                <a:gd name="T77" fmla="*/ 2 h 201"/>
                <a:gd name="T78" fmla="*/ 1 w 241"/>
                <a:gd name="T79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" h="201">
                  <a:moveTo>
                    <a:pt x="1" y="9"/>
                  </a:moveTo>
                  <a:cubicBezTo>
                    <a:pt x="0" y="12"/>
                    <a:pt x="2" y="13"/>
                    <a:pt x="5" y="16"/>
                  </a:cubicBezTo>
                  <a:cubicBezTo>
                    <a:pt x="7" y="19"/>
                    <a:pt x="7" y="24"/>
                    <a:pt x="7" y="24"/>
                  </a:cubicBezTo>
                  <a:cubicBezTo>
                    <a:pt x="7" y="24"/>
                    <a:pt x="26" y="34"/>
                    <a:pt x="26" y="39"/>
                  </a:cubicBezTo>
                  <a:cubicBezTo>
                    <a:pt x="26" y="44"/>
                    <a:pt x="21" y="43"/>
                    <a:pt x="21" y="53"/>
                  </a:cubicBezTo>
                  <a:cubicBezTo>
                    <a:pt x="21" y="64"/>
                    <a:pt x="31" y="68"/>
                    <a:pt x="31" y="68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9" y="183"/>
                    <a:pt x="199" y="186"/>
                    <a:pt x="201" y="188"/>
                  </a:cubicBezTo>
                  <a:cubicBezTo>
                    <a:pt x="202" y="190"/>
                    <a:pt x="203" y="191"/>
                    <a:pt x="202" y="193"/>
                  </a:cubicBezTo>
                  <a:cubicBezTo>
                    <a:pt x="200" y="195"/>
                    <a:pt x="200" y="201"/>
                    <a:pt x="204" y="201"/>
                  </a:cubicBezTo>
                  <a:cubicBezTo>
                    <a:pt x="207" y="201"/>
                    <a:pt x="220" y="200"/>
                    <a:pt x="220" y="200"/>
                  </a:cubicBezTo>
                  <a:cubicBezTo>
                    <a:pt x="220" y="200"/>
                    <a:pt x="222" y="196"/>
                    <a:pt x="222" y="192"/>
                  </a:cubicBezTo>
                  <a:cubicBezTo>
                    <a:pt x="222" y="188"/>
                    <a:pt x="223" y="185"/>
                    <a:pt x="223" y="185"/>
                  </a:cubicBezTo>
                  <a:cubicBezTo>
                    <a:pt x="223" y="185"/>
                    <a:pt x="223" y="185"/>
                    <a:pt x="223" y="181"/>
                  </a:cubicBezTo>
                  <a:cubicBezTo>
                    <a:pt x="223" y="176"/>
                    <a:pt x="227" y="177"/>
                    <a:pt x="227" y="177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41" y="176"/>
                    <a:pt x="239" y="163"/>
                    <a:pt x="236" y="161"/>
                  </a:cubicBezTo>
                  <a:cubicBezTo>
                    <a:pt x="233" y="159"/>
                    <a:pt x="224" y="153"/>
                    <a:pt x="222" y="148"/>
                  </a:cubicBezTo>
                  <a:cubicBezTo>
                    <a:pt x="220" y="144"/>
                    <a:pt x="221" y="136"/>
                    <a:pt x="220" y="132"/>
                  </a:cubicBezTo>
                  <a:cubicBezTo>
                    <a:pt x="219" y="127"/>
                    <a:pt x="216" y="123"/>
                    <a:pt x="213" y="123"/>
                  </a:cubicBezTo>
                  <a:cubicBezTo>
                    <a:pt x="210" y="123"/>
                    <a:pt x="207" y="120"/>
                    <a:pt x="207" y="120"/>
                  </a:cubicBezTo>
                  <a:cubicBezTo>
                    <a:pt x="207" y="120"/>
                    <a:pt x="197" y="108"/>
                    <a:pt x="192" y="103"/>
                  </a:cubicBezTo>
                  <a:cubicBezTo>
                    <a:pt x="187" y="98"/>
                    <a:pt x="192" y="97"/>
                    <a:pt x="192" y="97"/>
                  </a:cubicBezTo>
                  <a:cubicBezTo>
                    <a:pt x="192" y="97"/>
                    <a:pt x="198" y="93"/>
                    <a:pt x="196" y="84"/>
                  </a:cubicBezTo>
                  <a:cubicBezTo>
                    <a:pt x="194" y="74"/>
                    <a:pt x="188" y="73"/>
                    <a:pt x="184" y="73"/>
                  </a:cubicBezTo>
                  <a:cubicBezTo>
                    <a:pt x="180" y="74"/>
                    <a:pt x="176" y="72"/>
                    <a:pt x="176" y="68"/>
                  </a:cubicBezTo>
                  <a:cubicBezTo>
                    <a:pt x="175" y="65"/>
                    <a:pt x="174" y="61"/>
                    <a:pt x="170" y="59"/>
                  </a:cubicBezTo>
                  <a:cubicBezTo>
                    <a:pt x="166" y="57"/>
                    <a:pt x="166" y="52"/>
                    <a:pt x="166" y="52"/>
                  </a:cubicBezTo>
                  <a:cubicBezTo>
                    <a:pt x="166" y="52"/>
                    <a:pt x="160" y="49"/>
                    <a:pt x="158" y="48"/>
                  </a:cubicBezTo>
                  <a:cubicBezTo>
                    <a:pt x="155" y="47"/>
                    <a:pt x="153" y="44"/>
                    <a:pt x="149" y="41"/>
                  </a:cubicBezTo>
                  <a:cubicBezTo>
                    <a:pt x="146" y="38"/>
                    <a:pt x="150" y="31"/>
                    <a:pt x="150" y="27"/>
                  </a:cubicBezTo>
                  <a:cubicBezTo>
                    <a:pt x="149" y="23"/>
                    <a:pt x="146" y="14"/>
                    <a:pt x="146" y="14"/>
                  </a:cubicBezTo>
                  <a:cubicBezTo>
                    <a:pt x="145" y="14"/>
                    <a:pt x="144" y="12"/>
                    <a:pt x="143" y="10"/>
                  </a:cubicBezTo>
                  <a:cubicBezTo>
                    <a:pt x="142" y="8"/>
                    <a:pt x="142" y="7"/>
                    <a:pt x="140" y="7"/>
                  </a:cubicBezTo>
                  <a:cubicBezTo>
                    <a:pt x="137" y="7"/>
                    <a:pt x="137" y="6"/>
                    <a:pt x="135" y="3"/>
                  </a:cubicBezTo>
                  <a:cubicBezTo>
                    <a:pt x="133" y="0"/>
                    <a:pt x="129" y="0"/>
                    <a:pt x="129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4"/>
                    <a:pt x="2" y="6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id="{84981466-635D-4585-A114-691FABE9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8053" y="6188050"/>
              <a:ext cx="1138238" cy="576262"/>
            </a:xfrm>
            <a:custGeom>
              <a:avLst/>
              <a:gdLst>
                <a:gd name="T0" fmla="*/ 1 w 304"/>
                <a:gd name="T1" fmla="*/ 89 h 154"/>
                <a:gd name="T2" fmla="*/ 1 w 304"/>
                <a:gd name="T3" fmla="*/ 90 h 154"/>
                <a:gd name="T4" fmla="*/ 72 w 304"/>
                <a:gd name="T5" fmla="*/ 99 h 154"/>
                <a:gd name="T6" fmla="*/ 68 w 304"/>
                <a:gd name="T7" fmla="*/ 141 h 154"/>
                <a:gd name="T8" fmla="*/ 68 w 304"/>
                <a:gd name="T9" fmla="*/ 141 h 154"/>
                <a:gd name="T10" fmla="*/ 68 w 304"/>
                <a:gd name="T11" fmla="*/ 140 h 154"/>
                <a:gd name="T12" fmla="*/ 68 w 304"/>
                <a:gd name="T13" fmla="*/ 141 h 154"/>
                <a:gd name="T14" fmla="*/ 304 w 304"/>
                <a:gd name="T15" fmla="*/ 151 h 154"/>
                <a:gd name="T16" fmla="*/ 302 w 304"/>
                <a:gd name="T17" fmla="*/ 143 h 154"/>
                <a:gd name="T18" fmla="*/ 298 w 304"/>
                <a:gd name="T19" fmla="*/ 136 h 154"/>
                <a:gd name="T20" fmla="*/ 298 w 304"/>
                <a:gd name="T21" fmla="*/ 129 h 154"/>
                <a:gd name="T22" fmla="*/ 298 w 304"/>
                <a:gd name="T23" fmla="*/ 129 h 154"/>
                <a:gd name="T24" fmla="*/ 298 w 304"/>
                <a:gd name="T25" fmla="*/ 129 h 154"/>
                <a:gd name="T26" fmla="*/ 298 w 304"/>
                <a:gd name="T27" fmla="*/ 128 h 154"/>
                <a:gd name="T28" fmla="*/ 289 w 304"/>
                <a:gd name="T29" fmla="*/ 111 h 154"/>
                <a:gd name="T30" fmla="*/ 285 w 304"/>
                <a:gd name="T31" fmla="*/ 88 h 154"/>
                <a:gd name="T32" fmla="*/ 281 w 304"/>
                <a:gd name="T33" fmla="*/ 70 h 154"/>
                <a:gd name="T34" fmla="*/ 277 w 304"/>
                <a:gd name="T35" fmla="*/ 64 h 154"/>
                <a:gd name="T36" fmla="*/ 276 w 304"/>
                <a:gd name="T37" fmla="*/ 58 h 154"/>
                <a:gd name="T38" fmla="*/ 270 w 304"/>
                <a:gd name="T39" fmla="*/ 47 h 154"/>
                <a:gd name="T40" fmla="*/ 270 w 304"/>
                <a:gd name="T41" fmla="*/ 39 h 154"/>
                <a:gd name="T42" fmla="*/ 248 w 304"/>
                <a:gd name="T43" fmla="*/ 29 h 154"/>
                <a:gd name="T44" fmla="*/ 239 w 304"/>
                <a:gd name="T45" fmla="*/ 28 h 154"/>
                <a:gd name="T46" fmla="*/ 224 w 304"/>
                <a:gd name="T47" fmla="*/ 28 h 154"/>
                <a:gd name="T48" fmla="*/ 207 w 304"/>
                <a:gd name="T49" fmla="*/ 31 h 154"/>
                <a:gd name="T50" fmla="*/ 194 w 304"/>
                <a:gd name="T51" fmla="*/ 25 h 154"/>
                <a:gd name="T52" fmla="*/ 183 w 304"/>
                <a:gd name="T53" fmla="*/ 22 h 154"/>
                <a:gd name="T54" fmla="*/ 170 w 304"/>
                <a:gd name="T55" fmla="*/ 18 h 154"/>
                <a:gd name="T56" fmla="*/ 162 w 304"/>
                <a:gd name="T57" fmla="*/ 15 h 154"/>
                <a:gd name="T58" fmla="*/ 153 w 304"/>
                <a:gd name="T59" fmla="*/ 11 h 154"/>
                <a:gd name="T60" fmla="*/ 10 w 304"/>
                <a:gd name="T61" fmla="*/ 0 h 154"/>
                <a:gd name="T62" fmla="*/ 1 w 304"/>
                <a:gd name="T6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154">
                  <a:moveTo>
                    <a:pt x="1" y="89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9" y="141"/>
                    <a:pt x="249" y="154"/>
                    <a:pt x="304" y="151"/>
                  </a:cubicBezTo>
                  <a:cubicBezTo>
                    <a:pt x="304" y="151"/>
                    <a:pt x="304" y="146"/>
                    <a:pt x="302" y="143"/>
                  </a:cubicBezTo>
                  <a:cubicBezTo>
                    <a:pt x="299" y="140"/>
                    <a:pt x="297" y="139"/>
                    <a:pt x="298" y="136"/>
                  </a:cubicBezTo>
                  <a:cubicBezTo>
                    <a:pt x="299" y="133"/>
                    <a:pt x="301" y="131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8"/>
                    <a:pt x="298" y="128"/>
                  </a:cubicBezTo>
                  <a:cubicBezTo>
                    <a:pt x="294" y="126"/>
                    <a:pt x="289" y="122"/>
                    <a:pt x="289" y="111"/>
                  </a:cubicBezTo>
                  <a:cubicBezTo>
                    <a:pt x="288" y="100"/>
                    <a:pt x="289" y="92"/>
                    <a:pt x="285" y="88"/>
                  </a:cubicBezTo>
                  <a:cubicBezTo>
                    <a:pt x="282" y="85"/>
                    <a:pt x="281" y="70"/>
                    <a:pt x="281" y="70"/>
                  </a:cubicBezTo>
                  <a:cubicBezTo>
                    <a:pt x="281" y="70"/>
                    <a:pt x="280" y="65"/>
                    <a:pt x="277" y="64"/>
                  </a:cubicBezTo>
                  <a:cubicBezTo>
                    <a:pt x="277" y="64"/>
                    <a:pt x="276" y="62"/>
                    <a:pt x="276" y="58"/>
                  </a:cubicBezTo>
                  <a:cubicBezTo>
                    <a:pt x="276" y="54"/>
                    <a:pt x="270" y="47"/>
                    <a:pt x="270" y="47"/>
                  </a:cubicBezTo>
                  <a:cubicBezTo>
                    <a:pt x="270" y="47"/>
                    <a:pt x="271" y="40"/>
                    <a:pt x="270" y="39"/>
                  </a:cubicBezTo>
                  <a:cubicBezTo>
                    <a:pt x="269" y="38"/>
                    <a:pt x="248" y="29"/>
                    <a:pt x="248" y="29"/>
                  </a:cubicBezTo>
                  <a:cubicBezTo>
                    <a:pt x="248" y="29"/>
                    <a:pt x="242" y="28"/>
                    <a:pt x="239" y="28"/>
                  </a:cubicBezTo>
                  <a:cubicBezTo>
                    <a:pt x="235" y="28"/>
                    <a:pt x="231" y="24"/>
                    <a:pt x="224" y="28"/>
                  </a:cubicBezTo>
                  <a:cubicBezTo>
                    <a:pt x="216" y="32"/>
                    <a:pt x="210" y="33"/>
                    <a:pt x="207" y="31"/>
                  </a:cubicBezTo>
                  <a:cubicBezTo>
                    <a:pt x="204" y="28"/>
                    <a:pt x="197" y="25"/>
                    <a:pt x="194" y="25"/>
                  </a:cubicBezTo>
                  <a:cubicBezTo>
                    <a:pt x="191" y="25"/>
                    <a:pt x="187" y="22"/>
                    <a:pt x="183" y="22"/>
                  </a:cubicBezTo>
                  <a:cubicBezTo>
                    <a:pt x="179" y="22"/>
                    <a:pt x="173" y="20"/>
                    <a:pt x="170" y="18"/>
                  </a:cubicBezTo>
                  <a:cubicBezTo>
                    <a:pt x="167" y="16"/>
                    <a:pt x="165" y="15"/>
                    <a:pt x="162" y="15"/>
                  </a:cubicBezTo>
                  <a:cubicBezTo>
                    <a:pt x="159" y="15"/>
                    <a:pt x="153" y="11"/>
                    <a:pt x="153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81"/>
                    <a:pt x="1" y="8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id="{4421C64D-6C08-461B-B098-7DC986EB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828" y="7575525"/>
              <a:ext cx="528638" cy="862012"/>
            </a:xfrm>
            <a:custGeom>
              <a:avLst/>
              <a:gdLst>
                <a:gd name="T0" fmla="*/ 38 w 141"/>
                <a:gd name="T1" fmla="*/ 218 h 230"/>
                <a:gd name="T2" fmla="*/ 43 w 141"/>
                <a:gd name="T3" fmla="*/ 213 h 230"/>
                <a:gd name="T4" fmla="*/ 40 w 141"/>
                <a:gd name="T5" fmla="*/ 205 h 230"/>
                <a:gd name="T6" fmla="*/ 37 w 141"/>
                <a:gd name="T7" fmla="*/ 190 h 230"/>
                <a:gd name="T8" fmla="*/ 137 w 141"/>
                <a:gd name="T9" fmla="*/ 184 h 230"/>
                <a:gd name="T10" fmla="*/ 132 w 141"/>
                <a:gd name="T11" fmla="*/ 154 h 230"/>
                <a:gd name="T12" fmla="*/ 137 w 141"/>
                <a:gd name="T13" fmla="*/ 126 h 230"/>
                <a:gd name="T14" fmla="*/ 138 w 141"/>
                <a:gd name="T15" fmla="*/ 116 h 230"/>
                <a:gd name="T16" fmla="*/ 123 w 141"/>
                <a:gd name="T17" fmla="*/ 90 h 230"/>
                <a:gd name="T18" fmla="*/ 104 w 141"/>
                <a:gd name="T19" fmla="*/ 0 h 230"/>
                <a:gd name="T20" fmla="*/ 2 w 141"/>
                <a:gd name="T21" fmla="*/ 7 h 230"/>
                <a:gd name="T22" fmla="*/ 5 w 141"/>
                <a:gd name="T23" fmla="*/ 13 h 230"/>
                <a:gd name="T24" fmla="*/ 0 w 141"/>
                <a:gd name="T25" fmla="*/ 155 h 230"/>
                <a:gd name="T26" fmla="*/ 5 w 141"/>
                <a:gd name="T27" fmla="*/ 224 h 230"/>
                <a:gd name="T28" fmla="*/ 11 w 141"/>
                <a:gd name="T29" fmla="*/ 222 h 230"/>
                <a:gd name="T30" fmla="*/ 15 w 141"/>
                <a:gd name="T31" fmla="*/ 223 h 230"/>
                <a:gd name="T32" fmla="*/ 19 w 141"/>
                <a:gd name="T33" fmla="*/ 220 h 230"/>
                <a:gd name="T34" fmla="*/ 19 w 141"/>
                <a:gd name="T35" fmla="*/ 216 h 230"/>
                <a:gd name="T36" fmla="*/ 18 w 141"/>
                <a:gd name="T37" fmla="*/ 210 h 230"/>
                <a:gd name="T38" fmla="*/ 18 w 141"/>
                <a:gd name="T39" fmla="*/ 208 h 230"/>
                <a:gd name="T40" fmla="*/ 18 w 141"/>
                <a:gd name="T41" fmla="*/ 199 h 230"/>
                <a:gd name="T42" fmla="*/ 19 w 141"/>
                <a:gd name="T43" fmla="*/ 188 h 230"/>
                <a:gd name="T44" fmla="*/ 20 w 141"/>
                <a:gd name="T45" fmla="*/ 185 h 230"/>
                <a:gd name="T46" fmla="*/ 21 w 141"/>
                <a:gd name="T47" fmla="*/ 192 h 230"/>
                <a:gd name="T48" fmla="*/ 24 w 141"/>
                <a:gd name="T49" fmla="*/ 198 h 230"/>
                <a:gd name="T50" fmla="*/ 22 w 141"/>
                <a:gd name="T51" fmla="*/ 204 h 230"/>
                <a:gd name="T52" fmla="*/ 27 w 141"/>
                <a:gd name="T53" fmla="*/ 212 h 230"/>
                <a:gd name="T54" fmla="*/ 29 w 141"/>
                <a:gd name="T55" fmla="*/ 219 h 230"/>
                <a:gd name="T56" fmla="*/ 28 w 141"/>
                <a:gd name="T57" fmla="*/ 224 h 230"/>
                <a:gd name="T58" fmla="*/ 19 w 141"/>
                <a:gd name="T59" fmla="*/ 228 h 230"/>
                <a:gd name="T60" fmla="*/ 24 w 141"/>
                <a:gd name="T61" fmla="*/ 228 h 230"/>
                <a:gd name="T62" fmla="*/ 30 w 141"/>
                <a:gd name="T63" fmla="*/ 227 h 230"/>
                <a:gd name="T64" fmla="*/ 41 w 141"/>
                <a:gd name="T65" fmla="*/ 222 h 230"/>
                <a:gd name="T66" fmla="*/ 38 w 141"/>
                <a:gd name="T67" fmla="*/ 2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230">
                  <a:moveTo>
                    <a:pt x="38" y="218"/>
                  </a:moveTo>
                  <a:cubicBezTo>
                    <a:pt x="38" y="215"/>
                    <a:pt x="44" y="216"/>
                    <a:pt x="43" y="213"/>
                  </a:cubicBezTo>
                  <a:cubicBezTo>
                    <a:pt x="43" y="210"/>
                    <a:pt x="40" y="208"/>
                    <a:pt x="40" y="205"/>
                  </a:cubicBezTo>
                  <a:cubicBezTo>
                    <a:pt x="40" y="202"/>
                    <a:pt x="41" y="191"/>
                    <a:pt x="37" y="190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8" y="175"/>
                    <a:pt x="133" y="166"/>
                    <a:pt x="132" y="154"/>
                  </a:cubicBezTo>
                  <a:cubicBezTo>
                    <a:pt x="130" y="142"/>
                    <a:pt x="132" y="129"/>
                    <a:pt x="137" y="126"/>
                  </a:cubicBezTo>
                  <a:cubicBezTo>
                    <a:pt x="141" y="122"/>
                    <a:pt x="138" y="116"/>
                    <a:pt x="138" y="11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4" y="6"/>
                    <a:pt x="2" y="7"/>
                    <a:pt x="2" y="7"/>
                  </a:cubicBezTo>
                  <a:cubicBezTo>
                    <a:pt x="2" y="11"/>
                    <a:pt x="5" y="13"/>
                    <a:pt x="5" y="1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" y="224"/>
                    <a:pt x="5" y="224"/>
                    <a:pt x="5" y="224"/>
                  </a:cubicBezTo>
                  <a:cubicBezTo>
                    <a:pt x="8" y="224"/>
                    <a:pt x="10" y="224"/>
                    <a:pt x="11" y="222"/>
                  </a:cubicBezTo>
                  <a:cubicBezTo>
                    <a:pt x="12" y="221"/>
                    <a:pt x="13" y="222"/>
                    <a:pt x="15" y="223"/>
                  </a:cubicBezTo>
                  <a:cubicBezTo>
                    <a:pt x="16" y="223"/>
                    <a:pt x="19" y="222"/>
                    <a:pt x="19" y="220"/>
                  </a:cubicBezTo>
                  <a:cubicBezTo>
                    <a:pt x="19" y="218"/>
                    <a:pt x="20" y="217"/>
                    <a:pt x="19" y="216"/>
                  </a:cubicBezTo>
                  <a:cubicBezTo>
                    <a:pt x="17" y="215"/>
                    <a:pt x="18" y="210"/>
                    <a:pt x="18" y="210"/>
                  </a:cubicBezTo>
                  <a:cubicBezTo>
                    <a:pt x="18" y="210"/>
                    <a:pt x="17" y="210"/>
                    <a:pt x="18" y="208"/>
                  </a:cubicBezTo>
                  <a:cubicBezTo>
                    <a:pt x="20" y="206"/>
                    <a:pt x="20" y="203"/>
                    <a:pt x="18" y="199"/>
                  </a:cubicBezTo>
                  <a:cubicBezTo>
                    <a:pt x="16" y="195"/>
                    <a:pt x="15" y="192"/>
                    <a:pt x="19" y="188"/>
                  </a:cubicBezTo>
                  <a:cubicBezTo>
                    <a:pt x="19" y="188"/>
                    <a:pt x="20" y="187"/>
                    <a:pt x="20" y="185"/>
                  </a:cubicBezTo>
                  <a:cubicBezTo>
                    <a:pt x="20" y="185"/>
                    <a:pt x="20" y="189"/>
                    <a:pt x="21" y="192"/>
                  </a:cubicBezTo>
                  <a:cubicBezTo>
                    <a:pt x="22" y="194"/>
                    <a:pt x="24" y="197"/>
                    <a:pt x="24" y="198"/>
                  </a:cubicBezTo>
                  <a:cubicBezTo>
                    <a:pt x="24" y="199"/>
                    <a:pt x="22" y="202"/>
                    <a:pt x="22" y="204"/>
                  </a:cubicBezTo>
                  <a:cubicBezTo>
                    <a:pt x="23" y="207"/>
                    <a:pt x="27" y="210"/>
                    <a:pt x="27" y="212"/>
                  </a:cubicBezTo>
                  <a:cubicBezTo>
                    <a:pt x="27" y="214"/>
                    <a:pt x="27" y="219"/>
                    <a:pt x="29" y="219"/>
                  </a:cubicBezTo>
                  <a:cubicBezTo>
                    <a:pt x="30" y="220"/>
                    <a:pt x="33" y="222"/>
                    <a:pt x="28" y="224"/>
                  </a:cubicBezTo>
                  <a:cubicBezTo>
                    <a:pt x="23" y="226"/>
                    <a:pt x="19" y="227"/>
                    <a:pt x="19" y="228"/>
                  </a:cubicBezTo>
                  <a:cubicBezTo>
                    <a:pt x="19" y="230"/>
                    <a:pt x="22" y="229"/>
                    <a:pt x="24" y="228"/>
                  </a:cubicBezTo>
                  <a:cubicBezTo>
                    <a:pt x="26" y="228"/>
                    <a:pt x="27" y="227"/>
                    <a:pt x="30" y="227"/>
                  </a:cubicBezTo>
                  <a:cubicBezTo>
                    <a:pt x="33" y="226"/>
                    <a:pt x="41" y="226"/>
                    <a:pt x="41" y="222"/>
                  </a:cubicBezTo>
                  <a:cubicBezTo>
                    <a:pt x="41" y="222"/>
                    <a:pt x="38" y="221"/>
                    <a:pt x="38" y="21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id="{BCCC76AE-59CB-4880-99B8-BB643B24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940" y="8250213"/>
              <a:ext cx="1206500" cy="968375"/>
            </a:xfrm>
            <a:custGeom>
              <a:avLst/>
              <a:gdLst>
                <a:gd name="T0" fmla="*/ 213 w 322"/>
                <a:gd name="T1" fmla="*/ 10 h 259"/>
                <a:gd name="T2" fmla="*/ 3 w 322"/>
                <a:gd name="T3" fmla="*/ 25 h 259"/>
                <a:gd name="T4" fmla="*/ 15 w 322"/>
                <a:gd name="T5" fmla="*/ 37 h 259"/>
                <a:gd name="T6" fmla="*/ 22 w 322"/>
                <a:gd name="T7" fmla="*/ 26 h 259"/>
                <a:gd name="T8" fmla="*/ 39 w 322"/>
                <a:gd name="T9" fmla="*/ 39 h 259"/>
                <a:gd name="T10" fmla="*/ 38 w 322"/>
                <a:gd name="T11" fmla="*/ 34 h 259"/>
                <a:gd name="T12" fmla="*/ 44 w 322"/>
                <a:gd name="T13" fmla="*/ 35 h 259"/>
                <a:gd name="T14" fmla="*/ 75 w 322"/>
                <a:gd name="T15" fmla="*/ 41 h 259"/>
                <a:gd name="T16" fmla="*/ 88 w 322"/>
                <a:gd name="T17" fmla="*/ 44 h 259"/>
                <a:gd name="T18" fmla="*/ 89 w 322"/>
                <a:gd name="T19" fmla="*/ 57 h 259"/>
                <a:gd name="T20" fmla="*/ 103 w 322"/>
                <a:gd name="T21" fmla="*/ 61 h 259"/>
                <a:gd name="T22" fmla="*/ 113 w 322"/>
                <a:gd name="T23" fmla="*/ 62 h 259"/>
                <a:gd name="T24" fmla="*/ 121 w 322"/>
                <a:gd name="T25" fmla="*/ 54 h 259"/>
                <a:gd name="T26" fmla="*/ 138 w 322"/>
                <a:gd name="T27" fmla="*/ 41 h 259"/>
                <a:gd name="T28" fmla="*/ 157 w 322"/>
                <a:gd name="T29" fmla="*/ 53 h 259"/>
                <a:gd name="T30" fmla="*/ 172 w 322"/>
                <a:gd name="T31" fmla="*/ 65 h 259"/>
                <a:gd name="T32" fmla="*/ 197 w 322"/>
                <a:gd name="T33" fmla="*/ 77 h 259"/>
                <a:gd name="T34" fmla="*/ 206 w 322"/>
                <a:gd name="T35" fmla="*/ 108 h 259"/>
                <a:gd name="T36" fmla="*/ 200 w 322"/>
                <a:gd name="T37" fmla="*/ 139 h 259"/>
                <a:gd name="T38" fmla="*/ 206 w 322"/>
                <a:gd name="T39" fmla="*/ 131 h 259"/>
                <a:gd name="T40" fmla="*/ 217 w 322"/>
                <a:gd name="T41" fmla="*/ 133 h 259"/>
                <a:gd name="T42" fmla="*/ 220 w 322"/>
                <a:gd name="T43" fmla="*/ 154 h 259"/>
                <a:gd name="T44" fmla="*/ 209 w 322"/>
                <a:gd name="T45" fmla="*/ 158 h 259"/>
                <a:gd name="T46" fmla="*/ 214 w 322"/>
                <a:gd name="T47" fmla="*/ 173 h 259"/>
                <a:gd name="T48" fmla="*/ 228 w 322"/>
                <a:gd name="T49" fmla="*/ 183 h 259"/>
                <a:gd name="T50" fmla="*/ 237 w 322"/>
                <a:gd name="T51" fmla="*/ 185 h 259"/>
                <a:gd name="T52" fmla="*/ 229 w 322"/>
                <a:gd name="T53" fmla="*/ 195 h 259"/>
                <a:gd name="T54" fmla="*/ 244 w 322"/>
                <a:gd name="T55" fmla="*/ 201 h 259"/>
                <a:gd name="T56" fmla="*/ 258 w 322"/>
                <a:gd name="T57" fmla="*/ 218 h 259"/>
                <a:gd name="T58" fmla="*/ 267 w 322"/>
                <a:gd name="T59" fmla="*/ 226 h 259"/>
                <a:gd name="T60" fmla="*/ 281 w 322"/>
                <a:gd name="T61" fmla="*/ 235 h 259"/>
                <a:gd name="T62" fmla="*/ 279 w 322"/>
                <a:gd name="T63" fmla="*/ 244 h 259"/>
                <a:gd name="T64" fmla="*/ 279 w 322"/>
                <a:gd name="T65" fmla="*/ 251 h 259"/>
                <a:gd name="T66" fmla="*/ 292 w 322"/>
                <a:gd name="T67" fmla="*/ 256 h 259"/>
                <a:gd name="T68" fmla="*/ 313 w 322"/>
                <a:gd name="T69" fmla="*/ 244 h 259"/>
                <a:gd name="T70" fmla="*/ 316 w 322"/>
                <a:gd name="T71" fmla="*/ 214 h 259"/>
                <a:gd name="T72" fmla="*/ 320 w 322"/>
                <a:gd name="T73" fmla="*/ 188 h 259"/>
                <a:gd name="T74" fmla="*/ 315 w 322"/>
                <a:gd name="T75" fmla="*/ 176 h 259"/>
                <a:gd name="T76" fmla="*/ 303 w 322"/>
                <a:gd name="T77" fmla="*/ 149 h 259"/>
                <a:gd name="T78" fmla="*/ 311 w 322"/>
                <a:gd name="T79" fmla="*/ 152 h 259"/>
                <a:gd name="T80" fmla="*/ 297 w 322"/>
                <a:gd name="T81" fmla="*/ 129 h 259"/>
                <a:gd name="T82" fmla="*/ 293 w 322"/>
                <a:gd name="T83" fmla="*/ 122 h 259"/>
                <a:gd name="T84" fmla="*/ 289 w 322"/>
                <a:gd name="T85" fmla="*/ 117 h 259"/>
                <a:gd name="T86" fmla="*/ 273 w 322"/>
                <a:gd name="T87" fmla="*/ 92 h 259"/>
                <a:gd name="T88" fmla="*/ 281 w 322"/>
                <a:gd name="T89" fmla="*/ 85 h 259"/>
                <a:gd name="T90" fmla="*/ 265 w 322"/>
                <a:gd name="T91" fmla="*/ 76 h 259"/>
                <a:gd name="T92" fmla="*/ 270 w 322"/>
                <a:gd name="T93" fmla="*/ 72 h 259"/>
                <a:gd name="T94" fmla="*/ 257 w 322"/>
                <a:gd name="T95" fmla="*/ 52 h 259"/>
                <a:gd name="T96" fmla="*/ 248 w 322"/>
                <a:gd name="T97" fmla="*/ 20 h 259"/>
                <a:gd name="T98" fmla="*/ 244 w 322"/>
                <a:gd name="T9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59">
                  <a:moveTo>
                    <a:pt x="226" y="0"/>
                  </a:moveTo>
                  <a:cubicBezTo>
                    <a:pt x="223" y="0"/>
                    <a:pt x="223" y="6"/>
                    <a:pt x="223" y="6"/>
                  </a:cubicBezTo>
                  <a:cubicBezTo>
                    <a:pt x="223" y="6"/>
                    <a:pt x="222" y="15"/>
                    <a:pt x="217" y="16"/>
                  </a:cubicBezTo>
                  <a:cubicBezTo>
                    <a:pt x="213" y="18"/>
                    <a:pt x="213" y="10"/>
                    <a:pt x="213" y="10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1"/>
                    <a:pt x="3" y="22"/>
                    <a:pt x="3" y="25"/>
                  </a:cubicBezTo>
                  <a:cubicBezTo>
                    <a:pt x="3" y="28"/>
                    <a:pt x="6" y="30"/>
                    <a:pt x="6" y="33"/>
                  </a:cubicBezTo>
                  <a:cubicBezTo>
                    <a:pt x="7" y="36"/>
                    <a:pt x="1" y="35"/>
                    <a:pt x="1" y="38"/>
                  </a:cubicBezTo>
                  <a:cubicBezTo>
                    <a:pt x="1" y="41"/>
                    <a:pt x="4" y="42"/>
                    <a:pt x="4" y="42"/>
                  </a:cubicBezTo>
                  <a:cubicBezTo>
                    <a:pt x="4" y="42"/>
                    <a:pt x="15" y="42"/>
                    <a:pt x="15" y="37"/>
                  </a:cubicBezTo>
                  <a:cubicBezTo>
                    <a:pt x="14" y="32"/>
                    <a:pt x="12" y="31"/>
                    <a:pt x="14" y="30"/>
                  </a:cubicBezTo>
                  <a:cubicBezTo>
                    <a:pt x="15" y="30"/>
                    <a:pt x="15" y="33"/>
                    <a:pt x="17" y="33"/>
                  </a:cubicBezTo>
                  <a:cubicBezTo>
                    <a:pt x="18" y="33"/>
                    <a:pt x="19" y="32"/>
                    <a:pt x="19" y="30"/>
                  </a:cubicBezTo>
                  <a:cubicBezTo>
                    <a:pt x="20" y="27"/>
                    <a:pt x="20" y="26"/>
                    <a:pt x="22" y="26"/>
                  </a:cubicBezTo>
                  <a:cubicBezTo>
                    <a:pt x="23" y="26"/>
                    <a:pt x="26" y="28"/>
                    <a:pt x="24" y="31"/>
                  </a:cubicBezTo>
                  <a:cubicBezTo>
                    <a:pt x="21" y="34"/>
                    <a:pt x="18" y="36"/>
                    <a:pt x="18" y="39"/>
                  </a:cubicBezTo>
                  <a:cubicBezTo>
                    <a:pt x="18" y="42"/>
                    <a:pt x="22" y="44"/>
                    <a:pt x="26" y="44"/>
                  </a:cubicBezTo>
                  <a:cubicBezTo>
                    <a:pt x="31" y="43"/>
                    <a:pt x="39" y="43"/>
                    <a:pt x="39" y="39"/>
                  </a:cubicBezTo>
                  <a:cubicBezTo>
                    <a:pt x="39" y="36"/>
                    <a:pt x="32" y="38"/>
                    <a:pt x="29" y="39"/>
                  </a:cubicBezTo>
                  <a:cubicBezTo>
                    <a:pt x="27" y="39"/>
                    <a:pt x="23" y="39"/>
                    <a:pt x="23" y="38"/>
                  </a:cubicBezTo>
                  <a:cubicBezTo>
                    <a:pt x="23" y="36"/>
                    <a:pt x="27" y="35"/>
                    <a:pt x="31" y="35"/>
                  </a:cubicBezTo>
                  <a:cubicBezTo>
                    <a:pt x="34" y="35"/>
                    <a:pt x="38" y="34"/>
                    <a:pt x="38" y="34"/>
                  </a:cubicBezTo>
                  <a:cubicBezTo>
                    <a:pt x="38" y="34"/>
                    <a:pt x="40" y="29"/>
                    <a:pt x="44" y="29"/>
                  </a:cubicBezTo>
                  <a:cubicBezTo>
                    <a:pt x="48" y="28"/>
                    <a:pt x="56" y="29"/>
                    <a:pt x="55" y="32"/>
                  </a:cubicBezTo>
                  <a:cubicBezTo>
                    <a:pt x="55" y="34"/>
                    <a:pt x="52" y="35"/>
                    <a:pt x="50" y="35"/>
                  </a:cubicBezTo>
                  <a:cubicBezTo>
                    <a:pt x="49" y="34"/>
                    <a:pt x="44" y="34"/>
                    <a:pt x="44" y="35"/>
                  </a:cubicBezTo>
                  <a:cubicBezTo>
                    <a:pt x="44" y="37"/>
                    <a:pt x="47" y="39"/>
                    <a:pt x="50" y="39"/>
                  </a:cubicBezTo>
                  <a:cubicBezTo>
                    <a:pt x="54" y="38"/>
                    <a:pt x="59" y="35"/>
                    <a:pt x="62" y="36"/>
                  </a:cubicBezTo>
                  <a:cubicBezTo>
                    <a:pt x="65" y="37"/>
                    <a:pt x="69" y="40"/>
                    <a:pt x="70" y="42"/>
                  </a:cubicBezTo>
                  <a:cubicBezTo>
                    <a:pt x="72" y="44"/>
                    <a:pt x="76" y="45"/>
                    <a:pt x="75" y="41"/>
                  </a:cubicBezTo>
                  <a:cubicBezTo>
                    <a:pt x="74" y="38"/>
                    <a:pt x="75" y="33"/>
                    <a:pt x="79" y="33"/>
                  </a:cubicBezTo>
                  <a:cubicBezTo>
                    <a:pt x="83" y="33"/>
                    <a:pt x="82" y="36"/>
                    <a:pt x="82" y="37"/>
                  </a:cubicBezTo>
                  <a:cubicBezTo>
                    <a:pt x="81" y="38"/>
                    <a:pt x="81" y="42"/>
                    <a:pt x="83" y="42"/>
                  </a:cubicBezTo>
                  <a:cubicBezTo>
                    <a:pt x="85" y="42"/>
                    <a:pt x="88" y="42"/>
                    <a:pt x="88" y="44"/>
                  </a:cubicBezTo>
                  <a:cubicBezTo>
                    <a:pt x="88" y="45"/>
                    <a:pt x="87" y="47"/>
                    <a:pt x="84" y="46"/>
                  </a:cubicBezTo>
                  <a:cubicBezTo>
                    <a:pt x="82" y="44"/>
                    <a:pt x="78" y="43"/>
                    <a:pt x="78" y="43"/>
                  </a:cubicBezTo>
                  <a:cubicBezTo>
                    <a:pt x="78" y="43"/>
                    <a:pt x="79" y="46"/>
                    <a:pt x="80" y="48"/>
                  </a:cubicBezTo>
                  <a:cubicBezTo>
                    <a:pt x="82" y="49"/>
                    <a:pt x="89" y="53"/>
                    <a:pt x="89" y="57"/>
                  </a:cubicBezTo>
                  <a:cubicBezTo>
                    <a:pt x="89" y="60"/>
                    <a:pt x="89" y="63"/>
                    <a:pt x="89" y="63"/>
                  </a:cubicBezTo>
                  <a:cubicBezTo>
                    <a:pt x="89" y="63"/>
                    <a:pt x="89" y="67"/>
                    <a:pt x="92" y="66"/>
                  </a:cubicBezTo>
                  <a:cubicBezTo>
                    <a:pt x="95" y="64"/>
                    <a:pt x="97" y="63"/>
                    <a:pt x="99" y="63"/>
                  </a:cubicBezTo>
                  <a:cubicBezTo>
                    <a:pt x="102" y="63"/>
                    <a:pt x="103" y="61"/>
                    <a:pt x="103" y="61"/>
                  </a:cubicBezTo>
                  <a:cubicBezTo>
                    <a:pt x="103" y="61"/>
                    <a:pt x="104" y="60"/>
                    <a:pt x="106" y="60"/>
                  </a:cubicBezTo>
                  <a:cubicBezTo>
                    <a:pt x="107" y="61"/>
                    <a:pt x="110" y="59"/>
                    <a:pt x="111" y="58"/>
                  </a:cubicBezTo>
                  <a:cubicBezTo>
                    <a:pt x="111" y="57"/>
                    <a:pt x="114" y="57"/>
                    <a:pt x="114" y="59"/>
                  </a:cubicBezTo>
                  <a:cubicBezTo>
                    <a:pt x="114" y="60"/>
                    <a:pt x="114" y="60"/>
                    <a:pt x="113" y="62"/>
                  </a:cubicBezTo>
                  <a:cubicBezTo>
                    <a:pt x="111" y="63"/>
                    <a:pt x="108" y="65"/>
                    <a:pt x="109" y="66"/>
                  </a:cubicBezTo>
                  <a:cubicBezTo>
                    <a:pt x="111" y="67"/>
                    <a:pt x="114" y="67"/>
                    <a:pt x="117" y="64"/>
                  </a:cubicBezTo>
                  <a:cubicBezTo>
                    <a:pt x="119" y="62"/>
                    <a:pt x="121" y="60"/>
                    <a:pt x="119" y="58"/>
                  </a:cubicBezTo>
                  <a:cubicBezTo>
                    <a:pt x="119" y="58"/>
                    <a:pt x="122" y="56"/>
                    <a:pt x="121" y="54"/>
                  </a:cubicBezTo>
                  <a:cubicBezTo>
                    <a:pt x="120" y="52"/>
                    <a:pt x="126" y="51"/>
                    <a:pt x="128" y="52"/>
                  </a:cubicBezTo>
                  <a:cubicBezTo>
                    <a:pt x="131" y="52"/>
                    <a:pt x="133" y="52"/>
                    <a:pt x="132" y="48"/>
                  </a:cubicBezTo>
                  <a:cubicBezTo>
                    <a:pt x="132" y="45"/>
                    <a:pt x="132" y="43"/>
                    <a:pt x="134" y="43"/>
                  </a:cubicBezTo>
                  <a:cubicBezTo>
                    <a:pt x="137" y="42"/>
                    <a:pt x="138" y="42"/>
                    <a:pt x="138" y="41"/>
                  </a:cubicBezTo>
                  <a:cubicBezTo>
                    <a:pt x="138" y="39"/>
                    <a:pt x="141" y="39"/>
                    <a:pt x="143" y="40"/>
                  </a:cubicBezTo>
                  <a:cubicBezTo>
                    <a:pt x="145" y="41"/>
                    <a:pt x="147" y="42"/>
                    <a:pt x="149" y="42"/>
                  </a:cubicBezTo>
                  <a:cubicBezTo>
                    <a:pt x="150" y="42"/>
                    <a:pt x="154" y="40"/>
                    <a:pt x="154" y="44"/>
                  </a:cubicBezTo>
                  <a:cubicBezTo>
                    <a:pt x="154" y="47"/>
                    <a:pt x="153" y="52"/>
                    <a:pt x="157" y="53"/>
                  </a:cubicBezTo>
                  <a:cubicBezTo>
                    <a:pt x="161" y="53"/>
                    <a:pt x="161" y="53"/>
                    <a:pt x="163" y="54"/>
                  </a:cubicBezTo>
                  <a:cubicBezTo>
                    <a:pt x="165" y="56"/>
                    <a:pt x="167" y="54"/>
                    <a:pt x="168" y="54"/>
                  </a:cubicBezTo>
                  <a:cubicBezTo>
                    <a:pt x="168" y="54"/>
                    <a:pt x="172" y="54"/>
                    <a:pt x="171" y="57"/>
                  </a:cubicBezTo>
                  <a:cubicBezTo>
                    <a:pt x="169" y="59"/>
                    <a:pt x="168" y="62"/>
                    <a:pt x="172" y="65"/>
                  </a:cubicBezTo>
                  <a:cubicBezTo>
                    <a:pt x="177" y="68"/>
                    <a:pt x="182" y="68"/>
                    <a:pt x="182" y="72"/>
                  </a:cubicBezTo>
                  <a:cubicBezTo>
                    <a:pt x="182" y="76"/>
                    <a:pt x="182" y="82"/>
                    <a:pt x="182" y="82"/>
                  </a:cubicBezTo>
                  <a:cubicBezTo>
                    <a:pt x="182" y="82"/>
                    <a:pt x="190" y="82"/>
                    <a:pt x="194" y="78"/>
                  </a:cubicBezTo>
                  <a:cubicBezTo>
                    <a:pt x="194" y="78"/>
                    <a:pt x="195" y="76"/>
                    <a:pt x="197" y="77"/>
                  </a:cubicBezTo>
                  <a:cubicBezTo>
                    <a:pt x="198" y="78"/>
                    <a:pt x="199" y="79"/>
                    <a:pt x="198" y="81"/>
                  </a:cubicBezTo>
                  <a:cubicBezTo>
                    <a:pt x="196" y="83"/>
                    <a:pt x="198" y="85"/>
                    <a:pt x="199" y="87"/>
                  </a:cubicBezTo>
                  <a:cubicBezTo>
                    <a:pt x="201" y="88"/>
                    <a:pt x="204" y="90"/>
                    <a:pt x="205" y="95"/>
                  </a:cubicBezTo>
                  <a:cubicBezTo>
                    <a:pt x="205" y="100"/>
                    <a:pt x="206" y="104"/>
                    <a:pt x="206" y="108"/>
                  </a:cubicBezTo>
                  <a:cubicBezTo>
                    <a:pt x="205" y="111"/>
                    <a:pt x="205" y="113"/>
                    <a:pt x="203" y="116"/>
                  </a:cubicBezTo>
                  <a:cubicBezTo>
                    <a:pt x="201" y="120"/>
                    <a:pt x="200" y="122"/>
                    <a:pt x="199" y="125"/>
                  </a:cubicBezTo>
                  <a:cubicBezTo>
                    <a:pt x="198" y="128"/>
                    <a:pt x="197" y="129"/>
                    <a:pt x="197" y="132"/>
                  </a:cubicBezTo>
                  <a:cubicBezTo>
                    <a:pt x="198" y="135"/>
                    <a:pt x="197" y="138"/>
                    <a:pt x="200" y="139"/>
                  </a:cubicBezTo>
                  <a:cubicBezTo>
                    <a:pt x="203" y="140"/>
                    <a:pt x="205" y="141"/>
                    <a:pt x="205" y="142"/>
                  </a:cubicBezTo>
                  <a:cubicBezTo>
                    <a:pt x="205" y="144"/>
                    <a:pt x="206" y="147"/>
                    <a:pt x="208" y="147"/>
                  </a:cubicBezTo>
                  <a:cubicBezTo>
                    <a:pt x="210" y="147"/>
                    <a:pt x="212" y="143"/>
                    <a:pt x="210" y="139"/>
                  </a:cubicBezTo>
                  <a:cubicBezTo>
                    <a:pt x="207" y="135"/>
                    <a:pt x="206" y="133"/>
                    <a:pt x="206" y="131"/>
                  </a:cubicBezTo>
                  <a:cubicBezTo>
                    <a:pt x="205" y="128"/>
                    <a:pt x="208" y="127"/>
                    <a:pt x="210" y="129"/>
                  </a:cubicBezTo>
                  <a:cubicBezTo>
                    <a:pt x="211" y="131"/>
                    <a:pt x="211" y="138"/>
                    <a:pt x="213" y="139"/>
                  </a:cubicBezTo>
                  <a:cubicBezTo>
                    <a:pt x="215" y="139"/>
                    <a:pt x="215" y="138"/>
                    <a:pt x="215" y="136"/>
                  </a:cubicBezTo>
                  <a:cubicBezTo>
                    <a:pt x="215" y="135"/>
                    <a:pt x="215" y="133"/>
                    <a:pt x="217" y="133"/>
                  </a:cubicBezTo>
                  <a:cubicBezTo>
                    <a:pt x="218" y="133"/>
                    <a:pt x="220" y="135"/>
                    <a:pt x="220" y="139"/>
                  </a:cubicBezTo>
                  <a:cubicBezTo>
                    <a:pt x="220" y="142"/>
                    <a:pt x="218" y="144"/>
                    <a:pt x="217" y="146"/>
                  </a:cubicBezTo>
                  <a:cubicBezTo>
                    <a:pt x="217" y="147"/>
                    <a:pt x="216" y="149"/>
                    <a:pt x="218" y="150"/>
                  </a:cubicBezTo>
                  <a:cubicBezTo>
                    <a:pt x="221" y="151"/>
                    <a:pt x="223" y="153"/>
                    <a:pt x="220" y="154"/>
                  </a:cubicBezTo>
                  <a:cubicBezTo>
                    <a:pt x="218" y="155"/>
                    <a:pt x="217" y="152"/>
                    <a:pt x="216" y="154"/>
                  </a:cubicBezTo>
                  <a:cubicBezTo>
                    <a:pt x="216" y="156"/>
                    <a:pt x="216" y="157"/>
                    <a:pt x="214" y="157"/>
                  </a:cubicBezTo>
                  <a:cubicBezTo>
                    <a:pt x="213" y="156"/>
                    <a:pt x="210" y="155"/>
                    <a:pt x="208" y="155"/>
                  </a:cubicBezTo>
                  <a:cubicBezTo>
                    <a:pt x="207" y="156"/>
                    <a:pt x="209" y="158"/>
                    <a:pt x="209" y="158"/>
                  </a:cubicBezTo>
                  <a:cubicBezTo>
                    <a:pt x="209" y="158"/>
                    <a:pt x="212" y="160"/>
                    <a:pt x="211" y="162"/>
                  </a:cubicBezTo>
                  <a:cubicBezTo>
                    <a:pt x="211" y="164"/>
                    <a:pt x="209" y="167"/>
                    <a:pt x="209" y="167"/>
                  </a:cubicBezTo>
                  <a:cubicBezTo>
                    <a:pt x="209" y="167"/>
                    <a:pt x="210" y="169"/>
                    <a:pt x="211" y="169"/>
                  </a:cubicBezTo>
                  <a:cubicBezTo>
                    <a:pt x="212" y="170"/>
                    <a:pt x="212" y="173"/>
                    <a:pt x="214" y="173"/>
                  </a:cubicBezTo>
                  <a:cubicBezTo>
                    <a:pt x="215" y="173"/>
                    <a:pt x="216" y="174"/>
                    <a:pt x="217" y="176"/>
                  </a:cubicBezTo>
                  <a:cubicBezTo>
                    <a:pt x="218" y="177"/>
                    <a:pt x="219" y="179"/>
                    <a:pt x="220" y="179"/>
                  </a:cubicBezTo>
                  <a:cubicBezTo>
                    <a:pt x="222" y="179"/>
                    <a:pt x="224" y="177"/>
                    <a:pt x="225" y="179"/>
                  </a:cubicBezTo>
                  <a:cubicBezTo>
                    <a:pt x="226" y="181"/>
                    <a:pt x="227" y="183"/>
                    <a:pt x="228" y="183"/>
                  </a:cubicBezTo>
                  <a:cubicBezTo>
                    <a:pt x="229" y="183"/>
                    <a:pt x="230" y="181"/>
                    <a:pt x="230" y="180"/>
                  </a:cubicBezTo>
                  <a:cubicBezTo>
                    <a:pt x="230" y="178"/>
                    <a:pt x="231" y="174"/>
                    <a:pt x="235" y="174"/>
                  </a:cubicBezTo>
                  <a:cubicBezTo>
                    <a:pt x="240" y="174"/>
                    <a:pt x="241" y="177"/>
                    <a:pt x="239" y="179"/>
                  </a:cubicBezTo>
                  <a:cubicBezTo>
                    <a:pt x="237" y="182"/>
                    <a:pt x="234" y="184"/>
                    <a:pt x="237" y="185"/>
                  </a:cubicBezTo>
                  <a:cubicBezTo>
                    <a:pt x="239" y="186"/>
                    <a:pt x="241" y="188"/>
                    <a:pt x="240" y="191"/>
                  </a:cubicBezTo>
                  <a:cubicBezTo>
                    <a:pt x="239" y="193"/>
                    <a:pt x="235" y="193"/>
                    <a:pt x="232" y="190"/>
                  </a:cubicBezTo>
                  <a:cubicBezTo>
                    <a:pt x="230" y="188"/>
                    <a:pt x="228" y="186"/>
                    <a:pt x="226" y="188"/>
                  </a:cubicBezTo>
                  <a:cubicBezTo>
                    <a:pt x="225" y="190"/>
                    <a:pt x="229" y="195"/>
                    <a:pt x="229" y="195"/>
                  </a:cubicBezTo>
                  <a:cubicBezTo>
                    <a:pt x="229" y="195"/>
                    <a:pt x="228" y="200"/>
                    <a:pt x="230" y="202"/>
                  </a:cubicBezTo>
                  <a:cubicBezTo>
                    <a:pt x="233" y="203"/>
                    <a:pt x="235" y="203"/>
                    <a:pt x="237" y="203"/>
                  </a:cubicBezTo>
                  <a:cubicBezTo>
                    <a:pt x="238" y="202"/>
                    <a:pt x="240" y="202"/>
                    <a:pt x="241" y="203"/>
                  </a:cubicBezTo>
                  <a:cubicBezTo>
                    <a:pt x="242" y="205"/>
                    <a:pt x="244" y="205"/>
                    <a:pt x="244" y="201"/>
                  </a:cubicBezTo>
                  <a:cubicBezTo>
                    <a:pt x="245" y="197"/>
                    <a:pt x="247" y="195"/>
                    <a:pt x="249" y="195"/>
                  </a:cubicBezTo>
                  <a:cubicBezTo>
                    <a:pt x="251" y="196"/>
                    <a:pt x="251" y="199"/>
                    <a:pt x="251" y="200"/>
                  </a:cubicBezTo>
                  <a:cubicBezTo>
                    <a:pt x="251" y="202"/>
                    <a:pt x="252" y="210"/>
                    <a:pt x="254" y="213"/>
                  </a:cubicBezTo>
                  <a:cubicBezTo>
                    <a:pt x="255" y="216"/>
                    <a:pt x="257" y="218"/>
                    <a:pt x="258" y="218"/>
                  </a:cubicBezTo>
                  <a:cubicBezTo>
                    <a:pt x="260" y="218"/>
                    <a:pt x="261" y="219"/>
                    <a:pt x="261" y="220"/>
                  </a:cubicBezTo>
                  <a:cubicBezTo>
                    <a:pt x="261" y="221"/>
                    <a:pt x="262" y="223"/>
                    <a:pt x="263" y="221"/>
                  </a:cubicBezTo>
                  <a:cubicBezTo>
                    <a:pt x="265" y="220"/>
                    <a:pt x="268" y="220"/>
                    <a:pt x="267" y="222"/>
                  </a:cubicBezTo>
                  <a:cubicBezTo>
                    <a:pt x="265" y="224"/>
                    <a:pt x="264" y="226"/>
                    <a:pt x="267" y="226"/>
                  </a:cubicBezTo>
                  <a:cubicBezTo>
                    <a:pt x="269" y="226"/>
                    <a:pt x="274" y="226"/>
                    <a:pt x="275" y="226"/>
                  </a:cubicBezTo>
                  <a:cubicBezTo>
                    <a:pt x="277" y="226"/>
                    <a:pt x="279" y="224"/>
                    <a:pt x="281" y="224"/>
                  </a:cubicBezTo>
                  <a:cubicBezTo>
                    <a:pt x="283" y="225"/>
                    <a:pt x="283" y="229"/>
                    <a:pt x="283" y="230"/>
                  </a:cubicBezTo>
                  <a:cubicBezTo>
                    <a:pt x="283" y="231"/>
                    <a:pt x="284" y="234"/>
                    <a:pt x="281" y="235"/>
                  </a:cubicBezTo>
                  <a:cubicBezTo>
                    <a:pt x="278" y="237"/>
                    <a:pt x="271" y="239"/>
                    <a:pt x="273" y="242"/>
                  </a:cubicBezTo>
                  <a:cubicBezTo>
                    <a:pt x="275" y="244"/>
                    <a:pt x="280" y="241"/>
                    <a:pt x="281" y="240"/>
                  </a:cubicBezTo>
                  <a:cubicBezTo>
                    <a:pt x="282" y="239"/>
                    <a:pt x="284" y="237"/>
                    <a:pt x="284" y="238"/>
                  </a:cubicBezTo>
                  <a:cubicBezTo>
                    <a:pt x="285" y="239"/>
                    <a:pt x="284" y="241"/>
                    <a:pt x="279" y="244"/>
                  </a:cubicBezTo>
                  <a:cubicBezTo>
                    <a:pt x="275" y="247"/>
                    <a:pt x="281" y="249"/>
                    <a:pt x="285" y="246"/>
                  </a:cubicBezTo>
                  <a:cubicBezTo>
                    <a:pt x="288" y="243"/>
                    <a:pt x="290" y="242"/>
                    <a:pt x="292" y="244"/>
                  </a:cubicBezTo>
                  <a:cubicBezTo>
                    <a:pt x="293" y="245"/>
                    <a:pt x="294" y="249"/>
                    <a:pt x="291" y="250"/>
                  </a:cubicBezTo>
                  <a:cubicBezTo>
                    <a:pt x="287" y="251"/>
                    <a:pt x="281" y="250"/>
                    <a:pt x="279" y="251"/>
                  </a:cubicBezTo>
                  <a:cubicBezTo>
                    <a:pt x="277" y="252"/>
                    <a:pt x="276" y="255"/>
                    <a:pt x="276" y="255"/>
                  </a:cubicBezTo>
                  <a:cubicBezTo>
                    <a:pt x="276" y="255"/>
                    <a:pt x="278" y="257"/>
                    <a:pt x="280" y="258"/>
                  </a:cubicBezTo>
                  <a:cubicBezTo>
                    <a:pt x="282" y="259"/>
                    <a:pt x="284" y="259"/>
                    <a:pt x="286" y="259"/>
                  </a:cubicBezTo>
                  <a:cubicBezTo>
                    <a:pt x="287" y="259"/>
                    <a:pt x="291" y="256"/>
                    <a:pt x="292" y="256"/>
                  </a:cubicBezTo>
                  <a:cubicBezTo>
                    <a:pt x="294" y="256"/>
                    <a:pt x="294" y="259"/>
                    <a:pt x="297" y="259"/>
                  </a:cubicBezTo>
                  <a:cubicBezTo>
                    <a:pt x="300" y="258"/>
                    <a:pt x="299" y="254"/>
                    <a:pt x="299" y="254"/>
                  </a:cubicBezTo>
                  <a:cubicBezTo>
                    <a:pt x="299" y="254"/>
                    <a:pt x="299" y="251"/>
                    <a:pt x="304" y="250"/>
                  </a:cubicBezTo>
                  <a:cubicBezTo>
                    <a:pt x="309" y="249"/>
                    <a:pt x="313" y="244"/>
                    <a:pt x="313" y="244"/>
                  </a:cubicBezTo>
                  <a:cubicBezTo>
                    <a:pt x="313" y="244"/>
                    <a:pt x="315" y="243"/>
                    <a:pt x="313" y="241"/>
                  </a:cubicBezTo>
                  <a:cubicBezTo>
                    <a:pt x="312" y="240"/>
                    <a:pt x="309" y="237"/>
                    <a:pt x="309" y="235"/>
                  </a:cubicBezTo>
                  <a:cubicBezTo>
                    <a:pt x="309" y="233"/>
                    <a:pt x="309" y="230"/>
                    <a:pt x="310" y="227"/>
                  </a:cubicBezTo>
                  <a:cubicBezTo>
                    <a:pt x="311" y="223"/>
                    <a:pt x="313" y="218"/>
                    <a:pt x="316" y="214"/>
                  </a:cubicBezTo>
                  <a:cubicBezTo>
                    <a:pt x="318" y="211"/>
                    <a:pt x="321" y="214"/>
                    <a:pt x="321" y="211"/>
                  </a:cubicBezTo>
                  <a:cubicBezTo>
                    <a:pt x="322" y="208"/>
                    <a:pt x="319" y="203"/>
                    <a:pt x="319" y="200"/>
                  </a:cubicBezTo>
                  <a:cubicBezTo>
                    <a:pt x="319" y="198"/>
                    <a:pt x="318" y="197"/>
                    <a:pt x="319" y="195"/>
                  </a:cubicBezTo>
                  <a:cubicBezTo>
                    <a:pt x="319" y="193"/>
                    <a:pt x="320" y="188"/>
                    <a:pt x="320" y="188"/>
                  </a:cubicBezTo>
                  <a:cubicBezTo>
                    <a:pt x="320" y="187"/>
                    <a:pt x="318" y="189"/>
                    <a:pt x="317" y="189"/>
                  </a:cubicBezTo>
                  <a:cubicBezTo>
                    <a:pt x="316" y="189"/>
                    <a:pt x="315" y="185"/>
                    <a:pt x="316" y="183"/>
                  </a:cubicBezTo>
                  <a:cubicBezTo>
                    <a:pt x="316" y="181"/>
                    <a:pt x="318" y="182"/>
                    <a:pt x="318" y="180"/>
                  </a:cubicBezTo>
                  <a:cubicBezTo>
                    <a:pt x="318" y="179"/>
                    <a:pt x="318" y="175"/>
                    <a:pt x="315" y="176"/>
                  </a:cubicBezTo>
                  <a:cubicBezTo>
                    <a:pt x="312" y="177"/>
                    <a:pt x="310" y="175"/>
                    <a:pt x="310" y="172"/>
                  </a:cubicBezTo>
                  <a:cubicBezTo>
                    <a:pt x="310" y="169"/>
                    <a:pt x="309" y="164"/>
                    <a:pt x="309" y="162"/>
                  </a:cubicBezTo>
                  <a:cubicBezTo>
                    <a:pt x="308" y="159"/>
                    <a:pt x="308" y="157"/>
                    <a:pt x="306" y="155"/>
                  </a:cubicBezTo>
                  <a:cubicBezTo>
                    <a:pt x="304" y="153"/>
                    <a:pt x="303" y="151"/>
                    <a:pt x="303" y="149"/>
                  </a:cubicBezTo>
                  <a:cubicBezTo>
                    <a:pt x="304" y="148"/>
                    <a:pt x="304" y="146"/>
                    <a:pt x="306" y="148"/>
                  </a:cubicBezTo>
                  <a:cubicBezTo>
                    <a:pt x="307" y="151"/>
                    <a:pt x="310" y="155"/>
                    <a:pt x="311" y="157"/>
                  </a:cubicBezTo>
                  <a:cubicBezTo>
                    <a:pt x="312" y="159"/>
                    <a:pt x="312" y="170"/>
                    <a:pt x="316" y="168"/>
                  </a:cubicBezTo>
                  <a:cubicBezTo>
                    <a:pt x="321" y="166"/>
                    <a:pt x="313" y="155"/>
                    <a:pt x="311" y="152"/>
                  </a:cubicBezTo>
                  <a:cubicBezTo>
                    <a:pt x="310" y="149"/>
                    <a:pt x="307" y="143"/>
                    <a:pt x="305" y="140"/>
                  </a:cubicBezTo>
                  <a:cubicBezTo>
                    <a:pt x="303" y="137"/>
                    <a:pt x="302" y="132"/>
                    <a:pt x="301" y="129"/>
                  </a:cubicBezTo>
                  <a:cubicBezTo>
                    <a:pt x="299" y="126"/>
                    <a:pt x="299" y="124"/>
                    <a:pt x="297" y="125"/>
                  </a:cubicBezTo>
                  <a:cubicBezTo>
                    <a:pt x="295" y="125"/>
                    <a:pt x="296" y="127"/>
                    <a:pt x="297" y="129"/>
                  </a:cubicBezTo>
                  <a:cubicBezTo>
                    <a:pt x="299" y="132"/>
                    <a:pt x="299" y="136"/>
                    <a:pt x="298" y="136"/>
                  </a:cubicBezTo>
                  <a:cubicBezTo>
                    <a:pt x="297" y="135"/>
                    <a:pt x="295" y="132"/>
                    <a:pt x="293" y="129"/>
                  </a:cubicBezTo>
                  <a:cubicBezTo>
                    <a:pt x="291" y="126"/>
                    <a:pt x="291" y="123"/>
                    <a:pt x="291" y="123"/>
                  </a:cubicBezTo>
                  <a:cubicBezTo>
                    <a:pt x="291" y="123"/>
                    <a:pt x="292" y="123"/>
                    <a:pt x="293" y="122"/>
                  </a:cubicBezTo>
                  <a:cubicBezTo>
                    <a:pt x="295" y="121"/>
                    <a:pt x="294" y="119"/>
                    <a:pt x="294" y="118"/>
                  </a:cubicBezTo>
                  <a:cubicBezTo>
                    <a:pt x="293" y="117"/>
                    <a:pt x="291" y="109"/>
                    <a:pt x="289" y="109"/>
                  </a:cubicBezTo>
                  <a:cubicBezTo>
                    <a:pt x="287" y="109"/>
                    <a:pt x="288" y="112"/>
                    <a:pt x="288" y="112"/>
                  </a:cubicBezTo>
                  <a:cubicBezTo>
                    <a:pt x="288" y="112"/>
                    <a:pt x="289" y="115"/>
                    <a:pt x="289" y="117"/>
                  </a:cubicBezTo>
                  <a:cubicBezTo>
                    <a:pt x="289" y="119"/>
                    <a:pt x="288" y="119"/>
                    <a:pt x="288" y="119"/>
                  </a:cubicBezTo>
                  <a:cubicBezTo>
                    <a:pt x="288" y="119"/>
                    <a:pt x="285" y="118"/>
                    <a:pt x="283" y="113"/>
                  </a:cubicBezTo>
                  <a:cubicBezTo>
                    <a:pt x="282" y="109"/>
                    <a:pt x="281" y="107"/>
                    <a:pt x="279" y="104"/>
                  </a:cubicBezTo>
                  <a:cubicBezTo>
                    <a:pt x="276" y="100"/>
                    <a:pt x="273" y="94"/>
                    <a:pt x="273" y="92"/>
                  </a:cubicBezTo>
                  <a:cubicBezTo>
                    <a:pt x="273" y="90"/>
                    <a:pt x="275" y="90"/>
                    <a:pt x="276" y="91"/>
                  </a:cubicBezTo>
                  <a:cubicBezTo>
                    <a:pt x="277" y="93"/>
                    <a:pt x="279" y="94"/>
                    <a:pt x="280" y="94"/>
                  </a:cubicBezTo>
                  <a:cubicBezTo>
                    <a:pt x="281" y="94"/>
                    <a:pt x="283" y="98"/>
                    <a:pt x="284" y="97"/>
                  </a:cubicBezTo>
                  <a:cubicBezTo>
                    <a:pt x="286" y="95"/>
                    <a:pt x="285" y="91"/>
                    <a:pt x="281" y="85"/>
                  </a:cubicBezTo>
                  <a:cubicBezTo>
                    <a:pt x="276" y="79"/>
                    <a:pt x="275" y="78"/>
                    <a:pt x="274" y="79"/>
                  </a:cubicBezTo>
                  <a:cubicBezTo>
                    <a:pt x="273" y="80"/>
                    <a:pt x="273" y="81"/>
                    <a:pt x="273" y="81"/>
                  </a:cubicBezTo>
                  <a:cubicBezTo>
                    <a:pt x="273" y="81"/>
                    <a:pt x="272" y="82"/>
                    <a:pt x="271" y="80"/>
                  </a:cubicBezTo>
                  <a:cubicBezTo>
                    <a:pt x="270" y="78"/>
                    <a:pt x="267" y="76"/>
                    <a:pt x="265" y="76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1" y="71"/>
                    <a:pt x="262" y="70"/>
                  </a:cubicBezTo>
                  <a:cubicBezTo>
                    <a:pt x="263" y="68"/>
                    <a:pt x="265" y="70"/>
                    <a:pt x="265" y="70"/>
                  </a:cubicBezTo>
                  <a:cubicBezTo>
                    <a:pt x="265" y="70"/>
                    <a:pt x="269" y="73"/>
                    <a:pt x="270" y="72"/>
                  </a:cubicBezTo>
                  <a:cubicBezTo>
                    <a:pt x="270" y="71"/>
                    <a:pt x="268" y="68"/>
                    <a:pt x="268" y="68"/>
                  </a:cubicBezTo>
                  <a:cubicBezTo>
                    <a:pt x="268" y="68"/>
                    <a:pt x="265" y="66"/>
                    <a:pt x="265" y="64"/>
                  </a:cubicBezTo>
                  <a:cubicBezTo>
                    <a:pt x="264" y="63"/>
                    <a:pt x="263" y="62"/>
                    <a:pt x="262" y="60"/>
                  </a:cubicBezTo>
                  <a:cubicBezTo>
                    <a:pt x="261" y="58"/>
                    <a:pt x="258" y="55"/>
                    <a:pt x="257" y="52"/>
                  </a:cubicBezTo>
                  <a:cubicBezTo>
                    <a:pt x="256" y="49"/>
                    <a:pt x="256" y="46"/>
                    <a:pt x="255" y="43"/>
                  </a:cubicBezTo>
                  <a:cubicBezTo>
                    <a:pt x="254" y="40"/>
                    <a:pt x="254" y="37"/>
                    <a:pt x="252" y="35"/>
                  </a:cubicBezTo>
                  <a:cubicBezTo>
                    <a:pt x="251" y="34"/>
                    <a:pt x="250" y="32"/>
                    <a:pt x="250" y="30"/>
                  </a:cubicBezTo>
                  <a:cubicBezTo>
                    <a:pt x="250" y="28"/>
                    <a:pt x="250" y="23"/>
                    <a:pt x="248" y="20"/>
                  </a:cubicBezTo>
                  <a:cubicBezTo>
                    <a:pt x="247" y="17"/>
                    <a:pt x="247" y="16"/>
                    <a:pt x="246" y="14"/>
                  </a:cubicBezTo>
                  <a:cubicBezTo>
                    <a:pt x="245" y="12"/>
                    <a:pt x="244" y="9"/>
                    <a:pt x="245" y="8"/>
                  </a:cubicBezTo>
                  <a:cubicBezTo>
                    <a:pt x="246" y="7"/>
                    <a:pt x="245" y="1"/>
                    <a:pt x="245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35" y="6"/>
                    <a:pt x="229" y="0"/>
                    <a:pt x="22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81E33F9D-C836-4A11-9DCD-14657F6F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3765" y="7539013"/>
              <a:ext cx="727075" cy="777875"/>
            </a:xfrm>
            <a:custGeom>
              <a:avLst/>
              <a:gdLst>
                <a:gd name="T0" fmla="*/ 163 w 194"/>
                <a:gd name="T1" fmla="*/ 85 h 208"/>
                <a:gd name="T2" fmla="*/ 150 w 194"/>
                <a:gd name="T3" fmla="*/ 76 h 208"/>
                <a:gd name="T4" fmla="*/ 140 w 194"/>
                <a:gd name="T5" fmla="*/ 64 h 208"/>
                <a:gd name="T6" fmla="*/ 91 w 194"/>
                <a:gd name="T7" fmla="*/ 15 h 208"/>
                <a:gd name="T8" fmla="*/ 93 w 194"/>
                <a:gd name="T9" fmla="*/ 5 h 208"/>
                <a:gd name="T10" fmla="*/ 93 w 194"/>
                <a:gd name="T11" fmla="*/ 0 h 208"/>
                <a:gd name="T12" fmla="*/ 0 w 194"/>
                <a:gd name="T13" fmla="*/ 10 h 208"/>
                <a:gd name="T14" fmla="*/ 19 w 194"/>
                <a:gd name="T15" fmla="*/ 100 h 208"/>
                <a:gd name="T16" fmla="*/ 34 w 194"/>
                <a:gd name="T17" fmla="*/ 126 h 208"/>
                <a:gd name="T18" fmla="*/ 33 w 194"/>
                <a:gd name="T19" fmla="*/ 136 h 208"/>
                <a:gd name="T20" fmla="*/ 28 w 194"/>
                <a:gd name="T21" fmla="*/ 164 h 208"/>
                <a:gd name="T22" fmla="*/ 33 w 194"/>
                <a:gd name="T23" fmla="*/ 194 h 208"/>
                <a:gd name="T24" fmla="*/ 39 w 194"/>
                <a:gd name="T25" fmla="*/ 204 h 208"/>
                <a:gd name="T26" fmla="*/ 146 w 194"/>
                <a:gd name="T27" fmla="*/ 200 h 208"/>
                <a:gd name="T28" fmla="*/ 150 w 194"/>
                <a:gd name="T29" fmla="*/ 206 h 208"/>
                <a:gd name="T30" fmla="*/ 156 w 194"/>
                <a:gd name="T31" fmla="*/ 196 h 208"/>
                <a:gd name="T32" fmla="*/ 159 w 194"/>
                <a:gd name="T33" fmla="*/ 190 h 208"/>
                <a:gd name="T34" fmla="*/ 177 w 194"/>
                <a:gd name="T35" fmla="*/ 191 h 208"/>
                <a:gd name="T36" fmla="*/ 178 w 194"/>
                <a:gd name="T37" fmla="*/ 191 h 208"/>
                <a:gd name="T38" fmla="*/ 175 w 194"/>
                <a:gd name="T39" fmla="*/ 186 h 208"/>
                <a:gd name="T40" fmla="*/ 174 w 194"/>
                <a:gd name="T41" fmla="*/ 176 h 208"/>
                <a:gd name="T42" fmla="*/ 177 w 194"/>
                <a:gd name="T43" fmla="*/ 168 h 208"/>
                <a:gd name="T44" fmla="*/ 177 w 194"/>
                <a:gd name="T45" fmla="*/ 162 h 208"/>
                <a:gd name="T46" fmla="*/ 178 w 194"/>
                <a:gd name="T47" fmla="*/ 157 h 208"/>
                <a:gd name="T48" fmla="*/ 183 w 194"/>
                <a:gd name="T49" fmla="*/ 149 h 208"/>
                <a:gd name="T50" fmla="*/ 186 w 194"/>
                <a:gd name="T51" fmla="*/ 143 h 208"/>
                <a:gd name="T52" fmla="*/ 187 w 194"/>
                <a:gd name="T53" fmla="*/ 137 h 208"/>
                <a:gd name="T54" fmla="*/ 194 w 194"/>
                <a:gd name="T55" fmla="*/ 127 h 208"/>
                <a:gd name="T56" fmla="*/ 181 w 194"/>
                <a:gd name="T57" fmla="*/ 121 h 208"/>
                <a:gd name="T58" fmla="*/ 179 w 194"/>
                <a:gd name="T59" fmla="*/ 119 h 208"/>
                <a:gd name="T60" fmla="*/ 179 w 194"/>
                <a:gd name="T61" fmla="*/ 108 h 208"/>
                <a:gd name="T62" fmla="*/ 179 w 194"/>
                <a:gd name="T63" fmla="*/ 106 h 208"/>
                <a:gd name="T64" fmla="*/ 170 w 194"/>
                <a:gd name="T65" fmla="*/ 98 h 208"/>
                <a:gd name="T66" fmla="*/ 163 w 194"/>
                <a:gd name="T67" fmla="*/ 8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8">
                  <a:moveTo>
                    <a:pt x="163" y="85"/>
                  </a:moveTo>
                  <a:cubicBezTo>
                    <a:pt x="161" y="81"/>
                    <a:pt x="155" y="78"/>
                    <a:pt x="150" y="76"/>
                  </a:cubicBezTo>
                  <a:cubicBezTo>
                    <a:pt x="144" y="73"/>
                    <a:pt x="140" y="64"/>
                    <a:pt x="140" y="64"/>
                  </a:cubicBezTo>
                  <a:cubicBezTo>
                    <a:pt x="140" y="64"/>
                    <a:pt x="95" y="21"/>
                    <a:pt x="91" y="15"/>
                  </a:cubicBezTo>
                  <a:cubicBezTo>
                    <a:pt x="86" y="8"/>
                    <a:pt x="93" y="5"/>
                    <a:pt x="93" y="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7" y="132"/>
                    <a:pt x="33" y="136"/>
                  </a:cubicBezTo>
                  <a:cubicBezTo>
                    <a:pt x="28" y="139"/>
                    <a:pt x="26" y="152"/>
                    <a:pt x="28" y="164"/>
                  </a:cubicBezTo>
                  <a:cubicBezTo>
                    <a:pt x="29" y="176"/>
                    <a:pt x="34" y="185"/>
                    <a:pt x="33" y="194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6" y="200"/>
                    <a:pt x="146" y="208"/>
                    <a:pt x="150" y="206"/>
                  </a:cubicBezTo>
                  <a:cubicBezTo>
                    <a:pt x="155" y="205"/>
                    <a:pt x="156" y="196"/>
                    <a:pt x="156" y="196"/>
                  </a:cubicBezTo>
                  <a:cubicBezTo>
                    <a:pt x="156" y="196"/>
                    <a:pt x="156" y="190"/>
                    <a:pt x="159" y="190"/>
                  </a:cubicBezTo>
                  <a:cubicBezTo>
                    <a:pt x="162" y="190"/>
                    <a:pt x="168" y="196"/>
                    <a:pt x="177" y="191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78" y="191"/>
                    <a:pt x="177" y="189"/>
                    <a:pt x="175" y="186"/>
                  </a:cubicBezTo>
                  <a:cubicBezTo>
                    <a:pt x="172" y="183"/>
                    <a:pt x="172" y="179"/>
                    <a:pt x="174" y="176"/>
                  </a:cubicBezTo>
                  <a:cubicBezTo>
                    <a:pt x="177" y="173"/>
                    <a:pt x="179" y="171"/>
                    <a:pt x="177" y="168"/>
                  </a:cubicBezTo>
                  <a:cubicBezTo>
                    <a:pt x="175" y="165"/>
                    <a:pt x="175" y="164"/>
                    <a:pt x="177" y="162"/>
                  </a:cubicBezTo>
                  <a:cubicBezTo>
                    <a:pt x="180" y="160"/>
                    <a:pt x="179" y="159"/>
                    <a:pt x="178" y="157"/>
                  </a:cubicBezTo>
                  <a:cubicBezTo>
                    <a:pt x="177" y="155"/>
                    <a:pt x="178" y="149"/>
                    <a:pt x="183" y="149"/>
                  </a:cubicBezTo>
                  <a:cubicBezTo>
                    <a:pt x="188" y="149"/>
                    <a:pt x="187" y="146"/>
                    <a:pt x="186" y="143"/>
                  </a:cubicBezTo>
                  <a:cubicBezTo>
                    <a:pt x="185" y="140"/>
                    <a:pt x="186" y="139"/>
                    <a:pt x="187" y="137"/>
                  </a:cubicBezTo>
                  <a:cubicBezTo>
                    <a:pt x="188" y="134"/>
                    <a:pt x="194" y="130"/>
                    <a:pt x="194" y="127"/>
                  </a:cubicBezTo>
                  <a:cubicBezTo>
                    <a:pt x="194" y="123"/>
                    <a:pt x="190" y="116"/>
                    <a:pt x="181" y="121"/>
                  </a:cubicBezTo>
                  <a:cubicBezTo>
                    <a:pt x="181" y="121"/>
                    <a:pt x="179" y="122"/>
                    <a:pt x="179" y="119"/>
                  </a:cubicBezTo>
                  <a:cubicBezTo>
                    <a:pt x="179" y="116"/>
                    <a:pt x="180" y="110"/>
                    <a:pt x="179" y="108"/>
                  </a:cubicBezTo>
                  <a:cubicBezTo>
                    <a:pt x="178" y="107"/>
                    <a:pt x="178" y="106"/>
                    <a:pt x="179" y="106"/>
                  </a:cubicBezTo>
                  <a:cubicBezTo>
                    <a:pt x="177" y="104"/>
                    <a:pt x="172" y="100"/>
                    <a:pt x="170" y="98"/>
                  </a:cubicBezTo>
                  <a:cubicBezTo>
                    <a:pt x="167" y="97"/>
                    <a:pt x="165" y="90"/>
                    <a:pt x="163" y="8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27286B7A-BD37-4972-94D9-7706892DD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9803" y="7961288"/>
              <a:ext cx="760413" cy="688975"/>
            </a:xfrm>
            <a:custGeom>
              <a:avLst/>
              <a:gdLst>
                <a:gd name="T0" fmla="*/ 177 w 203"/>
                <a:gd name="T1" fmla="*/ 117 h 184"/>
                <a:gd name="T2" fmla="*/ 174 w 203"/>
                <a:gd name="T3" fmla="*/ 101 h 184"/>
                <a:gd name="T4" fmla="*/ 102 w 203"/>
                <a:gd name="T5" fmla="*/ 94 h 184"/>
                <a:gd name="T6" fmla="*/ 109 w 203"/>
                <a:gd name="T7" fmla="*/ 73 h 184"/>
                <a:gd name="T8" fmla="*/ 117 w 203"/>
                <a:gd name="T9" fmla="*/ 56 h 184"/>
                <a:gd name="T10" fmla="*/ 128 w 203"/>
                <a:gd name="T11" fmla="*/ 31 h 184"/>
                <a:gd name="T12" fmla="*/ 122 w 203"/>
                <a:gd name="T13" fmla="*/ 15 h 184"/>
                <a:gd name="T14" fmla="*/ 121 w 203"/>
                <a:gd name="T15" fmla="*/ 0 h 184"/>
                <a:gd name="T16" fmla="*/ 0 w 203"/>
                <a:gd name="T17" fmla="*/ 40 h 184"/>
                <a:gd name="T18" fmla="*/ 13 w 203"/>
                <a:gd name="T19" fmla="*/ 62 h 184"/>
                <a:gd name="T20" fmla="*/ 19 w 203"/>
                <a:gd name="T21" fmla="*/ 88 h 184"/>
                <a:gd name="T22" fmla="*/ 21 w 203"/>
                <a:gd name="T23" fmla="*/ 118 h 184"/>
                <a:gd name="T24" fmla="*/ 18 w 203"/>
                <a:gd name="T25" fmla="*/ 139 h 184"/>
                <a:gd name="T26" fmla="*/ 15 w 203"/>
                <a:gd name="T27" fmla="*/ 155 h 184"/>
                <a:gd name="T28" fmla="*/ 31 w 203"/>
                <a:gd name="T29" fmla="*/ 151 h 184"/>
                <a:gd name="T30" fmla="*/ 32 w 203"/>
                <a:gd name="T31" fmla="*/ 141 h 184"/>
                <a:gd name="T32" fmla="*/ 38 w 203"/>
                <a:gd name="T33" fmla="*/ 142 h 184"/>
                <a:gd name="T34" fmla="*/ 45 w 203"/>
                <a:gd name="T35" fmla="*/ 150 h 184"/>
                <a:gd name="T36" fmla="*/ 51 w 203"/>
                <a:gd name="T37" fmla="*/ 155 h 184"/>
                <a:gd name="T38" fmla="*/ 71 w 203"/>
                <a:gd name="T39" fmla="*/ 158 h 184"/>
                <a:gd name="T40" fmla="*/ 89 w 203"/>
                <a:gd name="T41" fmla="*/ 159 h 184"/>
                <a:gd name="T42" fmla="*/ 85 w 203"/>
                <a:gd name="T43" fmla="*/ 154 h 184"/>
                <a:gd name="T44" fmla="*/ 86 w 203"/>
                <a:gd name="T45" fmla="*/ 145 h 184"/>
                <a:gd name="T46" fmla="*/ 100 w 203"/>
                <a:gd name="T47" fmla="*/ 149 h 184"/>
                <a:gd name="T48" fmla="*/ 104 w 203"/>
                <a:gd name="T49" fmla="*/ 155 h 184"/>
                <a:gd name="T50" fmla="*/ 113 w 203"/>
                <a:gd name="T51" fmla="*/ 156 h 184"/>
                <a:gd name="T52" fmla="*/ 118 w 203"/>
                <a:gd name="T53" fmla="*/ 156 h 184"/>
                <a:gd name="T54" fmla="*/ 113 w 203"/>
                <a:gd name="T55" fmla="*/ 171 h 184"/>
                <a:gd name="T56" fmla="*/ 132 w 203"/>
                <a:gd name="T57" fmla="*/ 172 h 184"/>
                <a:gd name="T58" fmla="*/ 142 w 203"/>
                <a:gd name="T59" fmla="*/ 181 h 184"/>
                <a:gd name="T60" fmla="*/ 147 w 203"/>
                <a:gd name="T61" fmla="*/ 167 h 184"/>
                <a:gd name="T62" fmla="*/ 155 w 203"/>
                <a:gd name="T63" fmla="*/ 169 h 184"/>
                <a:gd name="T64" fmla="*/ 156 w 203"/>
                <a:gd name="T65" fmla="*/ 175 h 184"/>
                <a:gd name="T66" fmla="*/ 166 w 203"/>
                <a:gd name="T67" fmla="*/ 175 h 184"/>
                <a:gd name="T68" fmla="*/ 166 w 203"/>
                <a:gd name="T69" fmla="*/ 161 h 184"/>
                <a:gd name="T70" fmla="*/ 177 w 203"/>
                <a:gd name="T71" fmla="*/ 166 h 184"/>
                <a:gd name="T72" fmla="*/ 181 w 203"/>
                <a:gd name="T73" fmla="*/ 173 h 184"/>
                <a:gd name="T74" fmla="*/ 186 w 203"/>
                <a:gd name="T75" fmla="*/ 182 h 184"/>
                <a:gd name="T76" fmla="*/ 190 w 203"/>
                <a:gd name="T77" fmla="*/ 182 h 184"/>
                <a:gd name="T78" fmla="*/ 196 w 203"/>
                <a:gd name="T79" fmla="*/ 182 h 184"/>
                <a:gd name="T80" fmla="*/ 196 w 203"/>
                <a:gd name="T81" fmla="*/ 176 h 184"/>
                <a:gd name="T82" fmla="*/ 191 w 203"/>
                <a:gd name="T83" fmla="*/ 170 h 184"/>
                <a:gd name="T84" fmla="*/ 203 w 203"/>
                <a:gd name="T85" fmla="*/ 171 h 184"/>
                <a:gd name="T86" fmla="*/ 189 w 203"/>
                <a:gd name="T87" fmla="*/ 164 h 184"/>
                <a:gd name="T88" fmla="*/ 183 w 203"/>
                <a:gd name="T89" fmla="*/ 155 h 184"/>
                <a:gd name="T90" fmla="*/ 184 w 203"/>
                <a:gd name="T91" fmla="*/ 151 h 184"/>
                <a:gd name="T92" fmla="*/ 184 w 203"/>
                <a:gd name="T93" fmla="*/ 148 h 184"/>
                <a:gd name="T94" fmla="*/ 191 w 203"/>
                <a:gd name="T95" fmla="*/ 149 h 184"/>
                <a:gd name="T96" fmla="*/ 193 w 203"/>
                <a:gd name="T97" fmla="*/ 137 h 184"/>
                <a:gd name="T98" fmla="*/ 184 w 203"/>
                <a:gd name="T99" fmla="*/ 139 h 184"/>
                <a:gd name="T100" fmla="*/ 177 w 203"/>
                <a:gd name="T101" fmla="*/ 144 h 184"/>
                <a:gd name="T102" fmla="*/ 173 w 203"/>
                <a:gd name="T103" fmla="*/ 138 h 184"/>
                <a:gd name="T104" fmla="*/ 174 w 203"/>
                <a:gd name="T105" fmla="*/ 137 h 184"/>
                <a:gd name="T106" fmla="*/ 185 w 203"/>
                <a:gd name="T107" fmla="*/ 131 h 184"/>
                <a:gd name="T108" fmla="*/ 163 w 203"/>
                <a:gd name="T109" fmla="*/ 134 h 184"/>
                <a:gd name="T110" fmla="*/ 144 w 203"/>
                <a:gd name="T111" fmla="*/ 132 h 184"/>
                <a:gd name="T112" fmla="*/ 142 w 203"/>
                <a:gd name="T113" fmla="*/ 126 h 184"/>
                <a:gd name="T114" fmla="*/ 152 w 203"/>
                <a:gd name="T115" fmla="*/ 120 h 184"/>
                <a:gd name="T116" fmla="*/ 170 w 203"/>
                <a:gd name="T117" fmla="*/ 122 h 184"/>
                <a:gd name="T118" fmla="*/ 182 w 203"/>
                <a:gd name="T119" fmla="*/ 1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" h="184">
                  <a:moveTo>
                    <a:pt x="182" y="121"/>
                  </a:moveTo>
                  <a:cubicBezTo>
                    <a:pt x="180" y="120"/>
                    <a:pt x="177" y="120"/>
                    <a:pt x="177" y="117"/>
                  </a:cubicBezTo>
                  <a:cubicBezTo>
                    <a:pt x="177" y="115"/>
                    <a:pt x="177" y="113"/>
                    <a:pt x="175" y="111"/>
                  </a:cubicBezTo>
                  <a:cubicBezTo>
                    <a:pt x="172" y="108"/>
                    <a:pt x="172" y="104"/>
                    <a:pt x="174" y="101"/>
                  </a:cubicBezTo>
                  <a:cubicBezTo>
                    <a:pt x="175" y="98"/>
                    <a:pt x="173" y="93"/>
                    <a:pt x="173" y="93"/>
                  </a:cubicBezTo>
                  <a:cubicBezTo>
                    <a:pt x="173" y="93"/>
                    <a:pt x="103" y="96"/>
                    <a:pt x="102" y="94"/>
                  </a:cubicBezTo>
                  <a:cubicBezTo>
                    <a:pt x="99" y="91"/>
                    <a:pt x="105" y="90"/>
                    <a:pt x="105" y="86"/>
                  </a:cubicBezTo>
                  <a:cubicBezTo>
                    <a:pt x="105" y="82"/>
                    <a:pt x="105" y="77"/>
                    <a:pt x="109" y="73"/>
                  </a:cubicBezTo>
                  <a:cubicBezTo>
                    <a:pt x="112" y="69"/>
                    <a:pt x="112" y="68"/>
                    <a:pt x="114" y="65"/>
                  </a:cubicBezTo>
                  <a:cubicBezTo>
                    <a:pt x="115" y="62"/>
                    <a:pt x="115" y="59"/>
                    <a:pt x="117" y="56"/>
                  </a:cubicBezTo>
                  <a:cubicBezTo>
                    <a:pt x="119" y="53"/>
                    <a:pt x="120" y="47"/>
                    <a:pt x="121" y="43"/>
                  </a:cubicBezTo>
                  <a:cubicBezTo>
                    <a:pt x="121" y="39"/>
                    <a:pt x="128" y="35"/>
                    <a:pt x="128" y="31"/>
                  </a:cubicBezTo>
                  <a:cubicBezTo>
                    <a:pt x="128" y="27"/>
                    <a:pt x="125" y="25"/>
                    <a:pt x="124" y="22"/>
                  </a:cubicBezTo>
                  <a:cubicBezTo>
                    <a:pt x="122" y="20"/>
                    <a:pt x="124" y="18"/>
                    <a:pt x="122" y="15"/>
                  </a:cubicBezTo>
                  <a:cubicBezTo>
                    <a:pt x="121" y="12"/>
                    <a:pt x="119" y="10"/>
                    <a:pt x="122" y="7"/>
                  </a:cubicBezTo>
                  <a:cubicBezTo>
                    <a:pt x="124" y="4"/>
                    <a:pt x="121" y="0"/>
                    <a:pt x="12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7" y="46"/>
                    <a:pt x="8" y="53"/>
                  </a:cubicBezTo>
                  <a:cubicBezTo>
                    <a:pt x="8" y="59"/>
                    <a:pt x="11" y="62"/>
                    <a:pt x="13" y="62"/>
                  </a:cubicBezTo>
                  <a:cubicBezTo>
                    <a:pt x="16" y="62"/>
                    <a:pt x="16" y="72"/>
                    <a:pt x="16" y="76"/>
                  </a:cubicBezTo>
                  <a:cubicBezTo>
                    <a:pt x="16" y="81"/>
                    <a:pt x="15" y="86"/>
                    <a:pt x="19" y="88"/>
                  </a:cubicBezTo>
                  <a:cubicBezTo>
                    <a:pt x="22" y="89"/>
                    <a:pt x="25" y="93"/>
                    <a:pt x="24" y="98"/>
                  </a:cubicBezTo>
                  <a:cubicBezTo>
                    <a:pt x="22" y="103"/>
                    <a:pt x="18" y="111"/>
                    <a:pt x="21" y="118"/>
                  </a:cubicBezTo>
                  <a:cubicBezTo>
                    <a:pt x="23" y="125"/>
                    <a:pt x="22" y="137"/>
                    <a:pt x="20" y="138"/>
                  </a:cubicBezTo>
                  <a:cubicBezTo>
                    <a:pt x="20" y="139"/>
                    <a:pt x="19" y="139"/>
                    <a:pt x="18" y="139"/>
                  </a:cubicBezTo>
                  <a:cubicBezTo>
                    <a:pt x="20" y="139"/>
                    <a:pt x="22" y="141"/>
                    <a:pt x="20" y="143"/>
                  </a:cubicBezTo>
                  <a:cubicBezTo>
                    <a:pt x="16" y="146"/>
                    <a:pt x="12" y="149"/>
                    <a:pt x="15" y="155"/>
                  </a:cubicBezTo>
                  <a:cubicBezTo>
                    <a:pt x="15" y="154"/>
                    <a:pt x="17" y="156"/>
                    <a:pt x="22" y="154"/>
                  </a:cubicBezTo>
                  <a:cubicBezTo>
                    <a:pt x="26" y="152"/>
                    <a:pt x="28" y="150"/>
                    <a:pt x="31" y="151"/>
                  </a:cubicBezTo>
                  <a:cubicBezTo>
                    <a:pt x="33" y="151"/>
                    <a:pt x="39" y="150"/>
                    <a:pt x="37" y="147"/>
                  </a:cubicBezTo>
                  <a:cubicBezTo>
                    <a:pt x="35" y="145"/>
                    <a:pt x="32" y="143"/>
                    <a:pt x="32" y="141"/>
                  </a:cubicBezTo>
                  <a:cubicBezTo>
                    <a:pt x="32" y="139"/>
                    <a:pt x="31" y="135"/>
                    <a:pt x="34" y="135"/>
                  </a:cubicBezTo>
                  <a:cubicBezTo>
                    <a:pt x="37" y="135"/>
                    <a:pt x="38" y="139"/>
                    <a:pt x="38" y="142"/>
                  </a:cubicBezTo>
                  <a:cubicBezTo>
                    <a:pt x="38" y="144"/>
                    <a:pt x="38" y="147"/>
                    <a:pt x="38" y="147"/>
                  </a:cubicBezTo>
                  <a:cubicBezTo>
                    <a:pt x="38" y="147"/>
                    <a:pt x="44" y="150"/>
                    <a:pt x="45" y="150"/>
                  </a:cubicBezTo>
                  <a:cubicBezTo>
                    <a:pt x="45" y="150"/>
                    <a:pt x="46" y="152"/>
                    <a:pt x="46" y="153"/>
                  </a:cubicBezTo>
                  <a:cubicBezTo>
                    <a:pt x="46" y="155"/>
                    <a:pt x="48" y="154"/>
                    <a:pt x="51" y="155"/>
                  </a:cubicBezTo>
                  <a:cubicBezTo>
                    <a:pt x="54" y="157"/>
                    <a:pt x="55" y="158"/>
                    <a:pt x="59" y="158"/>
                  </a:cubicBezTo>
                  <a:cubicBezTo>
                    <a:pt x="62" y="158"/>
                    <a:pt x="66" y="155"/>
                    <a:pt x="71" y="158"/>
                  </a:cubicBezTo>
                  <a:cubicBezTo>
                    <a:pt x="76" y="160"/>
                    <a:pt x="81" y="160"/>
                    <a:pt x="84" y="160"/>
                  </a:cubicBezTo>
                  <a:cubicBezTo>
                    <a:pt x="87" y="159"/>
                    <a:pt x="89" y="159"/>
                    <a:pt x="89" y="159"/>
                  </a:cubicBezTo>
                  <a:cubicBezTo>
                    <a:pt x="89" y="159"/>
                    <a:pt x="89" y="159"/>
                    <a:pt x="89" y="158"/>
                  </a:cubicBezTo>
                  <a:cubicBezTo>
                    <a:pt x="90" y="157"/>
                    <a:pt x="88" y="154"/>
                    <a:pt x="85" y="154"/>
                  </a:cubicBezTo>
                  <a:cubicBezTo>
                    <a:pt x="82" y="154"/>
                    <a:pt x="79" y="152"/>
                    <a:pt x="81" y="149"/>
                  </a:cubicBezTo>
                  <a:cubicBezTo>
                    <a:pt x="82" y="146"/>
                    <a:pt x="82" y="145"/>
                    <a:pt x="86" y="145"/>
                  </a:cubicBezTo>
                  <a:cubicBezTo>
                    <a:pt x="91" y="145"/>
                    <a:pt x="92" y="144"/>
                    <a:pt x="94" y="147"/>
                  </a:cubicBezTo>
                  <a:cubicBezTo>
                    <a:pt x="97" y="150"/>
                    <a:pt x="100" y="152"/>
                    <a:pt x="100" y="149"/>
                  </a:cubicBezTo>
                  <a:cubicBezTo>
                    <a:pt x="99" y="146"/>
                    <a:pt x="100" y="142"/>
                    <a:pt x="104" y="145"/>
                  </a:cubicBezTo>
                  <a:cubicBezTo>
                    <a:pt x="107" y="147"/>
                    <a:pt x="104" y="155"/>
                    <a:pt x="104" y="155"/>
                  </a:cubicBezTo>
                  <a:cubicBezTo>
                    <a:pt x="104" y="155"/>
                    <a:pt x="102" y="159"/>
                    <a:pt x="106" y="160"/>
                  </a:cubicBezTo>
                  <a:cubicBezTo>
                    <a:pt x="110" y="160"/>
                    <a:pt x="113" y="160"/>
                    <a:pt x="113" y="156"/>
                  </a:cubicBezTo>
                  <a:cubicBezTo>
                    <a:pt x="114" y="152"/>
                    <a:pt x="115" y="151"/>
                    <a:pt x="117" y="151"/>
                  </a:cubicBezTo>
                  <a:cubicBezTo>
                    <a:pt x="118" y="151"/>
                    <a:pt x="120" y="152"/>
                    <a:pt x="118" y="156"/>
                  </a:cubicBezTo>
                  <a:cubicBezTo>
                    <a:pt x="117" y="159"/>
                    <a:pt x="117" y="165"/>
                    <a:pt x="120" y="166"/>
                  </a:cubicBezTo>
                  <a:cubicBezTo>
                    <a:pt x="120" y="166"/>
                    <a:pt x="112" y="168"/>
                    <a:pt x="113" y="171"/>
                  </a:cubicBezTo>
                  <a:cubicBezTo>
                    <a:pt x="115" y="173"/>
                    <a:pt x="117" y="175"/>
                    <a:pt x="121" y="173"/>
                  </a:cubicBezTo>
                  <a:cubicBezTo>
                    <a:pt x="126" y="171"/>
                    <a:pt x="131" y="169"/>
                    <a:pt x="132" y="172"/>
                  </a:cubicBezTo>
                  <a:cubicBezTo>
                    <a:pt x="132" y="175"/>
                    <a:pt x="129" y="177"/>
                    <a:pt x="132" y="178"/>
                  </a:cubicBezTo>
                  <a:cubicBezTo>
                    <a:pt x="135" y="179"/>
                    <a:pt x="139" y="178"/>
                    <a:pt x="142" y="181"/>
                  </a:cubicBezTo>
                  <a:cubicBezTo>
                    <a:pt x="145" y="183"/>
                    <a:pt x="151" y="179"/>
                    <a:pt x="151" y="176"/>
                  </a:cubicBezTo>
                  <a:cubicBezTo>
                    <a:pt x="151" y="173"/>
                    <a:pt x="146" y="170"/>
                    <a:pt x="147" y="167"/>
                  </a:cubicBezTo>
                  <a:cubicBezTo>
                    <a:pt x="147" y="164"/>
                    <a:pt x="152" y="169"/>
                    <a:pt x="152" y="169"/>
                  </a:cubicBezTo>
                  <a:cubicBezTo>
                    <a:pt x="152" y="170"/>
                    <a:pt x="153" y="171"/>
                    <a:pt x="155" y="169"/>
                  </a:cubicBezTo>
                  <a:cubicBezTo>
                    <a:pt x="156" y="168"/>
                    <a:pt x="158" y="168"/>
                    <a:pt x="157" y="170"/>
                  </a:cubicBezTo>
                  <a:cubicBezTo>
                    <a:pt x="157" y="171"/>
                    <a:pt x="155" y="173"/>
                    <a:pt x="156" y="175"/>
                  </a:cubicBezTo>
                  <a:cubicBezTo>
                    <a:pt x="156" y="177"/>
                    <a:pt x="157" y="179"/>
                    <a:pt x="161" y="178"/>
                  </a:cubicBezTo>
                  <a:cubicBezTo>
                    <a:pt x="164" y="178"/>
                    <a:pt x="165" y="177"/>
                    <a:pt x="166" y="175"/>
                  </a:cubicBezTo>
                  <a:cubicBezTo>
                    <a:pt x="168" y="174"/>
                    <a:pt x="170" y="174"/>
                    <a:pt x="167" y="170"/>
                  </a:cubicBezTo>
                  <a:cubicBezTo>
                    <a:pt x="164" y="167"/>
                    <a:pt x="164" y="162"/>
                    <a:pt x="166" y="161"/>
                  </a:cubicBezTo>
                  <a:cubicBezTo>
                    <a:pt x="169" y="160"/>
                    <a:pt x="171" y="160"/>
                    <a:pt x="172" y="162"/>
                  </a:cubicBezTo>
                  <a:cubicBezTo>
                    <a:pt x="174" y="164"/>
                    <a:pt x="176" y="166"/>
                    <a:pt x="177" y="166"/>
                  </a:cubicBezTo>
                  <a:cubicBezTo>
                    <a:pt x="179" y="166"/>
                    <a:pt x="182" y="168"/>
                    <a:pt x="179" y="170"/>
                  </a:cubicBezTo>
                  <a:cubicBezTo>
                    <a:pt x="176" y="171"/>
                    <a:pt x="177" y="173"/>
                    <a:pt x="181" y="173"/>
                  </a:cubicBezTo>
                  <a:cubicBezTo>
                    <a:pt x="184" y="174"/>
                    <a:pt x="186" y="177"/>
                    <a:pt x="183" y="180"/>
                  </a:cubicBezTo>
                  <a:cubicBezTo>
                    <a:pt x="180" y="183"/>
                    <a:pt x="184" y="184"/>
                    <a:pt x="186" y="182"/>
                  </a:cubicBezTo>
                  <a:cubicBezTo>
                    <a:pt x="187" y="181"/>
                    <a:pt x="188" y="180"/>
                    <a:pt x="188" y="180"/>
                  </a:cubicBezTo>
                  <a:cubicBezTo>
                    <a:pt x="188" y="180"/>
                    <a:pt x="188" y="182"/>
                    <a:pt x="190" y="182"/>
                  </a:cubicBezTo>
                  <a:cubicBezTo>
                    <a:pt x="193" y="183"/>
                    <a:pt x="195" y="180"/>
                    <a:pt x="195" y="180"/>
                  </a:cubicBezTo>
                  <a:cubicBezTo>
                    <a:pt x="195" y="180"/>
                    <a:pt x="195" y="182"/>
                    <a:pt x="196" y="182"/>
                  </a:cubicBezTo>
                  <a:cubicBezTo>
                    <a:pt x="197" y="182"/>
                    <a:pt x="202" y="182"/>
                    <a:pt x="202" y="178"/>
                  </a:cubicBezTo>
                  <a:cubicBezTo>
                    <a:pt x="201" y="174"/>
                    <a:pt x="196" y="176"/>
                    <a:pt x="196" y="176"/>
                  </a:cubicBezTo>
                  <a:cubicBezTo>
                    <a:pt x="196" y="176"/>
                    <a:pt x="191" y="175"/>
                    <a:pt x="188" y="172"/>
                  </a:cubicBezTo>
                  <a:cubicBezTo>
                    <a:pt x="186" y="170"/>
                    <a:pt x="188" y="168"/>
                    <a:pt x="191" y="170"/>
                  </a:cubicBezTo>
                  <a:cubicBezTo>
                    <a:pt x="194" y="172"/>
                    <a:pt x="198" y="173"/>
                    <a:pt x="199" y="173"/>
                  </a:cubicBezTo>
                  <a:cubicBezTo>
                    <a:pt x="201" y="173"/>
                    <a:pt x="203" y="172"/>
                    <a:pt x="203" y="171"/>
                  </a:cubicBezTo>
                  <a:cubicBezTo>
                    <a:pt x="202" y="170"/>
                    <a:pt x="201" y="169"/>
                    <a:pt x="198" y="169"/>
                  </a:cubicBezTo>
                  <a:cubicBezTo>
                    <a:pt x="196" y="169"/>
                    <a:pt x="191" y="165"/>
                    <a:pt x="189" y="164"/>
                  </a:cubicBezTo>
                  <a:cubicBezTo>
                    <a:pt x="187" y="164"/>
                    <a:pt x="183" y="161"/>
                    <a:pt x="182" y="158"/>
                  </a:cubicBezTo>
                  <a:cubicBezTo>
                    <a:pt x="181" y="155"/>
                    <a:pt x="182" y="154"/>
                    <a:pt x="183" y="155"/>
                  </a:cubicBezTo>
                  <a:cubicBezTo>
                    <a:pt x="185" y="155"/>
                    <a:pt x="188" y="155"/>
                    <a:pt x="187" y="154"/>
                  </a:cubicBezTo>
                  <a:cubicBezTo>
                    <a:pt x="186" y="153"/>
                    <a:pt x="185" y="151"/>
                    <a:pt x="184" y="151"/>
                  </a:cubicBezTo>
                  <a:cubicBezTo>
                    <a:pt x="183" y="151"/>
                    <a:pt x="181" y="150"/>
                    <a:pt x="181" y="149"/>
                  </a:cubicBezTo>
                  <a:cubicBezTo>
                    <a:pt x="182" y="148"/>
                    <a:pt x="183" y="148"/>
                    <a:pt x="184" y="148"/>
                  </a:cubicBezTo>
                  <a:cubicBezTo>
                    <a:pt x="185" y="148"/>
                    <a:pt x="187" y="150"/>
                    <a:pt x="189" y="150"/>
                  </a:cubicBezTo>
                  <a:cubicBezTo>
                    <a:pt x="189" y="150"/>
                    <a:pt x="192" y="151"/>
                    <a:pt x="191" y="149"/>
                  </a:cubicBezTo>
                  <a:cubicBezTo>
                    <a:pt x="190" y="146"/>
                    <a:pt x="189" y="145"/>
                    <a:pt x="190" y="143"/>
                  </a:cubicBezTo>
                  <a:cubicBezTo>
                    <a:pt x="190" y="140"/>
                    <a:pt x="193" y="139"/>
                    <a:pt x="193" y="137"/>
                  </a:cubicBezTo>
                  <a:cubicBezTo>
                    <a:pt x="193" y="135"/>
                    <a:pt x="192" y="132"/>
                    <a:pt x="190" y="132"/>
                  </a:cubicBezTo>
                  <a:cubicBezTo>
                    <a:pt x="187" y="133"/>
                    <a:pt x="184" y="135"/>
                    <a:pt x="184" y="139"/>
                  </a:cubicBezTo>
                  <a:cubicBezTo>
                    <a:pt x="184" y="144"/>
                    <a:pt x="183" y="145"/>
                    <a:pt x="181" y="143"/>
                  </a:cubicBezTo>
                  <a:cubicBezTo>
                    <a:pt x="180" y="141"/>
                    <a:pt x="177" y="143"/>
                    <a:pt x="177" y="144"/>
                  </a:cubicBezTo>
                  <a:cubicBezTo>
                    <a:pt x="176" y="145"/>
                    <a:pt x="172" y="146"/>
                    <a:pt x="171" y="143"/>
                  </a:cubicBezTo>
                  <a:cubicBezTo>
                    <a:pt x="170" y="140"/>
                    <a:pt x="169" y="138"/>
                    <a:pt x="173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6" y="136"/>
                    <a:pt x="186" y="134"/>
                    <a:pt x="185" y="13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1" y="130"/>
                    <a:pt x="166" y="131"/>
                    <a:pt x="163" y="134"/>
                  </a:cubicBezTo>
                  <a:cubicBezTo>
                    <a:pt x="159" y="137"/>
                    <a:pt x="157" y="140"/>
                    <a:pt x="154" y="137"/>
                  </a:cubicBezTo>
                  <a:cubicBezTo>
                    <a:pt x="150" y="135"/>
                    <a:pt x="147" y="130"/>
                    <a:pt x="144" y="132"/>
                  </a:cubicBezTo>
                  <a:cubicBezTo>
                    <a:pt x="141" y="133"/>
                    <a:pt x="136" y="134"/>
                    <a:pt x="136" y="130"/>
                  </a:cubicBezTo>
                  <a:cubicBezTo>
                    <a:pt x="136" y="125"/>
                    <a:pt x="138" y="124"/>
                    <a:pt x="142" y="126"/>
                  </a:cubicBezTo>
                  <a:cubicBezTo>
                    <a:pt x="146" y="129"/>
                    <a:pt x="151" y="129"/>
                    <a:pt x="150" y="126"/>
                  </a:cubicBezTo>
                  <a:cubicBezTo>
                    <a:pt x="149" y="123"/>
                    <a:pt x="147" y="120"/>
                    <a:pt x="152" y="120"/>
                  </a:cubicBezTo>
                  <a:cubicBezTo>
                    <a:pt x="156" y="121"/>
                    <a:pt x="164" y="121"/>
                    <a:pt x="164" y="121"/>
                  </a:cubicBezTo>
                  <a:cubicBezTo>
                    <a:pt x="164" y="121"/>
                    <a:pt x="168" y="120"/>
                    <a:pt x="170" y="122"/>
                  </a:cubicBezTo>
                  <a:cubicBezTo>
                    <a:pt x="172" y="124"/>
                    <a:pt x="179" y="130"/>
                    <a:pt x="185" y="128"/>
                  </a:cubicBezTo>
                  <a:cubicBezTo>
                    <a:pt x="184" y="125"/>
                    <a:pt x="183" y="122"/>
                    <a:pt x="182" y="12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8E98654D-D83A-44C8-8FE6-A72A67E3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6028" y="7478688"/>
              <a:ext cx="700088" cy="509587"/>
            </a:xfrm>
            <a:custGeom>
              <a:avLst/>
              <a:gdLst>
                <a:gd name="T0" fmla="*/ 101 w 187"/>
                <a:gd name="T1" fmla="*/ 13 h 136"/>
                <a:gd name="T2" fmla="*/ 80 w 187"/>
                <a:gd name="T3" fmla="*/ 0 h 136"/>
                <a:gd name="T4" fmla="*/ 32 w 187"/>
                <a:gd name="T5" fmla="*/ 2 h 136"/>
                <a:gd name="T6" fmla="*/ 7 w 187"/>
                <a:gd name="T7" fmla="*/ 16 h 136"/>
                <a:gd name="T8" fmla="*/ 7 w 187"/>
                <a:gd name="T9" fmla="*/ 21 h 136"/>
                <a:gd name="T10" fmla="*/ 5 w 187"/>
                <a:gd name="T11" fmla="*/ 31 h 136"/>
                <a:gd name="T12" fmla="*/ 54 w 187"/>
                <a:gd name="T13" fmla="*/ 80 h 136"/>
                <a:gd name="T14" fmla="*/ 64 w 187"/>
                <a:gd name="T15" fmla="*/ 92 h 136"/>
                <a:gd name="T16" fmla="*/ 77 w 187"/>
                <a:gd name="T17" fmla="*/ 101 h 136"/>
                <a:gd name="T18" fmla="*/ 84 w 187"/>
                <a:gd name="T19" fmla="*/ 114 h 136"/>
                <a:gd name="T20" fmla="*/ 93 w 187"/>
                <a:gd name="T21" fmla="*/ 122 h 136"/>
                <a:gd name="T22" fmla="*/ 94 w 187"/>
                <a:gd name="T23" fmla="*/ 123 h 136"/>
                <a:gd name="T24" fmla="*/ 97 w 187"/>
                <a:gd name="T25" fmla="*/ 131 h 136"/>
                <a:gd name="T26" fmla="*/ 105 w 187"/>
                <a:gd name="T27" fmla="*/ 134 h 136"/>
                <a:gd name="T28" fmla="*/ 109 w 187"/>
                <a:gd name="T29" fmla="*/ 132 h 136"/>
                <a:gd name="T30" fmla="*/ 113 w 187"/>
                <a:gd name="T31" fmla="*/ 135 h 136"/>
                <a:gd name="T32" fmla="*/ 114 w 187"/>
                <a:gd name="T33" fmla="*/ 133 h 136"/>
                <a:gd name="T34" fmla="*/ 118 w 187"/>
                <a:gd name="T35" fmla="*/ 130 h 136"/>
                <a:gd name="T36" fmla="*/ 122 w 187"/>
                <a:gd name="T37" fmla="*/ 128 h 136"/>
                <a:gd name="T38" fmla="*/ 114 w 187"/>
                <a:gd name="T39" fmla="*/ 124 h 136"/>
                <a:gd name="T40" fmla="*/ 109 w 187"/>
                <a:gd name="T41" fmla="*/ 121 h 136"/>
                <a:gd name="T42" fmla="*/ 113 w 187"/>
                <a:gd name="T43" fmla="*/ 118 h 136"/>
                <a:gd name="T44" fmla="*/ 120 w 187"/>
                <a:gd name="T45" fmla="*/ 121 h 136"/>
                <a:gd name="T46" fmla="*/ 122 w 187"/>
                <a:gd name="T47" fmla="*/ 116 h 136"/>
                <a:gd name="T48" fmla="*/ 127 w 187"/>
                <a:gd name="T49" fmla="*/ 120 h 136"/>
                <a:gd name="T50" fmla="*/ 138 w 187"/>
                <a:gd name="T51" fmla="*/ 112 h 136"/>
                <a:gd name="T52" fmla="*/ 147 w 187"/>
                <a:gd name="T53" fmla="*/ 103 h 136"/>
                <a:gd name="T54" fmla="*/ 151 w 187"/>
                <a:gd name="T55" fmla="*/ 93 h 136"/>
                <a:gd name="T56" fmla="*/ 153 w 187"/>
                <a:gd name="T57" fmla="*/ 87 h 136"/>
                <a:gd name="T58" fmla="*/ 157 w 187"/>
                <a:gd name="T59" fmla="*/ 88 h 136"/>
                <a:gd name="T60" fmla="*/ 160 w 187"/>
                <a:gd name="T61" fmla="*/ 88 h 136"/>
                <a:gd name="T62" fmla="*/ 163 w 187"/>
                <a:gd name="T63" fmla="*/ 82 h 136"/>
                <a:gd name="T64" fmla="*/ 167 w 187"/>
                <a:gd name="T65" fmla="*/ 76 h 136"/>
                <a:gd name="T66" fmla="*/ 167 w 187"/>
                <a:gd name="T67" fmla="*/ 71 h 136"/>
                <a:gd name="T68" fmla="*/ 169 w 187"/>
                <a:gd name="T69" fmla="*/ 65 h 136"/>
                <a:gd name="T70" fmla="*/ 172 w 187"/>
                <a:gd name="T71" fmla="*/ 63 h 136"/>
                <a:gd name="T72" fmla="*/ 177 w 187"/>
                <a:gd name="T73" fmla="*/ 55 h 136"/>
                <a:gd name="T74" fmla="*/ 187 w 187"/>
                <a:gd name="T75" fmla="*/ 45 h 136"/>
                <a:gd name="T76" fmla="*/ 137 w 187"/>
                <a:gd name="T77" fmla="*/ 6 h 136"/>
                <a:gd name="T78" fmla="*/ 101 w 187"/>
                <a:gd name="T79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36">
                  <a:moveTo>
                    <a:pt x="101" y="13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0" y="24"/>
                    <a:pt x="5" y="31"/>
                  </a:cubicBezTo>
                  <a:cubicBezTo>
                    <a:pt x="9" y="37"/>
                    <a:pt x="54" y="80"/>
                    <a:pt x="54" y="80"/>
                  </a:cubicBezTo>
                  <a:cubicBezTo>
                    <a:pt x="54" y="80"/>
                    <a:pt x="58" y="89"/>
                    <a:pt x="64" y="92"/>
                  </a:cubicBezTo>
                  <a:cubicBezTo>
                    <a:pt x="69" y="94"/>
                    <a:pt x="75" y="97"/>
                    <a:pt x="77" y="101"/>
                  </a:cubicBezTo>
                  <a:cubicBezTo>
                    <a:pt x="79" y="106"/>
                    <a:pt x="81" y="113"/>
                    <a:pt x="84" y="114"/>
                  </a:cubicBezTo>
                  <a:cubicBezTo>
                    <a:pt x="86" y="116"/>
                    <a:pt x="91" y="120"/>
                    <a:pt x="93" y="122"/>
                  </a:cubicBezTo>
                  <a:cubicBezTo>
                    <a:pt x="93" y="122"/>
                    <a:pt x="94" y="122"/>
                    <a:pt x="94" y="123"/>
                  </a:cubicBezTo>
                  <a:cubicBezTo>
                    <a:pt x="95" y="124"/>
                    <a:pt x="95" y="129"/>
                    <a:pt x="97" y="131"/>
                  </a:cubicBezTo>
                  <a:cubicBezTo>
                    <a:pt x="99" y="132"/>
                    <a:pt x="102" y="134"/>
                    <a:pt x="105" y="134"/>
                  </a:cubicBezTo>
                  <a:cubicBezTo>
                    <a:pt x="108" y="134"/>
                    <a:pt x="109" y="132"/>
                    <a:pt x="109" y="132"/>
                  </a:cubicBezTo>
                  <a:cubicBezTo>
                    <a:pt x="109" y="132"/>
                    <a:pt x="111" y="136"/>
                    <a:pt x="113" y="135"/>
                  </a:cubicBezTo>
                  <a:cubicBezTo>
                    <a:pt x="114" y="135"/>
                    <a:pt x="114" y="133"/>
                    <a:pt x="114" y="133"/>
                  </a:cubicBezTo>
                  <a:cubicBezTo>
                    <a:pt x="114" y="133"/>
                    <a:pt x="113" y="130"/>
                    <a:pt x="118" y="130"/>
                  </a:cubicBezTo>
                  <a:cubicBezTo>
                    <a:pt x="118" y="130"/>
                    <a:pt x="122" y="130"/>
                    <a:pt x="122" y="128"/>
                  </a:cubicBezTo>
                  <a:cubicBezTo>
                    <a:pt x="121" y="126"/>
                    <a:pt x="120" y="124"/>
                    <a:pt x="114" y="124"/>
                  </a:cubicBezTo>
                  <a:cubicBezTo>
                    <a:pt x="108" y="124"/>
                    <a:pt x="109" y="121"/>
                    <a:pt x="109" y="121"/>
                  </a:cubicBezTo>
                  <a:cubicBezTo>
                    <a:pt x="109" y="121"/>
                    <a:pt x="110" y="117"/>
                    <a:pt x="113" y="118"/>
                  </a:cubicBezTo>
                  <a:cubicBezTo>
                    <a:pt x="117" y="118"/>
                    <a:pt x="120" y="121"/>
                    <a:pt x="120" y="121"/>
                  </a:cubicBezTo>
                  <a:cubicBezTo>
                    <a:pt x="120" y="121"/>
                    <a:pt x="120" y="116"/>
                    <a:pt x="122" y="116"/>
                  </a:cubicBezTo>
                  <a:cubicBezTo>
                    <a:pt x="124" y="116"/>
                    <a:pt x="125" y="120"/>
                    <a:pt x="127" y="120"/>
                  </a:cubicBezTo>
                  <a:cubicBezTo>
                    <a:pt x="129" y="119"/>
                    <a:pt x="133" y="118"/>
                    <a:pt x="138" y="112"/>
                  </a:cubicBezTo>
                  <a:cubicBezTo>
                    <a:pt x="143" y="106"/>
                    <a:pt x="146" y="105"/>
                    <a:pt x="147" y="103"/>
                  </a:cubicBezTo>
                  <a:cubicBezTo>
                    <a:pt x="149" y="102"/>
                    <a:pt x="152" y="98"/>
                    <a:pt x="151" y="93"/>
                  </a:cubicBezTo>
                  <a:cubicBezTo>
                    <a:pt x="151" y="89"/>
                    <a:pt x="151" y="88"/>
                    <a:pt x="153" y="87"/>
                  </a:cubicBezTo>
                  <a:cubicBezTo>
                    <a:pt x="155" y="86"/>
                    <a:pt x="157" y="87"/>
                    <a:pt x="157" y="88"/>
                  </a:cubicBezTo>
                  <a:cubicBezTo>
                    <a:pt x="157" y="89"/>
                    <a:pt x="159" y="91"/>
                    <a:pt x="160" y="88"/>
                  </a:cubicBezTo>
                  <a:cubicBezTo>
                    <a:pt x="160" y="86"/>
                    <a:pt x="160" y="84"/>
                    <a:pt x="163" y="82"/>
                  </a:cubicBezTo>
                  <a:cubicBezTo>
                    <a:pt x="165" y="79"/>
                    <a:pt x="168" y="77"/>
                    <a:pt x="167" y="76"/>
                  </a:cubicBezTo>
                  <a:cubicBezTo>
                    <a:pt x="167" y="75"/>
                    <a:pt x="166" y="73"/>
                    <a:pt x="167" y="71"/>
                  </a:cubicBezTo>
                  <a:cubicBezTo>
                    <a:pt x="168" y="68"/>
                    <a:pt x="169" y="65"/>
                    <a:pt x="169" y="65"/>
                  </a:cubicBezTo>
                  <a:cubicBezTo>
                    <a:pt x="169" y="65"/>
                    <a:pt x="171" y="64"/>
                    <a:pt x="172" y="63"/>
                  </a:cubicBezTo>
                  <a:cubicBezTo>
                    <a:pt x="173" y="61"/>
                    <a:pt x="174" y="58"/>
                    <a:pt x="177" y="55"/>
                  </a:cubicBezTo>
                  <a:cubicBezTo>
                    <a:pt x="180" y="52"/>
                    <a:pt x="187" y="45"/>
                    <a:pt x="187" y="45"/>
                  </a:cubicBezTo>
                  <a:cubicBezTo>
                    <a:pt x="137" y="6"/>
                    <a:pt x="137" y="6"/>
                    <a:pt x="137" y="6"/>
                  </a:cubicBezTo>
                  <a:lnTo>
                    <a:pt x="101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DC81A3FF-7219-4ADD-8F1B-FEAEE304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1278" y="7594575"/>
              <a:ext cx="482600" cy="849312"/>
            </a:xfrm>
            <a:custGeom>
              <a:avLst/>
              <a:gdLst>
                <a:gd name="T0" fmla="*/ 129 w 129"/>
                <a:gd name="T1" fmla="*/ 8 h 227"/>
                <a:gd name="T2" fmla="*/ 126 w 129"/>
                <a:gd name="T3" fmla="*/ 2 h 227"/>
                <a:gd name="T4" fmla="*/ 55 w 129"/>
                <a:gd name="T5" fmla="*/ 0 h 227"/>
                <a:gd name="T6" fmla="*/ 53 w 129"/>
                <a:gd name="T7" fmla="*/ 2 h 227"/>
                <a:gd name="T8" fmla="*/ 49 w 129"/>
                <a:gd name="T9" fmla="*/ 8 h 227"/>
                <a:gd name="T10" fmla="*/ 46 w 129"/>
                <a:gd name="T11" fmla="*/ 12 h 227"/>
                <a:gd name="T12" fmla="*/ 46 w 129"/>
                <a:gd name="T13" fmla="*/ 16 h 227"/>
                <a:gd name="T14" fmla="*/ 42 w 129"/>
                <a:gd name="T15" fmla="*/ 25 h 227"/>
                <a:gd name="T16" fmla="*/ 32 w 129"/>
                <a:gd name="T17" fmla="*/ 40 h 227"/>
                <a:gd name="T18" fmla="*/ 21 w 129"/>
                <a:gd name="T19" fmla="*/ 63 h 227"/>
                <a:gd name="T20" fmla="*/ 26 w 129"/>
                <a:gd name="T21" fmla="*/ 75 h 227"/>
                <a:gd name="T22" fmla="*/ 27 w 129"/>
                <a:gd name="T23" fmla="*/ 83 h 227"/>
                <a:gd name="T24" fmla="*/ 22 w 129"/>
                <a:gd name="T25" fmla="*/ 98 h 227"/>
                <a:gd name="T26" fmla="*/ 23 w 129"/>
                <a:gd name="T27" fmla="*/ 105 h 227"/>
                <a:gd name="T28" fmla="*/ 23 w 129"/>
                <a:gd name="T29" fmla="*/ 113 h 227"/>
                <a:gd name="T30" fmla="*/ 25 w 129"/>
                <a:gd name="T31" fmla="*/ 120 h 227"/>
                <a:gd name="T32" fmla="*/ 29 w 129"/>
                <a:gd name="T33" fmla="*/ 129 h 227"/>
                <a:gd name="T34" fmla="*/ 22 w 129"/>
                <a:gd name="T35" fmla="*/ 141 h 227"/>
                <a:gd name="T36" fmla="*/ 18 w 129"/>
                <a:gd name="T37" fmla="*/ 154 h 227"/>
                <a:gd name="T38" fmla="*/ 15 w 129"/>
                <a:gd name="T39" fmla="*/ 163 h 227"/>
                <a:gd name="T40" fmla="*/ 10 w 129"/>
                <a:gd name="T41" fmla="*/ 171 h 227"/>
                <a:gd name="T42" fmla="*/ 6 w 129"/>
                <a:gd name="T43" fmla="*/ 184 h 227"/>
                <a:gd name="T44" fmla="*/ 3 w 129"/>
                <a:gd name="T45" fmla="*/ 192 h 227"/>
                <a:gd name="T46" fmla="*/ 74 w 129"/>
                <a:gd name="T47" fmla="*/ 191 h 227"/>
                <a:gd name="T48" fmla="*/ 75 w 129"/>
                <a:gd name="T49" fmla="*/ 199 h 227"/>
                <a:gd name="T50" fmla="*/ 76 w 129"/>
                <a:gd name="T51" fmla="*/ 209 h 227"/>
                <a:gd name="T52" fmla="*/ 78 w 129"/>
                <a:gd name="T53" fmla="*/ 215 h 227"/>
                <a:gd name="T54" fmla="*/ 83 w 129"/>
                <a:gd name="T55" fmla="*/ 219 h 227"/>
                <a:gd name="T56" fmla="*/ 86 w 129"/>
                <a:gd name="T57" fmla="*/ 226 h 227"/>
                <a:gd name="T58" fmla="*/ 92 w 129"/>
                <a:gd name="T59" fmla="*/ 225 h 227"/>
                <a:gd name="T60" fmla="*/ 102 w 129"/>
                <a:gd name="T61" fmla="*/ 219 h 227"/>
                <a:gd name="T62" fmla="*/ 110 w 129"/>
                <a:gd name="T63" fmla="*/ 220 h 227"/>
                <a:gd name="T64" fmla="*/ 120 w 129"/>
                <a:gd name="T65" fmla="*/ 216 h 227"/>
                <a:gd name="T66" fmla="*/ 129 w 129"/>
                <a:gd name="T67" fmla="*/ 219 h 227"/>
                <a:gd name="T68" fmla="*/ 124 w 129"/>
                <a:gd name="T69" fmla="*/ 150 h 227"/>
                <a:gd name="T70" fmla="*/ 129 w 129"/>
                <a:gd name="T71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" h="227">
                  <a:moveTo>
                    <a:pt x="129" y="8"/>
                  </a:moveTo>
                  <a:cubicBezTo>
                    <a:pt x="129" y="8"/>
                    <a:pt x="126" y="6"/>
                    <a:pt x="126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3" y="0"/>
                    <a:pt x="53" y="2"/>
                  </a:cubicBezTo>
                  <a:cubicBezTo>
                    <a:pt x="53" y="5"/>
                    <a:pt x="51" y="7"/>
                    <a:pt x="49" y="8"/>
                  </a:cubicBezTo>
                  <a:cubicBezTo>
                    <a:pt x="48" y="9"/>
                    <a:pt x="46" y="12"/>
                    <a:pt x="46" y="12"/>
                  </a:cubicBezTo>
                  <a:cubicBezTo>
                    <a:pt x="46" y="12"/>
                    <a:pt x="47" y="13"/>
                    <a:pt x="46" y="16"/>
                  </a:cubicBezTo>
                  <a:cubicBezTo>
                    <a:pt x="45" y="19"/>
                    <a:pt x="42" y="24"/>
                    <a:pt x="42" y="25"/>
                  </a:cubicBezTo>
                  <a:cubicBezTo>
                    <a:pt x="42" y="26"/>
                    <a:pt x="34" y="37"/>
                    <a:pt x="32" y="40"/>
                  </a:cubicBezTo>
                  <a:cubicBezTo>
                    <a:pt x="29" y="43"/>
                    <a:pt x="20" y="55"/>
                    <a:pt x="21" y="63"/>
                  </a:cubicBezTo>
                  <a:cubicBezTo>
                    <a:pt x="21" y="72"/>
                    <a:pt x="28" y="72"/>
                    <a:pt x="26" y="75"/>
                  </a:cubicBezTo>
                  <a:cubicBezTo>
                    <a:pt x="24" y="79"/>
                    <a:pt x="27" y="82"/>
                    <a:pt x="27" y="83"/>
                  </a:cubicBezTo>
                  <a:cubicBezTo>
                    <a:pt x="27" y="84"/>
                    <a:pt x="20" y="91"/>
                    <a:pt x="22" y="98"/>
                  </a:cubicBezTo>
                  <a:cubicBezTo>
                    <a:pt x="22" y="98"/>
                    <a:pt x="25" y="102"/>
                    <a:pt x="23" y="105"/>
                  </a:cubicBezTo>
                  <a:cubicBezTo>
                    <a:pt x="20" y="108"/>
                    <a:pt x="22" y="110"/>
                    <a:pt x="23" y="113"/>
                  </a:cubicBezTo>
                  <a:cubicBezTo>
                    <a:pt x="25" y="116"/>
                    <a:pt x="23" y="118"/>
                    <a:pt x="25" y="120"/>
                  </a:cubicBezTo>
                  <a:cubicBezTo>
                    <a:pt x="26" y="123"/>
                    <a:pt x="29" y="125"/>
                    <a:pt x="29" y="129"/>
                  </a:cubicBezTo>
                  <a:cubicBezTo>
                    <a:pt x="29" y="133"/>
                    <a:pt x="22" y="137"/>
                    <a:pt x="22" y="141"/>
                  </a:cubicBezTo>
                  <a:cubicBezTo>
                    <a:pt x="21" y="145"/>
                    <a:pt x="20" y="151"/>
                    <a:pt x="18" y="154"/>
                  </a:cubicBezTo>
                  <a:cubicBezTo>
                    <a:pt x="16" y="157"/>
                    <a:pt x="16" y="160"/>
                    <a:pt x="15" y="163"/>
                  </a:cubicBezTo>
                  <a:cubicBezTo>
                    <a:pt x="13" y="166"/>
                    <a:pt x="13" y="167"/>
                    <a:pt x="10" y="171"/>
                  </a:cubicBezTo>
                  <a:cubicBezTo>
                    <a:pt x="6" y="175"/>
                    <a:pt x="6" y="180"/>
                    <a:pt x="6" y="184"/>
                  </a:cubicBezTo>
                  <a:cubicBezTo>
                    <a:pt x="6" y="188"/>
                    <a:pt x="0" y="189"/>
                    <a:pt x="3" y="192"/>
                  </a:cubicBezTo>
                  <a:cubicBezTo>
                    <a:pt x="4" y="194"/>
                    <a:pt x="74" y="191"/>
                    <a:pt x="74" y="191"/>
                  </a:cubicBezTo>
                  <a:cubicBezTo>
                    <a:pt x="74" y="191"/>
                    <a:pt x="76" y="196"/>
                    <a:pt x="75" y="199"/>
                  </a:cubicBezTo>
                  <a:cubicBezTo>
                    <a:pt x="73" y="202"/>
                    <a:pt x="73" y="206"/>
                    <a:pt x="76" y="209"/>
                  </a:cubicBezTo>
                  <a:cubicBezTo>
                    <a:pt x="78" y="211"/>
                    <a:pt x="78" y="213"/>
                    <a:pt x="78" y="215"/>
                  </a:cubicBezTo>
                  <a:cubicBezTo>
                    <a:pt x="78" y="218"/>
                    <a:pt x="81" y="218"/>
                    <a:pt x="83" y="219"/>
                  </a:cubicBezTo>
                  <a:cubicBezTo>
                    <a:pt x="84" y="220"/>
                    <a:pt x="85" y="223"/>
                    <a:pt x="86" y="226"/>
                  </a:cubicBezTo>
                  <a:cubicBezTo>
                    <a:pt x="86" y="226"/>
                    <a:pt x="89" y="227"/>
                    <a:pt x="92" y="225"/>
                  </a:cubicBezTo>
                  <a:cubicBezTo>
                    <a:pt x="95" y="222"/>
                    <a:pt x="99" y="218"/>
                    <a:pt x="102" y="219"/>
                  </a:cubicBezTo>
                  <a:cubicBezTo>
                    <a:pt x="105" y="220"/>
                    <a:pt x="107" y="220"/>
                    <a:pt x="110" y="220"/>
                  </a:cubicBezTo>
                  <a:cubicBezTo>
                    <a:pt x="114" y="220"/>
                    <a:pt x="117" y="216"/>
                    <a:pt x="120" y="216"/>
                  </a:cubicBezTo>
                  <a:cubicBezTo>
                    <a:pt x="122" y="216"/>
                    <a:pt x="126" y="219"/>
                    <a:pt x="129" y="219"/>
                  </a:cubicBezTo>
                  <a:cubicBezTo>
                    <a:pt x="124" y="150"/>
                    <a:pt x="124" y="150"/>
                    <a:pt x="124" y="150"/>
                  </a:cubicBezTo>
                  <a:lnTo>
                    <a:pt x="129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C6E0A090-3B64-4F2B-BC12-011039EAE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5653" y="5794350"/>
              <a:ext cx="1146175" cy="1920875"/>
            </a:xfrm>
            <a:custGeom>
              <a:avLst/>
              <a:gdLst>
                <a:gd name="T0" fmla="*/ 282 w 306"/>
                <a:gd name="T1" fmla="*/ 502 h 513"/>
                <a:gd name="T2" fmla="*/ 281 w 306"/>
                <a:gd name="T3" fmla="*/ 469 h 513"/>
                <a:gd name="T4" fmla="*/ 290 w 306"/>
                <a:gd name="T5" fmla="*/ 455 h 513"/>
                <a:gd name="T6" fmla="*/ 301 w 306"/>
                <a:gd name="T7" fmla="*/ 432 h 513"/>
                <a:gd name="T8" fmla="*/ 294 w 306"/>
                <a:gd name="T9" fmla="*/ 412 h 513"/>
                <a:gd name="T10" fmla="*/ 143 w 306"/>
                <a:gd name="T11" fmla="*/ 179 h 513"/>
                <a:gd name="T12" fmla="*/ 152 w 306"/>
                <a:gd name="T13" fmla="*/ 161 h 513"/>
                <a:gd name="T14" fmla="*/ 181 w 306"/>
                <a:gd name="T15" fmla="*/ 43 h 513"/>
                <a:gd name="T16" fmla="*/ 37 w 306"/>
                <a:gd name="T17" fmla="*/ 1 h 513"/>
                <a:gd name="T18" fmla="*/ 36 w 306"/>
                <a:gd name="T19" fmla="*/ 9 h 513"/>
                <a:gd name="T20" fmla="*/ 35 w 306"/>
                <a:gd name="T21" fmla="*/ 25 h 513"/>
                <a:gd name="T22" fmla="*/ 27 w 306"/>
                <a:gd name="T23" fmla="*/ 35 h 513"/>
                <a:gd name="T24" fmla="*/ 24 w 306"/>
                <a:gd name="T25" fmla="*/ 51 h 513"/>
                <a:gd name="T26" fmla="*/ 9 w 306"/>
                <a:gd name="T27" fmla="*/ 71 h 513"/>
                <a:gd name="T28" fmla="*/ 14 w 306"/>
                <a:gd name="T29" fmla="*/ 86 h 513"/>
                <a:gd name="T30" fmla="*/ 16 w 306"/>
                <a:gd name="T31" fmla="*/ 93 h 513"/>
                <a:gd name="T32" fmla="*/ 15 w 306"/>
                <a:gd name="T33" fmla="*/ 113 h 513"/>
                <a:gd name="T34" fmla="*/ 12 w 306"/>
                <a:gd name="T35" fmla="*/ 127 h 513"/>
                <a:gd name="T36" fmla="*/ 7 w 306"/>
                <a:gd name="T37" fmla="*/ 134 h 513"/>
                <a:gd name="T38" fmla="*/ 0 w 306"/>
                <a:gd name="T39" fmla="*/ 141 h 513"/>
                <a:gd name="T40" fmla="*/ 6 w 306"/>
                <a:gd name="T41" fmla="*/ 145 h 513"/>
                <a:gd name="T42" fmla="*/ 14 w 306"/>
                <a:gd name="T43" fmla="*/ 150 h 513"/>
                <a:gd name="T44" fmla="*/ 20 w 306"/>
                <a:gd name="T45" fmla="*/ 162 h 513"/>
                <a:gd name="T46" fmla="*/ 26 w 306"/>
                <a:gd name="T47" fmla="*/ 169 h 513"/>
                <a:gd name="T48" fmla="*/ 20 w 306"/>
                <a:gd name="T49" fmla="*/ 181 h 513"/>
                <a:gd name="T50" fmla="*/ 24 w 306"/>
                <a:gd name="T51" fmla="*/ 193 h 513"/>
                <a:gd name="T52" fmla="*/ 30 w 306"/>
                <a:gd name="T53" fmla="*/ 195 h 513"/>
                <a:gd name="T54" fmla="*/ 41 w 306"/>
                <a:gd name="T55" fmla="*/ 195 h 513"/>
                <a:gd name="T56" fmla="*/ 63 w 306"/>
                <a:gd name="T57" fmla="*/ 191 h 513"/>
                <a:gd name="T58" fmla="*/ 69 w 306"/>
                <a:gd name="T59" fmla="*/ 200 h 513"/>
                <a:gd name="T60" fmla="*/ 45 w 306"/>
                <a:gd name="T61" fmla="*/ 194 h 513"/>
                <a:gd name="T62" fmla="*/ 47 w 306"/>
                <a:gd name="T63" fmla="*/ 202 h 513"/>
                <a:gd name="T64" fmla="*/ 49 w 306"/>
                <a:gd name="T65" fmla="*/ 220 h 513"/>
                <a:gd name="T66" fmla="*/ 48 w 306"/>
                <a:gd name="T67" fmla="*/ 230 h 513"/>
                <a:gd name="T68" fmla="*/ 44 w 306"/>
                <a:gd name="T69" fmla="*/ 220 h 513"/>
                <a:gd name="T70" fmla="*/ 37 w 306"/>
                <a:gd name="T71" fmla="*/ 208 h 513"/>
                <a:gd name="T72" fmla="*/ 32 w 306"/>
                <a:gd name="T73" fmla="*/ 222 h 513"/>
                <a:gd name="T74" fmla="*/ 30 w 306"/>
                <a:gd name="T75" fmla="*/ 241 h 513"/>
                <a:gd name="T76" fmla="*/ 29 w 306"/>
                <a:gd name="T77" fmla="*/ 255 h 513"/>
                <a:gd name="T78" fmla="*/ 35 w 306"/>
                <a:gd name="T79" fmla="*/ 270 h 513"/>
                <a:gd name="T80" fmla="*/ 46 w 306"/>
                <a:gd name="T81" fmla="*/ 293 h 513"/>
                <a:gd name="T82" fmla="*/ 53 w 306"/>
                <a:gd name="T83" fmla="*/ 311 h 513"/>
                <a:gd name="T84" fmla="*/ 58 w 306"/>
                <a:gd name="T85" fmla="*/ 320 h 513"/>
                <a:gd name="T86" fmla="*/ 64 w 306"/>
                <a:gd name="T87" fmla="*/ 332 h 513"/>
                <a:gd name="T88" fmla="*/ 67 w 306"/>
                <a:gd name="T89" fmla="*/ 349 h 513"/>
                <a:gd name="T90" fmla="*/ 60 w 306"/>
                <a:gd name="T91" fmla="*/ 366 h 513"/>
                <a:gd name="T92" fmla="*/ 70 w 306"/>
                <a:gd name="T93" fmla="*/ 378 h 513"/>
                <a:gd name="T94" fmla="*/ 90 w 306"/>
                <a:gd name="T95" fmla="*/ 386 h 513"/>
                <a:gd name="T96" fmla="*/ 103 w 306"/>
                <a:gd name="T97" fmla="*/ 392 h 513"/>
                <a:gd name="T98" fmla="*/ 113 w 306"/>
                <a:gd name="T99" fmla="*/ 400 h 513"/>
                <a:gd name="T100" fmla="*/ 124 w 306"/>
                <a:gd name="T101" fmla="*/ 411 h 513"/>
                <a:gd name="T102" fmla="*/ 141 w 306"/>
                <a:gd name="T103" fmla="*/ 421 h 513"/>
                <a:gd name="T104" fmla="*/ 136 w 306"/>
                <a:gd name="T105" fmla="*/ 429 h 513"/>
                <a:gd name="T106" fmla="*/ 142 w 306"/>
                <a:gd name="T107" fmla="*/ 435 h 513"/>
                <a:gd name="T108" fmla="*/ 157 w 306"/>
                <a:gd name="T109" fmla="*/ 436 h 513"/>
                <a:gd name="T110" fmla="*/ 161 w 306"/>
                <a:gd name="T111" fmla="*/ 453 h 513"/>
                <a:gd name="T112" fmla="*/ 174 w 306"/>
                <a:gd name="T113" fmla="*/ 474 h 513"/>
                <a:gd name="T114" fmla="*/ 166 w 306"/>
                <a:gd name="T115" fmla="*/ 490 h 513"/>
                <a:gd name="T116" fmla="*/ 173 w 306"/>
                <a:gd name="T117" fmla="*/ 486 h 513"/>
                <a:gd name="T118" fmla="*/ 171 w 306"/>
                <a:gd name="T119" fmla="*/ 496 h 513"/>
                <a:gd name="T120" fmla="*/ 195 w 306"/>
                <a:gd name="T121" fmla="*/ 500 h 513"/>
                <a:gd name="T122" fmla="*/ 270 w 306"/>
                <a:gd name="T123" fmla="*/ 50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513">
                  <a:moveTo>
                    <a:pt x="278" y="507"/>
                  </a:moveTo>
                  <a:cubicBezTo>
                    <a:pt x="282" y="510"/>
                    <a:pt x="284" y="504"/>
                    <a:pt x="282" y="502"/>
                  </a:cubicBezTo>
                  <a:cubicBezTo>
                    <a:pt x="281" y="500"/>
                    <a:pt x="279" y="495"/>
                    <a:pt x="274" y="489"/>
                  </a:cubicBezTo>
                  <a:cubicBezTo>
                    <a:pt x="269" y="482"/>
                    <a:pt x="281" y="469"/>
                    <a:pt x="281" y="469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6" y="463"/>
                    <a:pt x="290" y="459"/>
                    <a:pt x="290" y="455"/>
                  </a:cubicBezTo>
                  <a:cubicBezTo>
                    <a:pt x="290" y="450"/>
                    <a:pt x="294" y="445"/>
                    <a:pt x="300" y="443"/>
                  </a:cubicBezTo>
                  <a:cubicBezTo>
                    <a:pt x="306" y="441"/>
                    <a:pt x="304" y="434"/>
                    <a:pt x="301" y="432"/>
                  </a:cubicBezTo>
                  <a:cubicBezTo>
                    <a:pt x="298" y="431"/>
                    <a:pt x="298" y="428"/>
                    <a:pt x="296" y="423"/>
                  </a:cubicBezTo>
                  <a:cubicBezTo>
                    <a:pt x="294" y="418"/>
                    <a:pt x="294" y="417"/>
                    <a:pt x="294" y="412"/>
                  </a:cubicBezTo>
                  <a:cubicBezTo>
                    <a:pt x="294" y="407"/>
                    <a:pt x="290" y="405"/>
                    <a:pt x="290" y="405"/>
                  </a:cubicBezTo>
                  <a:cubicBezTo>
                    <a:pt x="290" y="405"/>
                    <a:pt x="141" y="181"/>
                    <a:pt x="143" y="179"/>
                  </a:cubicBezTo>
                  <a:cubicBezTo>
                    <a:pt x="144" y="178"/>
                    <a:pt x="143" y="176"/>
                    <a:pt x="144" y="174"/>
                  </a:cubicBezTo>
                  <a:cubicBezTo>
                    <a:pt x="145" y="172"/>
                    <a:pt x="152" y="161"/>
                    <a:pt x="152" y="161"/>
                  </a:cubicBezTo>
                  <a:cubicBezTo>
                    <a:pt x="147" y="161"/>
                    <a:pt x="148" y="154"/>
                    <a:pt x="148" y="15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8" y="2"/>
                    <a:pt x="37" y="1"/>
                  </a:cubicBezTo>
                  <a:cubicBezTo>
                    <a:pt x="35" y="0"/>
                    <a:pt x="32" y="2"/>
                    <a:pt x="32" y="3"/>
                  </a:cubicBezTo>
                  <a:cubicBezTo>
                    <a:pt x="32" y="5"/>
                    <a:pt x="34" y="8"/>
                    <a:pt x="36" y="9"/>
                  </a:cubicBezTo>
                  <a:cubicBezTo>
                    <a:pt x="37" y="11"/>
                    <a:pt x="37" y="13"/>
                    <a:pt x="37" y="15"/>
                  </a:cubicBezTo>
                  <a:cubicBezTo>
                    <a:pt x="36" y="18"/>
                    <a:pt x="35" y="24"/>
                    <a:pt x="35" y="25"/>
                  </a:cubicBezTo>
                  <a:cubicBezTo>
                    <a:pt x="35" y="27"/>
                    <a:pt x="32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6" y="46"/>
                    <a:pt x="26" y="46"/>
                  </a:cubicBezTo>
                  <a:cubicBezTo>
                    <a:pt x="26" y="46"/>
                    <a:pt x="26" y="49"/>
                    <a:pt x="24" y="51"/>
                  </a:cubicBezTo>
                  <a:cubicBezTo>
                    <a:pt x="21" y="53"/>
                    <a:pt x="17" y="57"/>
                    <a:pt x="14" y="61"/>
                  </a:cubicBezTo>
                  <a:cubicBezTo>
                    <a:pt x="11" y="65"/>
                    <a:pt x="9" y="70"/>
                    <a:pt x="9" y="71"/>
                  </a:cubicBezTo>
                  <a:cubicBezTo>
                    <a:pt x="9" y="72"/>
                    <a:pt x="8" y="75"/>
                    <a:pt x="10" y="78"/>
                  </a:cubicBezTo>
                  <a:cubicBezTo>
                    <a:pt x="11" y="81"/>
                    <a:pt x="14" y="86"/>
                    <a:pt x="14" y="86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7" y="98"/>
                    <a:pt x="17" y="102"/>
                  </a:cubicBezTo>
                  <a:cubicBezTo>
                    <a:pt x="17" y="106"/>
                    <a:pt x="17" y="109"/>
                    <a:pt x="15" y="113"/>
                  </a:cubicBezTo>
                  <a:cubicBezTo>
                    <a:pt x="14" y="116"/>
                    <a:pt x="11" y="119"/>
                    <a:pt x="11" y="121"/>
                  </a:cubicBezTo>
                  <a:cubicBezTo>
                    <a:pt x="10" y="123"/>
                    <a:pt x="12" y="125"/>
                    <a:pt x="12" y="127"/>
                  </a:cubicBezTo>
                  <a:cubicBezTo>
                    <a:pt x="12" y="129"/>
                    <a:pt x="11" y="130"/>
                    <a:pt x="9" y="131"/>
                  </a:cubicBezTo>
                  <a:cubicBezTo>
                    <a:pt x="7" y="132"/>
                    <a:pt x="7" y="132"/>
                    <a:pt x="7" y="134"/>
                  </a:cubicBezTo>
                  <a:cubicBezTo>
                    <a:pt x="7" y="136"/>
                    <a:pt x="6" y="137"/>
                    <a:pt x="5" y="137"/>
                  </a:cubicBezTo>
                  <a:cubicBezTo>
                    <a:pt x="3" y="138"/>
                    <a:pt x="0" y="139"/>
                    <a:pt x="0" y="141"/>
                  </a:cubicBezTo>
                  <a:cubicBezTo>
                    <a:pt x="0" y="142"/>
                    <a:pt x="1" y="143"/>
                    <a:pt x="2" y="144"/>
                  </a:cubicBezTo>
                  <a:cubicBezTo>
                    <a:pt x="4" y="144"/>
                    <a:pt x="6" y="145"/>
                    <a:pt x="6" y="145"/>
                  </a:cubicBezTo>
                  <a:cubicBezTo>
                    <a:pt x="7" y="145"/>
                    <a:pt x="9" y="143"/>
                    <a:pt x="10" y="143"/>
                  </a:cubicBezTo>
                  <a:cubicBezTo>
                    <a:pt x="11" y="144"/>
                    <a:pt x="14" y="148"/>
                    <a:pt x="14" y="150"/>
                  </a:cubicBezTo>
                  <a:cubicBezTo>
                    <a:pt x="14" y="152"/>
                    <a:pt x="14" y="154"/>
                    <a:pt x="15" y="156"/>
                  </a:cubicBezTo>
                  <a:cubicBezTo>
                    <a:pt x="17" y="158"/>
                    <a:pt x="20" y="160"/>
                    <a:pt x="20" y="162"/>
                  </a:cubicBezTo>
                  <a:cubicBezTo>
                    <a:pt x="21" y="165"/>
                    <a:pt x="22" y="168"/>
                    <a:pt x="23" y="168"/>
                  </a:cubicBezTo>
                  <a:cubicBezTo>
                    <a:pt x="25" y="168"/>
                    <a:pt x="25" y="168"/>
                    <a:pt x="26" y="169"/>
                  </a:cubicBezTo>
                  <a:cubicBezTo>
                    <a:pt x="26" y="170"/>
                    <a:pt x="28" y="178"/>
                    <a:pt x="29" y="179"/>
                  </a:cubicBezTo>
                  <a:cubicBezTo>
                    <a:pt x="29" y="179"/>
                    <a:pt x="23" y="177"/>
                    <a:pt x="20" y="181"/>
                  </a:cubicBezTo>
                  <a:cubicBezTo>
                    <a:pt x="18" y="184"/>
                    <a:pt x="19" y="191"/>
                    <a:pt x="21" y="193"/>
                  </a:cubicBezTo>
                  <a:cubicBezTo>
                    <a:pt x="22" y="195"/>
                    <a:pt x="24" y="195"/>
                    <a:pt x="24" y="193"/>
                  </a:cubicBezTo>
                  <a:cubicBezTo>
                    <a:pt x="25" y="192"/>
                    <a:pt x="26" y="190"/>
                    <a:pt x="27" y="190"/>
                  </a:cubicBezTo>
                  <a:cubicBezTo>
                    <a:pt x="29" y="190"/>
                    <a:pt x="30" y="191"/>
                    <a:pt x="30" y="195"/>
                  </a:cubicBezTo>
                  <a:cubicBezTo>
                    <a:pt x="30" y="198"/>
                    <a:pt x="32" y="201"/>
                    <a:pt x="35" y="201"/>
                  </a:cubicBezTo>
                  <a:cubicBezTo>
                    <a:pt x="38" y="200"/>
                    <a:pt x="41" y="198"/>
                    <a:pt x="41" y="195"/>
                  </a:cubicBezTo>
                  <a:cubicBezTo>
                    <a:pt x="42" y="191"/>
                    <a:pt x="45" y="187"/>
                    <a:pt x="49" y="189"/>
                  </a:cubicBezTo>
                  <a:cubicBezTo>
                    <a:pt x="53" y="192"/>
                    <a:pt x="58" y="192"/>
                    <a:pt x="63" y="191"/>
                  </a:cubicBezTo>
                  <a:cubicBezTo>
                    <a:pt x="67" y="190"/>
                    <a:pt x="77" y="188"/>
                    <a:pt x="76" y="192"/>
                  </a:cubicBezTo>
                  <a:cubicBezTo>
                    <a:pt x="75" y="197"/>
                    <a:pt x="72" y="200"/>
                    <a:pt x="69" y="200"/>
                  </a:cubicBezTo>
                  <a:cubicBezTo>
                    <a:pt x="65" y="200"/>
                    <a:pt x="62" y="195"/>
                    <a:pt x="57" y="195"/>
                  </a:cubicBezTo>
                  <a:cubicBezTo>
                    <a:pt x="52" y="195"/>
                    <a:pt x="47" y="192"/>
                    <a:pt x="45" y="194"/>
                  </a:cubicBezTo>
                  <a:cubicBezTo>
                    <a:pt x="44" y="196"/>
                    <a:pt x="45" y="199"/>
                    <a:pt x="45" y="199"/>
                  </a:cubicBezTo>
                  <a:cubicBezTo>
                    <a:pt x="45" y="199"/>
                    <a:pt x="47" y="199"/>
                    <a:pt x="47" y="202"/>
                  </a:cubicBezTo>
                  <a:cubicBezTo>
                    <a:pt x="47" y="204"/>
                    <a:pt x="47" y="209"/>
                    <a:pt x="47" y="211"/>
                  </a:cubicBezTo>
                  <a:cubicBezTo>
                    <a:pt x="47" y="213"/>
                    <a:pt x="48" y="217"/>
                    <a:pt x="49" y="220"/>
                  </a:cubicBezTo>
                  <a:cubicBezTo>
                    <a:pt x="50" y="222"/>
                    <a:pt x="52" y="228"/>
                    <a:pt x="52" y="229"/>
                  </a:cubicBezTo>
                  <a:cubicBezTo>
                    <a:pt x="51" y="231"/>
                    <a:pt x="48" y="232"/>
                    <a:pt x="48" y="230"/>
                  </a:cubicBezTo>
                  <a:cubicBezTo>
                    <a:pt x="47" y="227"/>
                    <a:pt x="46" y="226"/>
                    <a:pt x="45" y="225"/>
                  </a:cubicBezTo>
                  <a:cubicBezTo>
                    <a:pt x="44" y="224"/>
                    <a:pt x="44" y="223"/>
                    <a:pt x="44" y="220"/>
                  </a:cubicBezTo>
                  <a:cubicBezTo>
                    <a:pt x="43" y="217"/>
                    <a:pt x="44" y="208"/>
                    <a:pt x="42" y="205"/>
                  </a:cubicBezTo>
                  <a:cubicBezTo>
                    <a:pt x="42" y="205"/>
                    <a:pt x="38" y="206"/>
                    <a:pt x="37" y="208"/>
                  </a:cubicBezTo>
                  <a:cubicBezTo>
                    <a:pt x="36" y="209"/>
                    <a:pt x="33" y="208"/>
                    <a:pt x="33" y="211"/>
                  </a:cubicBezTo>
                  <a:cubicBezTo>
                    <a:pt x="32" y="215"/>
                    <a:pt x="32" y="219"/>
                    <a:pt x="32" y="222"/>
                  </a:cubicBezTo>
                  <a:cubicBezTo>
                    <a:pt x="32" y="225"/>
                    <a:pt x="31" y="229"/>
                    <a:pt x="28" y="232"/>
                  </a:cubicBezTo>
                  <a:cubicBezTo>
                    <a:pt x="28" y="232"/>
                    <a:pt x="31" y="236"/>
                    <a:pt x="30" y="241"/>
                  </a:cubicBezTo>
                  <a:cubicBezTo>
                    <a:pt x="30" y="245"/>
                    <a:pt x="28" y="249"/>
                    <a:pt x="28" y="251"/>
                  </a:cubicBezTo>
                  <a:cubicBezTo>
                    <a:pt x="27" y="252"/>
                    <a:pt x="28" y="255"/>
                    <a:pt x="29" y="255"/>
                  </a:cubicBezTo>
                  <a:cubicBezTo>
                    <a:pt x="31" y="255"/>
                    <a:pt x="37" y="257"/>
                    <a:pt x="38" y="265"/>
                  </a:cubicBezTo>
                  <a:cubicBezTo>
                    <a:pt x="38" y="265"/>
                    <a:pt x="35" y="267"/>
                    <a:pt x="35" y="270"/>
                  </a:cubicBezTo>
                  <a:cubicBezTo>
                    <a:pt x="35" y="273"/>
                    <a:pt x="38" y="276"/>
                    <a:pt x="40" y="279"/>
                  </a:cubicBezTo>
                  <a:cubicBezTo>
                    <a:pt x="42" y="283"/>
                    <a:pt x="45" y="290"/>
                    <a:pt x="46" y="293"/>
                  </a:cubicBezTo>
                  <a:cubicBezTo>
                    <a:pt x="47" y="296"/>
                    <a:pt x="50" y="298"/>
                    <a:pt x="50" y="301"/>
                  </a:cubicBezTo>
                  <a:cubicBezTo>
                    <a:pt x="50" y="303"/>
                    <a:pt x="50" y="311"/>
                    <a:pt x="53" y="311"/>
                  </a:cubicBezTo>
                  <a:cubicBezTo>
                    <a:pt x="57" y="311"/>
                    <a:pt x="57" y="312"/>
                    <a:pt x="57" y="314"/>
                  </a:cubicBezTo>
                  <a:cubicBezTo>
                    <a:pt x="57" y="317"/>
                    <a:pt x="56" y="318"/>
                    <a:pt x="58" y="320"/>
                  </a:cubicBezTo>
                  <a:cubicBezTo>
                    <a:pt x="60" y="323"/>
                    <a:pt x="64" y="325"/>
                    <a:pt x="64" y="327"/>
                  </a:cubicBezTo>
                  <a:cubicBezTo>
                    <a:pt x="65" y="328"/>
                    <a:pt x="65" y="329"/>
                    <a:pt x="64" y="332"/>
                  </a:cubicBezTo>
                  <a:cubicBezTo>
                    <a:pt x="62" y="336"/>
                    <a:pt x="62" y="338"/>
                    <a:pt x="64" y="339"/>
                  </a:cubicBezTo>
                  <a:cubicBezTo>
                    <a:pt x="67" y="340"/>
                    <a:pt x="68" y="345"/>
                    <a:pt x="67" y="349"/>
                  </a:cubicBezTo>
                  <a:cubicBezTo>
                    <a:pt x="65" y="353"/>
                    <a:pt x="63" y="355"/>
                    <a:pt x="65" y="361"/>
                  </a:cubicBezTo>
                  <a:cubicBezTo>
                    <a:pt x="65" y="361"/>
                    <a:pt x="60" y="364"/>
                    <a:pt x="60" y="366"/>
                  </a:cubicBezTo>
                  <a:cubicBezTo>
                    <a:pt x="60" y="369"/>
                    <a:pt x="62" y="371"/>
                    <a:pt x="63" y="374"/>
                  </a:cubicBezTo>
                  <a:cubicBezTo>
                    <a:pt x="65" y="376"/>
                    <a:pt x="67" y="378"/>
                    <a:pt x="70" y="378"/>
                  </a:cubicBezTo>
                  <a:cubicBezTo>
                    <a:pt x="73" y="378"/>
                    <a:pt x="79" y="381"/>
                    <a:pt x="83" y="384"/>
                  </a:cubicBezTo>
                  <a:cubicBezTo>
                    <a:pt x="88" y="386"/>
                    <a:pt x="87" y="386"/>
                    <a:pt x="90" y="386"/>
                  </a:cubicBezTo>
                  <a:cubicBezTo>
                    <a:pt x="92" y="385"/>
                    <a:pt x="95" y="385"/>
                    <a:pt x="98" y="387"/>
                  </a:cubicBezTo>
                  <a:cubicBezTo>
                    <a:pt x="100" y="389"/>
                    <a:pt x="103" y="392"/>
                    <a:pt x="103" y="392"/>
                  </a:cubicBezTo>
                  <a:cubicBezTo>
                    <a:pt x="103" y="392"/>
                    <a:pt x="104" y="393"/>
                    <a:pt x="106" y="393"/>
                  </a:cubicBezTo>
                  <a:cubicBezTo>
                    <a:pt x="108" y="393"/>
                    <a:pt x="111" y="397"/>
                    <a:pt x="113" y="400"/>
                  </a:cubicBezTo>
                  <a:cubicBezTo>
                    <a:pt x="115" y="403"/>
                    <a:pt x="119" y="406"/>
                    <a:pt x="119" y="406"/>
                  </a:cubicBezTo>
                  <a:cubicBezTo>
                    <a:pt x="119" y="406"/>
                    <a:pt x="120" y="411"/>
                    <a:pt x="124" y="411"/>
                  </a:cubicBezTo>
                  <a:cubicBezTo>
                    <a:pt x="129" y="410"/>
                    <a:pt x="129" y="409"/>
                    <a:pt x="132" y="412"/>
                  </a:cubicBezTo>
                  <a:cubicBezTo>
                    <a:pt x="135" y="415"/>
                    <a:pt x="141" y="418"/>
                    <a:pt x="141" y="421"/>
                  </a:cubicBezTo>
                  <a:cubicBezTo>
                    <a:pt x="140" y="423"/>
                    <a:pt x="138" y="425"/>
                    <a:pt x="137" y="426"/>
                  </a:cubicBezTo>
                  <a:cubicBezTo>
                    <a:pt x="136" y="426"/>
                    <a:pt x="136" y="428"/>
                    <a:pt x="136" y="429"/>
                  </a:cubicBezTo>
                  <a:cubicBezTo>
                    <a:pt x="136" y="430"/>
                    <a:pt x="135" y="435"/>
                    <a:pt x="137" y="435"/>
                  </a:cubicBezTo>
                  <a:cubicBezTo>
                    <a:pt x="139" y="435"/>
                    <a:pt x="140" y="435"/>
                    <a:pt x="142" y="435"/>
                  </a:cubicBezTo>
                  <a:cubicBezTo>
                    <a:pt x="145" y="434"/>
                    <a:pt x="147" y="433"/>
                    <a:pt x="150" y="435"/>
                  </a:cubicBezTo>
                  <a:cubicBezTo>
                    <a:pt x="152" y="437"/>
                    <a:pt x="156" y="436"/>
                    <a:pt x="157" y="436"/>
                  </a:cubicBezTo>
                  <a:cubicBezTo>
                    <a:pt x="158" y="436"/>
                    <a:pt x="162" y="438"/>
                    <a:pt x="160" y="441"/>
                  </a:cubicBezTo>
                  <a:cubicBezTo>
                    <a:pt x="158" y="445"/>
                    <a:pt x="158" y="450"/>
                    <a:pt x="161" y="453"/>
                  </a:cubicBezTo>
                  <a:cubicBezTo>
                    <a:pt x="164" y="456"/>
                    <a:pt x="171" y="463"/>
                    <a:pt x="171" y="463"/>
                  </a:cubicBezTo>
                  <a:cubicBezTo>
                    <a:pt x="171" y="463"/>
                    <a:pt x="177" y="469"/>
                    <a:pt x="174" y="474"/>
                  </a:cubicBezTo>
                  <a:cubicBezTo>
                    <a:pt x="172" y="479"/>
                    <a:pt x="166" y="485"/>
                    <a:pt x="166" y="485"/>
                  </a:cubicBezTo>
                  <a:cubicBezTo>
                    <a:pt x="166" y="485"/>
                    <a:pt x="164" y="489"/>
                    <a:pt x="166" y="490"/>
                  </a:cubicBezTo>
                  <a:cubicBezTo>
                    <a:pt x="168" y="491"/>
                    <a:pt x="170" y="490"/>
                    <a:pt x="170" y="489"/>
                  </a:cubicBezTo>
                  <a:cubicBezTo>
                    <a:pt x="171" y="488"/>
                    <a:pt x="173" y="486"/>
                    <a:pt x="173" y="486"/>
                  </a:cubicBezTo>
                  <a:cubicBezTo>
                    <a:pt x="173" y="486"/>
                    <a:pt x="175" y="487"/>
                    <a:pt x="175" y="490"/>
                  </a:cubicBezTo>
                  <a:cubicBezTo>
                    <a:pt x="175" y="493"/>
                    <a:pt x="171" y="496"/>
                    <a:pt x="171" y="496"/>
                  </a:cubicBezTo>
                  <a:cubicBezTo>
                    <a:pt x="173" y="499"/>
                    <a:pt x="173" y="499"/>
                    <a:pt x="17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266" y="506"/>
                    <a:pt x="266" y="506"/>
                    <a:pt x="266" y="506"/>
                  </a:cubicBezTo>
                  <a:cubicBezTo>
                    <a:pt x="266" y="506"/>
                    <a:pt x="270" y="506"/>
                    <a:pt x="270" y="508"/>
                  </a:cubicBezTo>
                  <a:cubicBezTo>
                    <a:pt x="277" y="513"/>
                    <a:pt x="278" y="507"/>
                    <a:pt x="278" y="50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id="{208DAA74-9E3B-4542-9D62-F7CF2375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728" y="6996088"/>
              <a:ext cx="965200" cy="1089025"/>
            </a:xfrm>
            <a:custGeom>
              <a:avLst/>
              <a:gdLst>
                <a:gd name="T0" fmla="*/ 73 w 258"/>
                <a:gd name="T1" fmla="*/ 0 h 291"/>
                <a:gd name="T2" fmla="*/ 65 w 258"/>
                <a:gd name="T3" fmla="*/ 39 h 291"/>
                <a:gd name="T4" fmla="*/ 57 w 258"/>
                <a:gd name="T5" fmla="*/ 31 h 291"/>
                <a:gd name="T6" fmla="*/ 48 w 258"/>
                <a:gd name="T7" fmla="*/ 28 h 291"/>
                <a:gd name="T8" fmla="*/ 36 w 258"/>
                <a:gd name="T9" fmla="*/ 41 h 291"/>
                <a:gd name="T10" fmla="*/ 32 w 258"/>
                <a:gd name="T11" fmla="*/ 51 h 291"/>
                <a:gd name="T12" fmla="*/ 31 w 258"/>
                <a:gd name="T13" fmla="*/ 61 h 291"/>
                <a:gd name="T14" fmla="*/ 33 w 258"/>
                <a:gd name="T15" fmla="*/ 79 h 291"/>
                <a:gd name="T16" fmla="*/ 28 w 258"/>
                <a:gd name="T17" fmla="*/ 84 h 291"/>
                <a:gd name="T18" fmla="*/ 32 w 258"/>
                <a:gd name="T19" fmla="*/ 91 h 291"/>
                <a:gd name="T20" fmla="*/ 34 w 258"/>
                <a:gd name="T21" fmla="*/ 102 h 291"/>
                <a:gd name="T22" fmla="*/ 39 w 258"/>
                <a:gd name="T23" fmla="*/ 111 h 291"/>
                <a:gd name="T24" fmla="*/ 38 w 258"/>
                <a:gd name="T25" fmla="*/ 122 h 291"/>
                <a:gd name="T26" fmla="*/ 28 w 258"/>
                <a:gd name="T27" fmla="*/ 134 h 291"/>
                <a:gd name="T28" fmla="*/ 21 w 258"/>
                <a:gd name="T29" fmla="*/ 142 h 291"/>
                <a:gd name="T30" fmla="*/ 19 w 258"/>
                <a:gd name="T31" fmla="*/ 148 h 291"/>
                <a:gd name="T32" fmla="*/ 12 w 258"/>
                <a:gd name="T33" fmla="*/ 168 h 291"/>
                <a:gd name="T34" fmla="*/ 20 w 258"/>
                <a:gd name="T35" fmla="*/ 181 h 291"/>
                <a:gd name="T36" fmla="*/ 16 w 258"/>
                <a:gd name="T37" fmla="*/ 186 h 291"/>
                <a:gd name="T38" fmla="*/ 8 w 258"/>
                <a:gd name="T39" fmla="*/ 187 h 291"/>
                <a:gd name="T40" fmla="*/ 0 w 258"/>
                <a:gd name="T41" fmla="*/ 197 h 291"/>
                <a:gd name="T42" fmla="*/ 141 w 258"/>
                <a:gd name="T43" fmla="*/ 277 h 291"/>
                <a:gd name="T44" fmla="*/ 223 w 258"/>
                <a:gd name="T45" fmla="*/ 291 h 291"/>
                <a:gd name="T46" fmla="*/ 258 w 258"/>
                <a:gd name="T47" fmla="*/ 33 h 291"/>
                <a:gd name="T48" fmla="*/ 73 w 258"/>
                <a:gd name="T4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8" h="291">
                  <a:moveTo>
                    <a:pt x="73" y="0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59" y="35"/>
                    <a:pt x="57" y="31"/>
                  </a:cubicBezTo>
                  <a:cubicBezTo>
                    <a:pt x="56" y="27"/>
                    <a:pt x="56" y="28"/>
                    <a:pt x="48" y="28"/>
                  </a:cubicBezTo>
                  <a:cubicBezTo>
                    <a:pt x="39" y="27"/>
                    <a:pt x="36" y="36"/>
                    <a:pt x="36" y="41"/>
                  </a:cubicBezTo>
                  <a:cubicBezTo>
                    <a:pt x="36" y="45"/>
                    <a:pt x="33" y="48"/>
                    <a:pt x="32" y="51"/>
                  </a:cubicBezTo>
                  <a:cubicBezTo>
                    <a:pt x="31" y="53"/>
                    <a:pt x="30" y="58"/>
                    <a:pt x="31" y="61"/>
                  </a:cubicBezTo>
                  <a:cubicBezTo>
                    <a:pt x="33" y="65"/>
                    <a:pt x="33" y="72"/>
                    <a:pt x="33" y="79"/>
                  </a:cubicBezTo>
                  <a:cubicBezTo>
                    <a:pt x="33" y="85"/>
                    <a:pt x="28" y="84"/>
                    <a:pt x="28" y="84"/>
                  </a:cubicBezTo>
                  <a:cubicBezTo>
                    <a:pt x="28" y="84"/>
                    <a:pt x="32" y="86"/>
                    <a:pt x="32" y="91"/>
                  </a:cubicBezTo>
                  <a:cubicBezTo>
                    <a:pt x="32" y="96"/>
                    <a:pt x="32" y="97"/>
                    <a:pt x="34" y="102"/>
                  </a:cubicBezTo>
                  <a:cubicBezTo>
                    <a:pt x="36" y="107"/>
                    <a:pt x="36" y="110"/>
                    <a:pt x="39" y="111"/>
                  </a:cubicBezTo>
                  <a:cubicBezTo>
                    <a:pt x="42" y="113"/>
                    <a:pt x="44" y="120"/>
                    <a:pt x="38" y="122"/>
                  </a:cubicBezTo>
                  <a:cubicBezTo>
                    <a:pt x="32" y="124"/>
                    <a:pt x="28" y="129"/>
                    <a:pt x="28" y="134"/>
                  </a:cubicBezTo>
                  <a:cubicBezTo>
                    <a:pt x="28" y="138"/>
                    <a:pt x="24" y="142"/>
                    <a:pt x="21" y="142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19" y="148"/>
                    <a:pt x="7" y="161"/>
                    <a:pt x="12" y="168"/>
                  </a:cubicBezTo>
                  <a:cubicBezTo>
                    <a:pt x="17" y="174"/>
                    <a:pt x="19" y="179"/>
                    <a:pt x="20" y="181"/>
                  </a:cubicBezTo>
                  <a:cubicBezTo>
                    <a:pt x="22" y="183"/>
                    <a:pt x="20" y="189"/>
                    <a:pt x="16" y="186"/>
                  </a:cubicBezTo>
                  <a:cubicBezTo>
                    <a:pt x="16" y="186"/>
                    <a:pt x="15" y="192"/>
                    <a:pt x="8" y="187"/>
                  </a:cubicBezTo>
                  <a:cubicBezTo>
                    <a:pt x="8" y="187"/>
                    <a:pt x="1" y="192"/>
                    <a:pt x="0" y="197"/>
                  </a:cubicBezTo>
                  <a:cubicBezTo>
                    <a:pt x="141" y="277"/>
                    <a:pt x="141" y="277"/>
                    <a:pt x="141" y="277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58" y="33"/>
                    <a:pt x="258" y="33"/>
                    <a:pt x="258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id="{A1A6C588-C30D-4DCC-9C8B-B1B032392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0528" y="7310413"/>
              <a:ext cx="1912938" cy="1890712"/>
            </a:xfrm>
            <a:custGeom>
              <a:avLst/>
              <a:gdLst>
                <a:gd name="T0" fmla="*/ 472 w 511"/>
                <a:gd name="T1" fmla="*/ 150 h 505"/>
                <a:gd name="T2" fmla="*/ 445 w 511"/>
                <a:gd name="T3" fmla="*/ 137 h 505"/>
                <a:gd name="T4" fmla="*/ 416 w 511"/>
                <a:gd name="T5" fmla="*/ 139 h 505"/>
                <a:gd name="T6" fmla="*/ 404 w 511"/>
                <a:gd name="T7" fmla="*/ 144 h 505"/>
                <a:gd name="T8" fmla="*/ 387 w 511"/>
                <a:gd name="T9" fmla="*/ 133 h 505"/>
                <a:gd name="T10" fmla="*/ 379 w 511"/>
                <a:gd name="T11" fmla="*/ 140 h 505"/>
                <a:gd name="T12" fmla="*/ 361 w 511"/>
                <a:gd name="T13" fmla="*/ 137 h 505"/>
                <a:gd name="T14" fmla="*/ 349 w 511"/>
                <a:gd name="T15" fmla="*/ 140 h 505"/>
                <a:gd name="T16" fmla="*/ 330 w 511"/>
                <a:gd name="T17" fmla="*/ 124 h 505"/>
                <a:gd name="T18" fmla="*/ 325 w 511"/>
                <a:gd name="T19" fmla="*/ 129 h 505"/>
                <a:gd name="T20" fmla="*/ 308 w 511"/>
                <a:gd name="T21" fmla="*/ 122 h 505"/>
                <a:gd name="T22" fmla="*/ 293 w 511"/>
                <a:gd name="T23" fmla="*/ 111 h 505"/>
                <a:gd name="T24" fmla="*/ 266 w 511"/>
                <a:gd name="T25" fmla="*/ 101 h 505"/>
                <a:gd name="T26" fmla="*/ 154 w 511"/>
                <a:gd name="T27" fmla="*/ 0 h 505"/>
                <a:gd name="T28" fmla="*/ 0 w 511"/>
                <a:gd name="T29" fmla="*/ 201 h 505"/>
                <a:gd name="T30" fmla="*/ 15 w 511"/>
                <a:gd name="T31" fmla="*/ 220 h 505"/>
                <a:gd name="T32" fmla="*/ 42 w 511"/>
                <a:gd name="T33" fmla="*/ 251 h 505"/>
                <a:gd name="T34" fmla="*/ 61 w 511"/>
                <a:gd name="T35" fmla="*/ 287 h 505"/>
                <a:gd name="T36" fmla="*/ 87 w 511"/>
                <a:gd name="T37" fmla="*/ 327 h 505"/>
                <a:gd name="T38" fmla="*/ 109 w 511"/>
                <a:gd name="T39" fmla="*/ 341 h 505"/>
                <a:gd name="T40" fmla="*/ 140 w 511"/>
                <a:gd name="T41" fmla="*/ 317 h 505"/>
                <a:gd name="T42" fmla="*/ 167 w 511"/>
                <a:gd name="T43" fmla="*/ 313 h 505"/>
                <a:gd name="T44" fmla="*/ 193 w 511"/>
                <a:gd name="T45" fmla="*/ 320 h 505"/>
                <a:gd name="T46" fmla="*/ 218 w 511"/>
                <a:gd name="T47" fmla="*/ 346 h 505"/>
                <a:gd name="T48" fmla="*/ 243 w 511"/>
                <a:gd name="T49" fmla="*/ 385 h 505"/>
                <a:gd name="T50" fmla="*/ 268 w 511"/>
                <a:gd name="T51" fmla="*/ 423 h 505"/>
                <a:gd name="T52" fmla="*/ 280 w 511"/>
                <a:gd name="T53" fmla="*/ 460 h 505"/>
                <a:gd name="T54" fmla="*/ 303 w 511"/>
                <a:gd name="T55" fmla="*/ 487 h 505"/>
                <a:gd name="T56" fmla="*/ 346 w 511"/>
                <a:gd name="T57" fmla="*/ 494 h 505"/>
                <a:gd name="T58" fmla="*/ 363 w 511"/>
                <a:gd name="T59" fmla="*/ 481 h 505"/>
                <a:gd name="T60" fmla="*/ 359 w 511"/>
                <a:gd name="T61" fmla="*/ 428 h 505"/>
                <a:gd name="T62" fmla="*/ 359 w 511"/>
                <a:gd name="T63" fmla="*/ 485 h 505"/>
                <a:gd name="T64" fmla="*/ 347 w 511"/>
                <a:gd name="T65" fmla="*/ 448 h 505"/>
                <a:gd name="T66" fmla="*/ 342 w 511"/>
                <a:gd name="T67" fmla="*/ 435 h 505"/>
                <a:gd name="T68" fmla="*/ 357 w 511"/>
                <a:gd name="T69" fmla="*/ 424 h 505"/>
                <a:gd name="T70" fmla="*/ 361 w 511"/>
                <a:gd name="T71" fmla="*/ 410 h 505"/>
                <a:gd name="T72" fmla="*/ 379 w 511"/>
                <a:gd name="T73" fmla="*/ 390 h 505"/>
                <a:gd name="T74" fmla="*/ 370 w 511"/>
                <a:gd name="T75" fmla="*/ 409 h 505"/>
                <a:gd name="T76" fmla="*/ 393 w 511"/>
                <a:gd name="T77" fmla="*/ 386 h 505"/>
                <a:gd name="T78" fmla="*/ 395 w 511"/>
                <a:gd name="T79" fmla="*/ 370 h 505"/>
                <a:gd name="T80" fmla="*/ 394 w 511"/>
                <a:gd name="T81" fmla="*/ 385 h 505"/>
                <a:gd name="T82" fmla="*/ 409 w 511"/>
                <a:gd name="T83" fmla="*/ 378 h 505"/>
                <a:gd name="T84" fmla="*/ 425 w 511"/>
                <a:gd name="T85" fmla="*/ 369 h 505"/>
                <a:gd name="T86" fmla="*/ 449 w 511"/>
                <a:gd name="T87" fmla="*/ 357 h 505"/>
                <a:gd name="T88" fmla="*/ 456 w 511"/>
                <a:gd name="T89" fmla="*/ 350 h 505"/>
                <a:gd name="T90" fmla="*/ 463 w 511"/>
                <a:gd name="T91" fmla="*/ 324 h 505"/>
                <a:gd name="T92" fmla="*/ 464 w 511"/>
                <a:gd name="T93" fmla="*/ 340 h 505"/>
                <a:gd name="T94" fmla="*/ 495 w 511"/>
                <a:gd name="T95" fmla="*/ 332 h 505"/>
                <a:gd name="T96" fmla="*/ 503 w 511"/>
                <a:gd name="T97" fmla="*/ 312 h 505"/>
                <a:gd name="T98" fmla="*/ 510 w 511"/>
                <a:gd name="T99" fmla="*/ 272 h 505"/>
                <a:gd name="T100" fmla="*/ 494 w 511"/>
                <a:gd name="T101" fmla="*/ 227 h 505"/>
                <a:gd name="T102" fmla="*/ 484 w 511"/>
                <a:gd name="T103" fmla="*/ 15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1" h="505">
                  <a:moveTo>
                    <a:pt x="484" y="153"/>
                  </a:moveTo>
                  <a:cubicBezTo>
                    <a:pt x="480" y="150"/>
                    <a:pt x="480" y="150"/>
                    <a:pt x="480" y="150"/>
                  </a:cubicBezTo>
                  <a:cubicBezTo>
                    <a:pt x="474" y="147"/>
                    <a:pt x="474" y="147"/>
                    <a:pt x="474" y="147"/>
                  </a:cubicBezTo>
                  <a:cubicBezTo>
                    <a:pt x="474" y="149"/>
                    <a:pt x="473" y="150"/>
                    <a:pt x="472" y="150"/>
                  </a:cubicBezTo>
                  <a:cubicBezTo>
                    <a:pt x="471" y="151"/>
                    <a:pt x="468" y="151"/>
                    <a:pt x="463" y="146"/>
                  </a:cubicBezTo>
                  <a:cubicBezTo>
                    <a:pt x="460" y="144"/>
                    <a:pt x="458" y="142"/>
                    <a:pt x="456" y="140"/>
                  </a:cubicBezTo>
                  <a:cubicBezTo>
                    <a:pt x="452" y="138"/>
                    <a:pt x="450" y="137"/>
                    <a:pt x="448" y="137"/>
                  </a:cubicBezTo>
                  <a:cubicBezTo>
                    <a:pt x="447" y="137"/>
                    <a:pt x="446" y="137"/>
                    <a:pt x="445" y="137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1" y="138"/>
                    <a:pt x="437" y="138"/>
                    <a:pt x="435" y="138"/>
                  </a:cubicBezTo>
                  <a:cubicBezTo>
                    <a:pt x="430" y="138"/>
                    <a:pt x="433" y="139"/>
                    <a:pt x="427" y="139"/>
                  </a:cubicBezTo>
                  <a:cubicBezTo>
                    <a:pt x="422" y="139"/>
                    <a:pt x="421" y="139"/>
                    <a:pt x="416" y="139"/>
                  </a:cubicBezTo>
                  <a:cubicBezTo>
                    <a:pt x="414" y="139"/>
                    <a:pt x="412" y="140"/>
                    <a:pt x="409" y="142"/>
                  </a:cubicBezTo>
                  <a:cubicBezTo>
                    <a:pt x="408" y="143"/>
                    <a:pt x="406" y="144"/>
                    <a:pt x="405" y="144"/>
                  </a:cubicBezTo>
                  <a:cubicBezTo>
                    <a:pt x="405" y="144"/>
                    <a:pt x="405" y="144"/>
                    <a:pt x="405" y="144"/>
                  </a:cubicBezTo>
                  <a:cubicBezTo>
                    <a:pt x="405" y="144"/>
                    <a:pt x="404" y="144"/>
                    <a:pt x="404" y="144"/>
                  </a:cubicBezTo>
                  <a:cubicBezTo>
                    <a:pt x="401" y="144"/>
                    <a:pt x="401" y="142"/>
                    <a:pt x="401" y="140"/>
                  </a:cubicBezTo>
                  <a:cubicBezTo>
                    <a:pt x="400" y="138"/>
                    <a:pt x="398" y="136"/>
                    <a:pt x="396" y="135"/>
                  </a:cubicBezTo>
                  <a:cubicBezTo>
                    <a:pt x="396" y="135"/>
                    <a:pt x="395" y="135"/>
                    <a:pt x="394" y="135"/>
                  </a:cubicBezTo>
                  <a:cubicBezTo>
                    <a:pt x="392" y="135"/>
                    <a:pt x="390" y="134"/>
                    <a:pt x="387" y="133"/>
                  </a:cubicBezTo>
                  <a:cubicBezTo>
                    <a:pt x="385" y="132"/>
                    <a:pt x="384" y="131"/>
                    <a:pt x="383" y="131"/>
                  </a:cubicBezTo>
                  <a:cubicBezTo>
                    <a:pt x="381" y="132"/>
                    <a:pt x="380" y="135"/>
                    <a:pt x="380" y="137"/>
                  </a:cubicBezTo>
                  <a:cubicBezTo>
                    <a:pt x="380" y="138"/>
                    <a:pt x="380" y="138"/>
                    <a:pt x="380" y="138"/>
                  </a:cubicBezTo>
                  <a:cubicBezTo>
                    <a:pt x="380" y="139"/>
                    <a:pt x="379" y="140"/>
                    <a:pt x="379" y="140"/>
                  </a:cubicBezTo>
                  <a:cubicBezTo>
                    <a:pt x="378" y="141"/>
                    <a:pt x="377" y="141"/>
                    <a:pt x="376" y="140"/>
                  </a:cubicBezTo>
                  <a:cubicBezTo>
                    <a:pt x="375" y="137"/>
                    <a:pt x="374" y="135"/>
                    <a:pt x="372" y="136"/>
                  </a:cubicBezTo>
                  <a:cubicBezTo>
                    <a:pt x="371" y="136"/>
                    <a:pt x="371" y="138"/>
                    <a:pt x="369" y="138"/>
                  </a:cubicBezTo>
                  <a:cubicBezTo>
                    <a:pt x="368" y="140"/>
                    <a:pt x="364" y="139"/>
                    <a:pt x="361" y="137"/>
                  </a:cubicBezTo>
                  <a:cubicBezTo>
                    <a:pt x="360" y="137"/>
                    <a:pt x="360" y="137"/>
                    <a:pt x="360" y="137"/>
                  </a:cubicBezTo>
                  <a:cubicBezTo>
                    <a:pt x="359" y="137"/>
                    <a:pt x="359" y="137"/>
                    <a:pt x="358" y="137"/>
                  </a:cubicBezTo>
                  <a:cubicBezTo>
                    <a:pt x="358" y="137"/>
                    <a:pt x="357" y="137"/>
                    <a:pt x="356" y="137"/>
                  </a:cubicBezTo>
                  <a:cubicBezTo>
                    <a:pt x="354" y="138"/>
                    <a:pt x="352" y="140"/>
                    <a:pt x="349" y="140"/>
                  </a:cubicBezTo>
                  <a:cubicBezTo>
                    <a:pt x="345" y="140"/>
                    <a:pt x="343" y="137"/>
                    <a:pt x="341" y="134"/>
                  </a:cubicBezTo>
                  <a:cubicBezTo>
                    <a:pt x="341" y="133"/>
                    <a:pt x="340" y="132"/>
                    <a:pt x="340" y="131"/>
                  </a:cubicBezTo>
                  <a:cubicBezTo>
                    <a:pt x="339" y="129"/>
                    <a:pt x="338" y="127"/>
                    <a:pt x="337" y="125"/>
                  </a:cubicBezTo>
                  <a:cubicBezTo>
                    <a:pt x="335" y="122"/>
                    <a:pt x="333" y="121"/>
                    <a:pt x="330" y="124"/>
                  </a:cubicBezTo>
                  <a:cubicBezTo>
                    <a:pt x="329" y="125"/>
                    <a:pt x="328" y="126"/>
                    <a:pt x="328" y="126"/>
                  </a:cubicBezTo>
                  <a:cubicBezTo>
                    <a:pt x="328" y="128"/>
                    <a:pt x="328" y="131"/>
                    <a:pt x="327" y="131"/>
                  </a:cubicBezTo>
                  <a:cubicBezTo>
                    <a:pt x="328" y="132"/>
                    <a:pt x="328" y="132"/>
                    <a:pt x="327" y="131"/>
                  </a:cubicBezTo>
                  <a:cubicBezTo>
                    <a:pt x="326" y="131"/>
                    <a:pt x="326" y="130"/>
                    <a:pt x="325" y="129"/>
                  </a:cubicBezTo>
                  <a:cubicBezTo>
                    <a:pt x="322" y="125"/>
                    <a:pt x="317" y="124"/>
                    <a:pt x="313" y="123"/>
                  </a:cubicBezTo>
                  <a:cubicBezTo>
                    <a:pt x="312" y="123"/>
                    <a:pt x="311" y="123"/>
                    <a:pt x="310" y="123"/>
                  </a:cubicBezTo>
                  <a:cubicBezTo>
                    <a:pt x="310" y="123"/>
                    <a:pt x="310" y="123"/>
                    <a:pt x="310" y="123"/>
                  </a:cubicBezTo>
                  <a:cubicBezTo>
                    <a:pt x="310" y="123"/>
                    <a:pt x="309" y="123"/>
                    <a:pt x="308" y="122"/>
                  </a:cubicBezTo>
                  <a:cubicBezTo>
                    <a:pt x="307" y="121"/>
                    <a:pt x="305" y="120"/>
                    <a:pt x="302" y="119"/>
                  </a:cubicBezTo>
                  <a:cubicBezTo>
                    <a:pt x="302" y="119"/>
                    <a:pt x="302" y="119"/>
                    <a:pt x="302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296" y="119"/>
                    <a:pt x="293" y="112"/>
                    <a:pt x="293" y="111"/>
                  </a:cubicBezTo>
                  <a:cubicBezTo>
                    <a:pt x="292" y="110"/>
                    <a:pt x="290" y="107"/>
                    <a:pt x="287" y="105"/>
                  </a:cubicBezTo>
                  <a:cubicBezTo>
                    <a:pt x="286" y="105"/>
                    <a:pt x="284" y="104"/>
                    <a:pt x="282" y="103"/>
                  </a:cubicBezTo>
                  <a:cubicBezTo>
                    <a:pt x="282" y="103"/>
                    <a:pt x="282" y="103"/>
                    <a:pt x="282" y="103"/>
                  </a:cubicBezTo>
                  <a:cubicBezTo>
                    <a:pt x="277" y="103"/>
                    <a:pt x="268" y="102"/>
                    <a:pt x="266" y="101"/>
                  </a:cubicBezTo>
                  <a:cubicBezTo>
                    <a:pt x="265" y="101"/>
                    <a:pt x="264" y="101"/>
                    <a:pt x="263" y="101"/>
                  </a:cubicBezTo>
                  <a:cubicBezTo>
                    <a:pt x="262" y="100"/>
                    <a:pt x="261" y="100"/>
                    <a:pt x="261" y="10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" y="202"/>
                    <a:pt x="4" y="204"/>
                    <a:pt x="4" y="205"/>
                  </a:cubicBezTo>
                  <a:cubicBezTo>
                    <a:pt x="4" y="206"/>
                    <a:pt x="4" y="209"/>
                    <a:pt x="4" y="209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9" y="217"/>
                    <a:pt x="12" y="220"/>
                    <a:pt x="15" y="220"/>
                  </a:cubicBezTo>
                  <a:cubicBezTo>
                    <a:pt x="17" y="220"/>
                    <a:pt x="24" y="227"/>
                    <a:pt x="26" y="232"/>
                  </a:cubicBezTo>
                  <a:cubicBezTo>
                    <a:pt x="27" y="237"/>
                    <a:pt x="29" y="239"/>
                    <a:pt x="31" y="241"/>
                  </a:cubicBezTo>
                  <a:cubicBezTo>
                    <a:pt x="33" y="243"/>
                    <a:pt x="39" y="249"/>
                    <a:pt x="39" y="250"/>
                  </a:cubicBezTo>
                  <a:cubicBezTo>
                    <a:pt x="40" y="251"/>
                    <a:pt x="41" y="251"/>
                    <a:pt x="42" y="251"/>
                  </a:cubicBezTo>
                  <a:cubicBezTo>
                    <a:pt x="42" y="251"/>
                    <a:pt x="44" y="252"/>
                    <a:pt x="44" y="254"/>
                  </a:cubicBezTo>
                  <a:cubicBezTo>
                    <a:pt x="45" y="255"/>
                    <a:pt x="46" y="257"/>
                    <a:pt x="49" y="259"/>
                  </a:cubicBezTo>
                  <a:cubicBezTo>
                    <a:pt x="52" y="261"/>
                    <a:pt x="57" y="265"/>
                    <a:pt x="57" y="269"/>
                  </a:cubicBezTo>
                  <a:cubicBezTo>
                    <a:pt x="58" y="272"/>
                    <a:pt x="60" y="283"/>
                    <a:pt x="61" y="287"/>
                  </a:cubicBezTo>
                  <a:cubicBezTo>
                    <a:pt x="62" y="291"/>
                    <a:pt x="65" y="300"/>
                    <a:pt x="65" y="303"/>
                  </a:cubicBezTo>
                  <a:cubicBezTo>
                    <a:pt x="66" y="306"/>
                    <a:pt x="68" y="310"/>
                    <a:pt x="69" y="311"/>
                  </a:cubicBezTo>
                  <a:cubicBezTo>
                    <a:pt x="70" y="311"/>
                    <a:pt x="70" y="314"/>
                    <a:pt x="74" y="319"/>
                  </a:cubicBezTo>
                  <a:cubicBezTo>
                    <a:pt x="78" y="323"/>
                    <a:pt x="84" y="327"/>
                    <a:pt x="87" y="327"/>
                  </a:cubicBezTo>
                  <a:cubicBezTo>
                    <a:pt x="93" y="332"/>
                    <a:pt x="93" y="332"/>
                    <a:pt x="93" y="332"/>
                  </a:cubicBezTo>
                  <a:cubicBezTo>
                    <a:pt x="93" y="332"/>
                    <a:pt x="97" y="333"/>
                    <a:pt x="98" y="333"/>
                  </a:cubicBezTo>
                  <a:cubicBezTo>
                    <a:pt x="98" y="333"/>
                    <a:pt x="101" y="335"/>
                    <a:pt x="104" y="336"/>
                  </a:cubicBezTo>
                  <a:cubicBezTo>
                    <a:pt x="107" y="336"/>
                    <a:pt x="107" y="339"/>
                    <a:pt x="109" y="341"/>
                  </a:cubicBezTo>
                  <a:cubicBezTo>
                    <a:pt x="111" y="342"/>
                    <a:pt x="116" y="349"/>
                    <a:pt x="120" y="348"/>
                  </a:cubicBezTo>
                  <a:cubicBezTo>
                    <a:pt x="124" y="347"/>
                    <a:pt x="126" y="340"/>
                    <a:pt x="128" y="338"/>
                  </a:cubicBezTo>
                  <a:cubicBezTo>
                    <a:pt x="131" y="336"/>
                    <a:pt x="133" y="330"/>
                    <a:pt x="134" y="326"/>
                  </a:cubicBezTo>
                  <a:cubicBezTo>
                    <a:pt x="134" y="323"/>
                    <a:pt x="136" y="318"/>
                    <a:pt x="140" y="317"/>
                  </a:cubicBezTo>
                  <a:cubicBezTo>
                    <a:pt x="143" y="315"/>
                    <a:pt x="145" y="310"/>
                    <a:pt x="145" y="310"/>
                  </a:cubicBezTo>
                  <a:cubicBezTo>
                    <a:pt x="145" y="310"/>
                    <a:pt x="149" y="305"/>
                    <a:pt x="154" y="308"/>
                  </a:cubicBezTo>
                  <a:cubicBezTo>
                    <a:pt x="158" y="311"/>
                    <a:pt x="162" y="310"/>
                    <a:pt x="162" y="310"/>
                  </a:cubicBezTo>
                  <a:cubicBezTo>
                    <a:pt x="162" y="310"/>
                    <a:pt x="163" y="312"/>
                    <a:pt x="167" y="313"/>
                  </a:cubicBezTo>
                  <a:cubicBezTo>
                    <a:pt x="171" y="313"/>
                    <a:pt x="175" y="314"/>
                    <a:pt x="175" y="315"/>
                  </a:cubicBezTo>
                  <a:cubicBezTo>
                    <a:pt x="175" y="315"/>
                    <a:pt x="178" y="313"/>
                    <a:pt x="180" y="316"/>
                  </a:cubicBezTo>
                  <a:cubicBezTo>
                    <a:pt x="182" y="318"/>
                    <a:pt x="185" y="317"/>
                    <a:pt x="185" y="316"/>
                  </a:cubicBezTo>
                  <a:cubicBezTo>
                    <a:pt x="185" y="316"/>
                    <a:pt x="189" y="317"/>
                    <a:pt x="193" y="320"/>
                  </a:cubicBezTo>
                  <a:cubicBezTo>
                    <a:pt x="196" y="323"/>
                    <a:pt x="200" y="323"/>
                    <a:pt x="203" y="324"/>
                  </a:cubicBezTo>
                  <a:cubicBezTo>
                    <a:pt x="205" y="325"/>
                    <a:pt x="207" y="325"/>
                    <a:pt x="208" y="329"/>
                  </a:cubicBezTo>
                  <a:cubicBezTo>
                    <a:pt x="208" y="333"/>
                    <a:pt x="217" y="339"/>
                    <a:pt x="219" y="340"/>
                  </a:cubicBezTo>
                  <a:cubicBezTo>
                    <a:pt x="221" y="341"/>
                    <a:pt x="221" y="347"/>
                    <a:pt x="218" y="346"/>
                  </a:cubicBezTo>
                  <a:cubicBezTo>
                    <a:pt x="218" y="346"/>
                    <a:pt x="232" y="355"/>
                    <a:pt x="229" y="361"/>
                  </a:cubicBezTo>
                  <a:cubicBezTo>
                    <a:pt x="229" y="361"/>
                    <a:pt x="229" y="362"/>
                    <a:pt x="230" y="364"/>
                  </a:cubicBezTo>
                  <a:cubicBezTo>
                    <a:pt x="231" y="366"/>
                    <a:pt x="238" y="376"/>
                    <a:pt x="239" y="380"/>
                  </a:cubicBezTo>
                  <a:cubicBezTo>
                    <a:pt x="240" y="383"/>
                    <a:pt x="242" y="384"/>
                    <a:pt x="243" y="385"/>
                  </a:cubicBezTo>
                  <a:cubicBezTo>
                    <a:pt x="243" y="385"/>
                    <a:pt x="243" y="387"/>
                    <a:pt x="244" y="389"/>
                  </a:cubicBezTo>
                  <a:cubicBezTo>
                    <a:pt x="244" y="391"/>
                    <a:pt x="252" y="405"/>
                    <a:pt x="252" y="405"/>
                  </a:cubicBezTo>
                  <a:cubicBezTo>
                    <a:pt x="252" y="405"/>
                    <a:pt x="254" y="411"/>
                    <a:pt x="258" y="413"/>
                  </a:cubicBezTo>
                  <a:cubicBezTo>
                    <a:pt x="262" y="415"/>
                    <a:pt x="268" y="418"/>
                    <a:pt x="268" y="423"/>
                  </a:cubicBezTo>
                  <a:cubicBezTo>
                    <a:pt x="268" y="429"/>
                    <a:pt x="268" y="434"/>
                    <a:pt x="270" y="438"/>
                  </a:cubicBezTo>
                  <a:cubicBezTo>
                    <a:pt x="273" y="441"/>
                    <a:pt x="273" y="447"/>
                    <a:pt x="272" y="448"/>
                  </a:cubicBezTo>
                  <a:cubicBezTo>
                    <a:pt x="272" y="450"/>
                    <a:pt x="272" y="451"/>
                    <a:pt x="273" y="452"/>
                  </a:cubicBezTo>
                  <a:cubicBezTo>
                    <a:pt x="275" y="453"/>
                    <a:pt x="277" y="459"/>
                    <a:pt x="280" y="460"/>
                  </a:cubicBezTo>
                  <a:cubicBezTo>
                    <a:pt x="282" y="460"/>
                    <a:pt x="286" y="464"/>
                    <a:pt x="286" y="469"/>
                  </a:cubicBezTo>
                  <a:cubicBezTo>
                    <a:pt x="286" y="473"/>
                    <a:pt x="292" y="478"/>
                    <a:pt x="295" y="479"/>
                  </a:cubicBezTo>
                  <a:cubicBezTo>
                    <a:pt x="298" y="480"/>
                    <a:pt x="300" y="482"/>
                    <a:pt x="300" y="485"/>
                  </a:cubicBezTo>
                  <a:cubicBezTo>
                    <a:pt x="300" y="487"/>
                    <a:pt x="303" y="488"/>
                    <a:pt x="303" y="487"/>
                  </a:cubicBezTo>
                  <a:cubicBezTo>
                    <a:pt x="304" y="486"/>
                    <a:pt x="308" y="486"/>
                    <a:pt x="310" y="489"/>
                  </a:cubicBezTo>
                  <a:cubicBezTo>
                    <a:pt x="311" y="491"/>
                    <a:pt x="314" y="491"/>
                    <a:pt x="316" y="491"/>
                  </a:cubicBezTo>
                  <a:cubicBezTo>
                    <a:pt x="318" y="491"/>
                    <a:pt x="337" y="491"/>
                    <a:pt x="337" y="491"/>
                  </a:cubicBezTo>
                  <a:cubicBezTo>
                    <a:pt x="337" y="491"/>
                    <a:pt x="344" y="490"/>
                    <a:pt x="346" y="494"/>
                  </a:cubicBezTo>
                  <a:cubicBezTo>
                    <a:pt x="348" y="499"/>
                    <a:pt x="353" y="505"/>
                    <a:pt x="358" y="502"/>
                  </a:cubicBezTo>
                  <a:cubicBezTo>
                    <a:pt x="363" y="500"/>
                    <a:pt x="359" y="494"/>
                    <a:pt x="359" y="493"/>
                  </a:cubicBezTo>
                  <a:cubicBezTo>
                    <a:pt x="358" y="493"/>
                    <a:pt x="362" y="487"/>
                    <a:pt x="362" y="487"/>
                  </a:cubicBezTo>
                  <a:cubicBezTo>
                    <a:pt x="362" y="487"/>
                    <a:pt x="364" y="486"/>
                    <a:pt x="363" y="481"/>
                  </a:cubicBezTo>
                  <a:cubicBezTo>
                    <a:pt x="362" y="476"/>
                    <a:pt x="361" y="475"/>
                    <a:pt x="362" y="471"/>
                  </a:cubicBezTo>
                  <a:cubicBezTo>
                    <a:pt x="362" y="466"/>
                    <a:pt x="358" y="457"/>
                    <a:pt x="358" y="448"/>
                  </a:cubicBezTo>
                  <a:cubicBezTo>
                    <a:pt x="359" y="439"/>
                    <a:pt x="361" y="434"/>
                    <a:pt x="363" y="429"/>
                  </a:cubicBezTo>
                  <a:cubicBezTo>
                    <a:pt x="365" y="424"/>
                    <a:pt x="362" y="423"/>
                    <a:pt x="359" y="428"/>
                  </a:cubicBezTo>
                  <a:cubicBezTo>
                    <a:pt x="356" y="433"/>
                    <a:pt x="353" y="440"/>
                    <a:pt x="354" y="450"/>
                  </a:cubicBezTo>
                  <a:cubicBezTo>
                    <a:pt x="355" y="459"/>
                    <a:pt x="357" y="463"/>
                    <a:pt x="357" y="469"/>
                  </a:cubicBezTo>
                  <a:cubicBezTo>
                    <a:pt x="357" y="475"/>
                    <a:pt x="358" y="480"/>
                    <a:pt x="360" y="481"/>
                  </a:cubicBezTo>
                  <a:cubicBezTo>
                    <a:pt x="361" y="482"/>
                    <a:pt x="360" y="486"/>
                    <a:pt x="359" y="485"/>
                  </a:cubicBezTo>
                  <a:cubicBezTo>
                    <a:pt x="358" y="483"/>
                    <a:pt x="355" y="478"/>
                    <a:pt x="354" y="477"/>
                  </a:cubicBezTo>
                  <a:cubicBezTo>
                    <a:pt x="353" y="475"/>
                    <a:pt x="353" y="473"/>
                    <a:pt x="353" y="470"/>
                  </a:cubicBezTo>
                  <a:cubicBezTo>
                    <a:pt x="353" y="468"/>
                    <a:pt x="353" y="462"/>
                    <a:pt x="351" y="459"/>
                  </a:cubicBezTo>
                  <a:cubicBezTo>
                    <a:pt x="349" y="456"/>
                    <a:pt x="347" y="453"/>
                    <a:pt x="347" y="448"/>
                  </a:cubicBezTo>
                  <a:cubicBezTo>
                    <a:pt x="347" y="443"/>
                    <a:pt x="346" y="442"/>
                    <a:pt x="343" y="440"/>
                  </a:cubicBezTo>
                  <a:cubicBezTo>
                    <a:pt x="339" y="439"/>
                    <a:pt x="338" y="435"/>
                    <a:pt x="338" y="434"/>
                  </a:cubicBezTo>
                  <a:cubicBezTo>
                    <a:pt x="338" y="434"/>
                    <a:pt x="339" y="434"/>
                    <a:pt x="340" y="435"/>
                  </a:cubicBezTo>
                  <a:cubicBezTo>
                    <a:pt x="341" y="436"/>
                    <a:pt x="341" y="435"/>
                    <a:pt x="342" y="435"/>
                  </a:cubicBezTo>
                  <a:cubicBezTo>
                    <a:pt x="343" y="435"/>
                    <a:pt x="348" y="428"/>
                    <a:pt x="348" y="428"/>
                  </a:cubicBezTo>
                  <a:cubicBezTo>
                    <a:pt x="349" y="441"/>
                    <a:pt x="349" y="441"/>
                    <a:pt x="349" y="441"/>
                  </a:cubicBezTo>
                  <a:cubicBezTo>
                    <a:pt x="349" y="441"/>
                    <a:pt x="352" y="443"/>
                    <a:pt x="352" y="440"/>
                  </a:cubicBezTo>
                  <a:cubicBezTo>
                    <a:pt x="352" y="437"/>
                    <a:pt x="355" y="429"/>
                    <a:pt x="357" y="424"/>
                  </a:cubicBezTo>
                  <a:cubicBezTo>
                    <a:pt x="359" y="420"/>
                    <a:pt x="358" y="413"/>
                    <a:pt x="353" y="412"/>
                  </a:cubicBezTo>
                  <a:cubicBezTo>
                    <a:pt x="348" y="411"/>
                    <a:pt x="343" y="408"/>
                    <a:pt x="344" y="408"/>
                  </a:cubicBezTo>
                  <a:cubicBezTo>
                    <a:pt x="344" y="408"/>
                    <a:pt x="350" y="409"/>
                    <a:pt x="353" y="408"/>
                  </a:cubicBezTo>
                  <a:cubicBezTo>
                    <a:pt x="357" y="406"/>
                    <a:pt x="360" y="407"/>
                    <a:pt x="361" y="410"/>
                  </a:cubicBezTo>
                  <a:cubicBezTo>
                    <a:pt x="362" y="412"/>
                    <a:pt x="364" y="412"/>
                    <a:pt x="364" y="410"/>
                  </a:cubicBezTo>
                  <a:cubicBezTo>
                    <a:pt x="365" y="408"/>
                    <a:pt x="369" y="407"/>
                    <a:pt x="371" y="393"/>
                  </a:cubicBezTo>
                  <a:cubicBezTo>
                    <a:pt x="371" y="393"/>
                    <a:pt x="371" y="392"/>
                    <a:pt x="374" y="392"/>
                  </a:cubicBezTo>
                  <a:cubicBezTo>
                    <a:pt x="377" y="392"/>
                    <a:pt x="378" y="393"/>
                    <a:pt x="379" y="390"/>
                  </a:cubicBezTo>
                  <a:cubicBezTo>
                    <a:pt x="380" y="387"/>
                    <a:pt x="381" y="379"/>
                    <a:pt x="386" y="386"/>
                  </a:cubicBezTo>
                  <a:cubicBezTo>
                    <a:pt x="387" y="388"/>
                    <a:pt x="387" y="388"/>
                    <a:pt x="387" y="388"/>
                  </a:cubicBezTo>
                  <a:cubicBezTo>
                    <a:pt x="387" y="388"/>
                    <a:pt x="378" y="392"/>
                    <a:pt x="373" y="401"/>
                  </a:cubicBezTo>
                  <a:cubicBezTo>
                    <a:pt x="373" y="401"/>
                    <a:pt x="370" y="406"/>
                    <a:pt x="370" y="409"/>
                  </a:cubicBezTo>
                  <a:cubicBezTo>
                    <a:pt x="369" y="412"/>
                    <a:pt x="372" y="411"/>
                    <a:pt x="374" y="409"/>
                  </a:cubicBezTo>
                  <a:cubicBezTo>
                    <a:pt x="375" y="407"/>
                    <a:pt x="374" y="403"/>
                    <a:pt x="378" y="401"/>
                  </a:cubicBezTo>
                  <a:cubicBezTo>
                    <a:pt x="381" y="398"/>
                    <a:pt x="390" y="392"/>
                    <a:pt x="391" y="390"/>
                  </a:cubicBezTo>
                  <a:cubicBezTo>
                    <a:pt x="392" y="388"/>
                    <a:pt x="393" y="386"/>
                    <a:pt x="393" y="386"/>
                  </a:cubicBezTo>
                  <a:cubicBezTo>
                    <a:pt x="393" y="386"/>
                    <a:pt x="394" y="385"/>
                    <a:pt x="391" y="382"/>
                  </a:cubicBezTo>
                  <a:cubicBezTo>
                    <a:pt x="389" y="378"/>
                    <a:pt x="385" y="372"/>
                    <a:pt x="386" y="371"/>
                  </a:cubicBezTo>
                  <a:cubicBezTo>
                    <a:pt x="388" y="370"/>
                    <a:pt x="392" y="373"/>
                    <a:pt x="393" y="375"/>
                  </a:cubicBezTo>
                  <a:cubicBezTo>
                    <a:pt x="395" y="376"/>
                    <a:pt x="392" y="369"/>
                    <a:pt x="395" y="370"/>
                  </a:cubicBezTo>
                  <a:cubicBezTo>
                    <a:pt x="398" y="371"/>
                    <a:pt x="397" y="372"/>
                    <a:pt x="397" y="372"/>
                  </a:cubicBezTo>
                  <a:cubicBezTo>
                    <a:pt x="397" y="372"/>
                    <a:pt x="402" y="367"/>
                    <a:pt x="404" y="369"/>
                  </a:cubicBezTo>
                  <a:cubicBezTo>
                    <a:pt x="405" y="371"/>
                    <a:pt x="400" y="376"/>
                    <a:pt x="400" y="377"/>
                  </a:cubicBezTo>
                  <a:cubicBezTo>
                    <a:pt x="400" y="378"/>
                    <a:pt x="394" y="383"/>
                    <a:pt x="394" y="385"/>
                  </a:cubicBezTo>
                  <a:cubicBezTo>
                    <a:pt x="394" y="386"/>
                    <a:pt x="394" y="387"/>
                    <a:pt x="397" y="386"/>
                  </a:cubicBezTo>
                  <a:cubicBezTo>
                    <a:pt x="400" y="385"/>
                    <a:pt x="417" y="375"/>
                    <a:pt x="417" y="375"/>
                  </a:cubicBezTo>
                  <a:cubicBezTo>
                    <a:pt x="417" y="375"/>
                    <a:pt x="417" y="373"/>
                    <a:pt x="415" y="375"/>
                  </a:cubicBezTo>
                  <a:cubicBezTo>
                    <a:pt x="412" y="376"/>
                    <a:pt x="409" y="378"/>
                    <a:pt x="409" y="378"/>
                  </a:cubicBezTo>
                  <a:cubicBezTo>
                    <a:pt x="409" y="378"/>
                    <a:pt x="403" y="378"/>
                    <a:pt x="405" y="376"/>
                  </a:cubicBezTo>
                  <a:cubicBezTo>
                    <a:pt x="407" y="374"/>
                    <a:pt x="416" y="370"/>
                    <a:pt x="416" y="372"/>
                  </a:cubicBezTo>
                  <a:cubicBezTo>
                    <a:pt x="417" y="374"/>
                    <a:pt x="417" y="375"/>
                    <a:pt x="417" y="375"/>
                  </a:cubicBezTo>
                  <a:cubicBezTo>
                    <a:pt x="418" y="375"/>
                    <a:pt x="423" y="371"/>
                    <a:pt x="425" y="369"/>
                  </a:cubicBezTo>
                  <a:cubicBezTo>
                    <a:pt x="427" y="367"/>
                    <a:pt x="430" y="367"/>
                    <a:pt x="432" y="367"/>
                  </a:cubicBezTo>
                  <a:cubicBezTo>
                    <a:pt x="433" y="367"/>
                    <a:pt x="435" y="367"/>
                    <a:pt x="437" y="366"/>
                  </a:cubicBezTo>
                  <a:cubicBezTo>
                    <a:pt x="440" y="364"/>
                    <a:pt x="440" y="364"/>
                    <a:pt x="442" y="364"/>
                  </a:cubicBezTo>
                  <a:cubicBezTo>
                    <a:pt x="444" y="364"/>
                    <a:pt x="449" y="360"/>
                    <a:pt x="449" y="357"/>
                  </a:cubicBezTo>
                  <a:cubicBezTo>
                    <a:pt x="449" y="357"/>
                    <a:pt x="452" y="356"/>
                    <a:pt x="453" y="354"/>
                  </a:cubicBezTo>
                  <a:cubicBezTo>
                    <a:pt x="453" y="354"/>
                    <a:pt x="456" y="360"/>
                    <a:pt x="459" y="356"/>
                  </a:cubicBezTo>
                  <a:cubicBezTo>
                    <a:pt x="462" y="352"/>
                    <a:pt x="466" y="349"/>
                    <a:pt x="464" y="348"/>
                  </a:cubicBezTo>
                  <a:cubicBezTo>
                    <a:pt x="462" y="347"/>
                    <a:pt x="457" y="349"/>
                    <a:pt x="456" y="350"/>
                  </a:cubicBezTo>
                  <a:cubicBezTo>
                    <a:pt x="456" y="351"/>
                    <a:pt x="455" y="349"/>
                    <a:pt x="455" y="346"/>
                  </a:cubicBezTo>
                  <a:cubicBezTo>
                    <a:pt x="455" y="342"/>
                    <a:pt x="456" y="336"/>
                    <a:pt x="452" y="333"/>
                  </a:cubicBezTo>
                  <a:cubicBezTo>
                    <a:pt x="449" y="330"/>
                    <a:pt x="452" y="328"/>
                    <a:pt x="455" y="328"/>
                  </a:cubicBezTo>
                  <a:cubicBezTo>
                    <a:pt x="458" y="328"/>
                    <a:pt x="463" y="324"/>
                    <a:pt x="463" y="324"/>
                  </a:cubicBezTo>
                  <a:cubicBezTo>
                    <a:pt x="463" y="324"/>
                    <a:pt x="468" y="321"/>
                    <a:pt x="467" y="325"/>
                  </a:cubicBezTo>
                  <a:cubicBezTo>
                    <a:pt x="466" y="329"/>
                    <a:pt x="465" y="333"/>
                    <a:pt x="466" y="334"/>
                  </a:cubicBezTo>
                  <a:cubicBezTo>
                    <a:pt x="467" y="336"/>
                    <a:pt x="470" y="337"/>
                    <a:pt x="472" y="336"/>
                  </a:cubicBezTo>
                  <a:cubicBezTo>
                    <a:pt x="472" y="336"/>
                    <a:pt x="467" y="339"/>
                    <a:pt x="464" y="340"/>
                  </a:cubicBezTo>
                  <a:cubicBezTo>
                    <a:pt x="461" y="341"/>
                    <a:pt x="462" y="344"/>
                    <a:pt x="466" y="343"/>
                  </a:cubicBezTo>
                  <a:cubicBezTo>
                    <a:pt x="470" y="342"/>
                    <a:pt x="477" y="339"/>
                    <a:pt x="477" y="339"/>
                  </a:cubicBezTo>
                  <a:cubicBezTo>
                    <a:pt x="477" y="339"/>
                    <a:pt x="481" y="333"/>
                    <a:pt x="484" y="332"/>
                  </a:cubicBezTo>
                  <a:cubicBezTo>
                    <a:pt x="487" y="331"/>
                    <a:pt x="493" y="332"/>
                    <a:pt x="495" y="332"/>
                  </a:cubicBezTo>
                  <a:cubicBezTo>
                    <a:pt x="497" y="332"/>
                    <a:pt x="501" y="330"/>
                    <a:pt x="501" y="329"/>
                  </a:cubicBezTo>
                  <a:cubicBezTo>
                    <a:pt x="498" y="323"/>
                    <a:pt x="502" y="320"/>
                    <a:pt x="506" y="317"/>
                  </a:cubicBezTo>
                  <a:cubicBezTo>
                    <a:pt x="508" y="315"/>
                    <a:pt x="506" y="313"/>
                    <a:pt x="504" y="313"/>
                  </a:cubicBezTo>
                  <a:cubicBezTo>
                    <a:pt x="504" y="313"/>
                    <a:pt x="503" y="312"/>
                    <a:pt x="503" y="312"/>
                  </a:cubicBezTo>
                  <a:cubicBezTo>
                    <a:pt x="503" y="312"/>
                    <a:pt x="504" y="312"/>
                    <a:pt x="504" y="313"/>
                  </a:cubicBezTo>
                  <a:cubicBezTo>
                    <a:pt x="505" y="313"/>
                    <a:pt x="506" y="313"/>
                    <a:pt x="506" y="312"/>
                  </a:cubicBezTo>
                  <a:cubicBezTo>
                    <a:pt x="508" y="311"/>
                    <a:pt x="509" y="299"/>
                    <a:pt x="507" y="292"/>
                  </a:cubicBezTo>
                  <a:cubicBezTo>
                    <a:pt x="504" y="285"/>
                    <a:pt x="508" y="277"/>
                    <a:pt x="510" y="272"/>
                  </a:cubicBezTo>
                  <a:cubicBezTo>
                    <a:pt x="511" y="267"/>
                    <a:pt x="508" y="263"/>
                    <a:pt x="505" y="262"/>
                  </a:cubicBezTo>
                  <a:cubicBezTo>
                    <a:pt x="501" y="260"/>
                    <a:pt x="502" y="255"/>
                    <a:pt x="502" y="250"/>
                  </a:cubicBezTo>
                  <a:cubicBezTo>
                    <a:pt x="502" y="246"/>
                    <a:pt x="502" y="236"/>
                    <a:pt x="499" y="236"/>
                  </a:cubicBezTo>
                  <a:cubicBezTo>
                    <a:pt x="497" y="236"/>
                    <a:pt x="494" y="233"/>
                    <a:pt x="494" y="227"/>
                  </a:cubicBezTo>
                  <a:cubicBezTo>
                    <a:pt x="493" y="220"/>
                    <a:pt x="486" y="214"/>
                    <a:pt x="486" y="214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8" y="154"/>
                    <a:pt x="488" y="154"/>
                    <a:pt x="488" y="154"/>
                  </a:cubicBezTo>
                  <a:lnTo>
                    <a:pt x="484" y="1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id="{42567E67-0A93-486D-B8AA-507EA11B1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753" y="7119913"/>
              <a:ext cx="939800" cy="984250"/>
            </a:xfrm>
            <a:custGeom>
              <a:avLst/>
              <a:gdLst>
                <a:gd name="T0" fmla="*/ 99 w 251"/>
                <a:gd name="T1" fmla="*/ 244 h 263"/>
                <a:gd name="T2" fmla="*/ 232 w 251"/>
                <a:gd name="T3" fmla="*/ 257 h 263"/>
                <a:gd name="T4" fmla="*/ 251 w 251"/>
                <a:gd name="T5" fmla="*/ 29 h 263"/>
                <a:gd name="T6" fmla="*/ 247 w 251"/>
                <a:gd name="T7" fmla="*/ 28 h 263"/>
                <a:gd name="T8" fmla="*/ 36 w 251"/>
                <a:gd name="T9" fmla="*/ 0 h 263"/>
                <a:gd name="T10" fmla="*/ 0 w 251"/>
                <a:gd name="T11" fmla="*/ 258 h 263"/>
                <a:gd name="T12" fmla="*/ 27 w 251"/>
                <a:gd name="T13" fmla="*/ 263 h 263"/>
                <a:gd name="T14" fmla="*/ 31 w 251"/>
                <a:gd name="T15" fmla="*/ 243 h 263"/>
                <a:gd name="T16" fmla="*/ 96 w 251"/>
                <a:gd name="T17" fmla="*/ 252 h 263"/>
                <a:gd name="T18" fmla="*/ 96 w 251"/>
                <a:gd name="T19" fmla="*/ 252 h 263"/>
                <a:gd name="T20" fmla="*/ 98 w 251"/>
                <a:gd name="T21" fmla="*/ 253 h 263"/>
                <a:gd name="T22" fmla="*/ 99 w 251"/>
                <a:gd name="T23" fmla="*/ 2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263">
                  <a:moveTo>
                    <a:pt x="99" y="244"/>
                  </a:moveTo>
                  <a:cubicBezTo>
                    <a:pt x="232" y="257"/>
                    <a:pt x="232" y="257"/>
                    <a:pt x="232" y="257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162" y="19"/>
                    <a:pt x="47" y="1"/>
                    <a:pt x="36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8" y="253"/>
                    <a:pt x="98" y="253"/>
                    <a:pt x="98" y="253"/>
                  </a:cubicBezTo>
                  <a:lnTo>
                    <a:pt x="99" y="2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36D01B91-ED3A-44D0-A41E-A8F4AF31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6790" y="7227863"/>
              <a:ext cx="1198563" cy="647700"/>
            </a:xfrm>
            <a:custGeom>
              <a:avLst/>
              <a:gdLst>
                <a:gd name="T0" fmla="*/ 109 w 320"/>
                <a:gd name="T1" fmla="*/ 32 h 173"/>
                <a:gd name="T2" fmla="*/ 109 w 320"/>
                <a:gd name="T3" fmla="*/ 123 h 173"/>
                <a:gd name="T4" fmla="*/ 128 w 320"/>
                <a:gd name="T5" fmla="*/ 125 h 173"/>
                <a:gd name="T6" fmla="*/ 138 w 320"/>
                <a:gd name="T7" fmla="*/ 131 h 173"/>
                <a:gd name="T8" fmla="*/ 154 w 320"/>
                <a:gd name="T9" fmla="*/ 144 h 173"/>
                <a:gd name="T10" fmla="*/ 156 w 320"/>
                <a:gd name="T11" fmla="*/ 145 h 173"/>
                <a:gd name="T12" fmla="*/ 171 w 320"/>
                <a:gd name="T13" fmla="*/ 151 h 173"/>
                <a:gd name="T14" fmla="*/ 172 w 320"/>
                <a:gd name="T15" fmla="*/ 152 h 173"/>
                <a:gd name="T16" fmla="*/ 173 w 320"/>
                <a:gd name="T17" fmla="*/ 153 h 173"/>
                <a:gd name="T18" fmla="*/ 174 w 320"/>
                <a:gd name="T19" fmla="*/ 148 h 173"/>
                <a:gd name="T20" fmla="*/ 183 w 320"/>
                <a:gd name="T21" fmla="*/ 147 h 173"/>
                <a:gd name="T22" fmla="*/ 195 w 320"/>
                <a:gd name="T23" fmla="*/ 162 h 173"/>
                <a:gd name="T24" fmla="*/ 206 w 320"/>
                <a:gd name="T25" fmla="*/ 159 h 173"/>
                <a:gd name="T26" fmla="*/ 215 w 320"/>
                <a:gd name="T27" fmla="*/ 160 h 173"/>
                <a:gd name="T28" fmla="*/ 221 w 320"/>
                <a:gd name="T29" fmla="*/ 159 h 173"/>
                <a:gd name="T30" fmla="*/ 226 w 320"/>
                <a:gd name="T31" fmla="*/ 160 h 173"/>
                <a:gd name="T32" fmla="*/ 228 w 320"/>
                <a:gd name="T33" fmla="*/ 153 h 173"/>
                <a:gd name="T34" fmla="*/ 232 w 320"/>
                <a:gd name="T35" fmla="*/ 154 h 173"/>
                <a:gd name="T36" fmla="*/ 241 w 320"/>
                <a:gd name="T37" fmla="*/ 157 h 173"/>
                <a:gd name="T38" fmla="*/ 243 w 320"/>
                <a:gd name="T39" fmla="*/ 157 h 173"/>
                <a:gd name="T40" fmla="*/ 251 w 320"/>
                <a:gd name="T41" fmla="*/ 166 h 173"/>
                <a:gd name="T42" fmla="*/ 261 w 320"/>
                <a:gd name="T43" fmla="*/ 161 h 173"/>
                <a:gd name="T44" fmla="*/ 279 w 320"/>
                <a:gd name="T45" fmla="*/ 160 h 173"/>
                <a:gd name="T46" fmla="*/ 281 w 320"/>
                <a:gd name="T47" fmla="*/ 160 h 173"/>
                <a:gd name="T48" fmla="*/ 294 w 320"/>
                <a:gd name="T49" fmla="*/ 159 h 173"/>
                <a:gd name="T50" fmla="*/ 301 w 320"/>
                <a:gd name="T51" fmla="*/ 162 h 173"/>
                <a:gd name="T52" fmla="*/ 309 w 320"/>
                <a:gd name="T53" fmla="*/ 168 h 173"/>
                <a:gd name="T54" fmla="*/ 318 w 320"/>
                <a:gd name="T55" fmla="*/ 172 h 173"/>
                <a:gd name="T56" fmla="*/ 320 w 320"/>
                <a:gd name="T57" fmla="*/ 169 h 173"/>
                <a:gd name="T58" fmla="*/ 313 w 320"/>
                <a:gd name="T59" fmla="*/ 13 h 173"/>
                <a:gd name="T60" fmla="*/ 38 w 320"/>
                <a:gd name="T61" fmla="*/ 3 h 173"/>
                <a:gd name="T62" fmla="*/ 1 w 320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0" h="173">
                  <a:moveTo>
                    <a:pt x="0" y="22"/>
                  </a:moveTo>
                  <a:cubicBezTo>
                    <a:pt x="109" y="32"/>
                    <a:pt x="109" y="32"/>
                    <a:pt x="109" y="3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2"/>
                    <a:pt x="108" y="122"/>
                    <a:pt x="109" y="123"/>
                  </a:cubicBezTo>
                  <a:cubicBezTo>
                    <a:pt x="112" y="123"/>
                    <a:pt x="115" y="124"/>
                    <a:pt x="118" y="124"/>
                  </a:cubicBezTo>
                  <a:cubicBezTo>
                    <a:pt x="120" y="124"/>
                    <a:pt x="124" y="124"/>
                    <a:pt x="128" y="125"/>
                  </a:cubicBezTo>
                  <a:cubicBezTo>
                    <a:pt x="130" y="126"/>
                    <a:pt x="132" y="126"/>
                    <a:pt x="133" y="127"/>
                  </a:cubicBezTo>
                  <a:cubicBezTo>
                    <a:pt x="135" y="128"/>
                    <a:pt x="137" y="129"/>
                    <a:pt x="138" y="131"/>
                  </a:cubicBezTo>
                  <a:cubicBezTo>
                    <a:pt x="141" y="136"/>
                    <a:pt x="142" y="139"/>
                    <a:pt x="148" y="141"/>
                  </a:cubicBezTo>
                  <a:cubicBezTo>
                    <a:pt x="150" y="142"/>
                    <a:pt x="153" y="143"/>
                    <a:pt x="154" y="144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7" y="145"/>
                    <a:pt x="158" y="145"/>
                    <a:pt x="159" y="145"/>
                  </a:cubicBezTo>
                  <a:cubicBezTo>
                    <a:pt x="163" y="146"/>
                    <a:pt x="168" y="147"/>
                    <a:pt x="171" y="151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2" y="151"/>
                    <a:pt x="172" y="152"/>
                    <a:pt x="172" y="152"/>
                  </a:cubicBezTo>
                  <a:cubicBezTo>
                    <a:pt x="172" y="152"/>
                    <a:pt x="173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52"/>
                    <a:pt x="173" y="150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6"/>
                    <a:pt x="180" y="141"/>
                    <a:pt x="182" y="146"/>
                  </a:cubicBezTo>
                  <a:cubicBezTo>
                    <a:pt x="183" y="146"/>
                    <a:pt x="183" y="147"/>
                    <a:pt x="183" y="147"/>
                  </a:cubicBezTo>
                  <a:cubicBezTo>
                    <a:pt x="184" y="149"/>
                    <a:pt x="185" y="151"/>
                    <a:pt x="186" y="153"/>
                  </a:cubicBezTo>
                  <a:cubicBezTo>
                    <a:pt x="188" y="157"/>
                    <a:pt x="191" y="162"/>
                    <a:pt x="195" y="162"/>
                  </a:cubicBezTo>
                  <a:cubicBezTo>
                    <a:pt x="197" y="162"/>
                    <a:pt x="200" y="160"/>
                    <a:pt x="202" y="159"/>
                  </a:cubicBezTo>
                  <a:cubicBezTo>
                    <a:pt x="203" y="159"/>
                    <a:pt x="204" y="158"/>
                    <a:pt x="206" y="159"/>
                  </a:cubicBezTo>
                  <a:cubicBezTo>
                    <a:pt x="208" y="159"/>
                    <a:pt x="211" y="161"/>
                    <a:pt x="214" y="161"/>
                  </a:cubicBezTo>
                  <a:cubicBezTo>
                    <a:pt x="215" y="161"/>
                    <a:pt x="215" y="161"/>
                    <a:pt x="215" y="160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7" y="157"/>
                    <a:pt x="221" y="156"/>
                    <a:pt x="221" y="159"/>
                  </a:cubicBezTo>
                  <a:cubicBezTo>
                    <a:pt x="222" y="161"/>
                    <a:pt x="223" y="162"/>
                    <a:pt x="225" y="162"/>
                  </a:cubicBezTo>
                  <a:cubicBezTo>
                    <a:pt x="225" y="162"/>
                    <a:pt x="226" y="161"/>
                    <a:pt x="226" y="160"/>
                  </a:cubicBezTo>
                  <a:cubicBezTo>
                    <a:pt x="226" y="160"/>
                    <a:pt x="226" y="160"/>
                    <a:pt x="226" y="159"/>
                  </a:cubicBezTo>
                  <a:cubicBezTo>
                    <a:pt x="226" y="158"/>
                    <a:pt x="227" y="154"/>
                    <a:pt x="228" y="153"/>
                  </a:cubicBezTo>
                  <a:cubicBezTo>
                    <a:pt x="228" y="153"/>
                    <a:pt x="229" y="153"/>
                    <a:pt x="229" y="153"/>
                  </a:cubicBezTo>
                  <a:cubicBezTo>
                    <a:pt x="230" y="153"/>
                    <a:pt x="231" y="153"/>
                    <a:pt x="232" y="154"/>
                  </a:cubicBezTo>
                  <a:cubicBezTo>
                    <a:pt x="234" y="156"/>
                    <a:pt x="238" y="157"/>
                    <a:pt x="240" y="157"/>
                  </a:cubicBezTo>
                  <a:cubicBezTo>
                    <a:pt x="240" y="157"/>
                    <a:pt x="241" y="157"/>
                    <a:pt x="241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3" y="157"/>
                  </a:cubicBezTo>
                  <a:cubicBezTo>
                    <a:pt x="244" y="157"/>
                    <a:pt x="246" y="160"/>
                    <a:pt x="247" y="162"/>
                  </a:cubicBezTo>
                  <a:cubicBezTo>
                    <a:pt x="247" y="164"/>
                    <a:pt x="249" y="166"/>
                    <a:pt x="251" y="166"/>
                  </a:cubicBezTo>
                  <a:cubicBezTo>
                    <a:pt x="252" y="165"/>
                    <a:pt x="254" y="165"/>
                    <a:pt x="255" y="164"/>
                  </a:cubicBezTo>
                  <a:cubicBezTo>
                    <a:pt x="257" y="162"/>
                    <a:pt x="260" y="161"/>
                    <a:pt x="261" y="161"/>
                  </a:cubicBezTo>
                  <a:cubicBezTo>
                    <a:pt x="264" y="161"/>
                    <a:pt x="273" y="161"/>
                    <a:pt x="273" y="161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0"/>
                    <a:pt x="280" y="160"/>
                    <a:pt x="281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4" y="160"/>
                    <a:pt x="288" y="159"/>
                    <a:pt x="291" y="159"/>
                  </a:cubicBezTo>
                  <a:cubicBezTo>
                    <a:pt x="292" y="159"/>
                    <a:pt x="293" y="159"/>
                    <a:pt x="294" y="159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4" y="159"/>
                    <a:pt x="297" y="158"/>
                    <a:pt x="301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4" y="164"/>
                    <a:pt x="306" y="166"/>
                    <a:pt x="309" y="168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13" y="171"/>
                    <a:pt x="316" y="173"/>
                    <a:pt x="318" y="172"/>
                  </a:cubicBezTo>
                  <a:cubicBezTo>
                    <a:pt x="319" y="172"/>
                    <a:pt x="320" y="170"/>
                    <a:pt x="320" y="169"/>
                  </a:cubicBezTo>
                  <a:cubicBezTo>
                    <a:pt x="320" y="169"/>
                    <a:pt x="320" y="169"/>
                    <a:pt x="320" y="169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13"/>
                    <a:pt x="313" y="13"/>
                    <a:pt x="313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0" y="3"/>
                    <a:pt x="21" y="2"/>
                    <a:pt x="1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D71DDA58-94DE-4347-8F16-4EE1C6C38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28" y="7348513"/>
              <a:ext cx="703263" cy="617537"/>
            </a:xfrm>
            <a:custGeom>
              <a:avLst/>
              <a:gdLst>
                <a:gd name="T0" fmla="*/ 188 w 188"/>
                <a:gd name="T1" fmla="*/ 30 h 165"/>
                <a:gd name="T2" fmla="*/ 187 w 188"/>
                <a:gd name="T3" fmla="*/ 25 h 165"/>
                <a:gd name="T4" fmla="*/ 186 w 188"/>
                <a:gd name="T5" fmla="*/ 20 h 165"/>
                <a:gd name="T6" fmla="*/ 187 w 188"/>
                <a:gd name="T7" fmla="*/ 17 h 165"/>
                <a:gd name="T8" fmla="*/ 171 w 188"/>
                <a:gd name="T9" fmla="*/ 18 h 165"/>
                <a:gd name="T10" fmla="*/ 169 w 188"/>
                <a:gd name="T11" fmla="*/ 10 h 165"/>
                <a:gd name="T12" fmla="*/ 168 w 188"/>
                <a:gd name="T13" fmla="*/ 5 h 165"/>
                <a:gd name="T14" fmla="*/ 166 w 188"/>
                <a:gd name="T15" fmla="*/ 0 h 165"/>
                <a:gd name="T16" fmla="*/ 0 w 188"/>
                <a:gd name="T17" fmla="*/ 5 h 165"/>
                <a:gd name="T18" fmla="*/ 5 w 188"/>
                <a:gd name="T19" fmla="*/ 91 h 165"/>
                <a:gd name="T20" fmla="*/ 6 w 188"/>
                <a:gd name="T21" fmla="*/ 137 h 165"/>
                <a:gd name="T22" fmla="*/ 6 w 188"/>
                <a:gd name="T23" fmla="*/ 137 h 165"/>
                <a:gd name="T24" fmla="*/ 12 w 188"/>
                <a:gd name="T25" fmla="*/ 140 h 165"/>
                <a:gd name="T26" fmla="*/ 6 w 188"/>
                <a:gd name="T27" fmla="*/ 138 h 165"/>
                <a:gd name="T28" fmla="*/ 12 w 188"/>
                <a:gd name="T29" fmla="*/ 140 h 165"/>
                <a:gd name="T30" fmla="*/ 20 w 188"/>
                <a:gd name="T31" fmla="*/ 144 h 165"/>
                <a:gd name="T32" fmla="*/ 20 w 188"/>
                <a:gd name="T33" fmla="*/ 143 h 165"/>
                <a:gd name="T34" fmla="*/ 20 w 188"/>
                <a:gd name="T35" fmla="*/ 144 h 165"/>
                <a:gd name="T36" fmla="*/ 20 w 188"/>
                <a:gd name="T37" fmla="*/ 165 h 165"/>
                <a:gd name="T38" fmla="*/ 139 w 188"/>
                <a:gd name="T39" fmla="*/ 164 h 165"/>
                <a:gd name="T40" fmla="*/ 144 w 188"/>
                <a:gd name="T41" fmla="*/ 149 h 165"/>
                <a:gd name="T42" fmla="*/ 144 w 188"/>
                <a:gd name="T43" fmla="*/ 149 h 165"/>
                <a:gd name="T44" fmla="*/ 142 w 188"/>
                <a:gd name="T45" fmla="*/ 143 h 165"/>
                <a:gd name="T46" fmla="*/ 142 w 188"/>
                <a:gd name="T47" fmla="*/ 143 h 165"/>
                <a:gd name="T48" fmla="*/ 142 w 188"/>
                <a:gd name="T49" fmla="*/ 142 h 165"/>
                <a:gd name="T50" fmla="*/ 141 w 188"/>
                <a:gd name="T51" fmla="*/ 137 h 165"/>
                <a:gd name="T52" fmla="*/ 140 w 188"/>
                <a:gd name="T53" fmla="*/ 136 h 165"/>
                <a:gd name="T54" fmla="*/ 138 w 188"/>
                <a:gd name="T55" fmla="*/ 129 h 165"/>
                <a:gd name="T56" fmla="*/ 138 w 188"/>
                <a:gd name="T57" fmla="*/ 125 h 165"/>
                <a:gd name="T58" fmla="*/ 140 w 188"/>
                <a:gd name="T59" fmla="*/ 120 h 165"/>
                <a:gd name="T60" fmla="*/ 147 w 188"/>
                <a:gd name="T61" fmla="*/ 108 h 165"/>
                <a:gd name="T62" fmla="*/ 155 w 188"/>
                <a:gd name="T63" fmla="*/ 97 h 165"/>
                <a:gd name="T64" fmla="*/ 155 w 188"/>
                <a:gd name="T65" fmla="*/ 97 h 165"/>
                <a:gd name="T66" fmla="*/ 157 w 188"/>
                <a:gd name="T67" fmla="*/ 95 h 165"/>
                <a:gd name="T68" fmla="*/ 160 w 188"/>
                <a:gd name="T69" fmla="*/ 88 h 165"/>
                <a:gd name="T70" fmla="*/ 162 w 188"/>
                <a:gd name="T71" fmla="*/ 83 h 165"/>
                <a:gd name="T72" fmla="*/ 163 w 188"/>
                <a:gd name="T73" fmla="*/ 78 h 165"/>
                <a:gd name="T74" fmla="*/ 163 w 188"/>
                <a:gd name="T75" fmla="*/ 78 h 165"/>
                <a:gd name="T76" fmla="*/ 166 w 188"/>
                <a:gd name="T77" fmla="*/ 74 h 165"/>
                <a:gd name="T78" fmla="*/ 170 w 188"/>
                <a:gd name="T79" fmla="*/ 69 h 165"/>
                <a:gd name="T80" fmla="*/ 170 w 188"/>
                <a:gd name="T81" fmla="*/ 69 h 165"/>
                <a:gd name="T82" fmla="*/ 170 w 188"/>
                <a:gd name="T83" fmla="*/ 69 h 165"/>
                <a:gd name="T84" fmla="*/ 170 w 188"/>
                <a:gd name="T85" fmla="*/ 68 h 165"/>
                <a:gd name="T86" fmla="*/ 171 w 188"/>
                <a:gd name="T87" fmla="*/ 66 h 165"/>
                <a:gd name="T88" fmla="*/ 171 w 188"/>
                <a:gd name="T89" fmla="*/ 65 h 165"/>
                <a:gd name="T90" fmla="*/ 174 w 188"/>
                <a:gd name="T91" fmla="*/ 58 h 165"/>
                <a:gd name="T92" fmla="*/ 174 w 188"/>
                <a:gd name="T93" fmla="*/ 54 h 165"/>
                <a:gd name="T94" fmla="*/ 178 w 188"/>
                <a:gd name="T95" fmla="*/ 47 h 165"/>
                <a:gd name="T96" fmla="*/ 183 w 188"/>
                <a:gd name="T97" fmla="*/ 39 h 165"/>
                <a:gd name="T98" fmla="*/ 185 w 188"/>
                <a:gd name="T99" fmla="*/ 38 h 165"/>
                <a:gd name="T100" fmla="*/ 184 w 188"/>
                <a:gd name="T101" fmla="*/ 33 h 165"/>
                <a:gd name="T102" fmla="*/ 188 w 188"/>
                <a:gd name="T103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165">
                  <a:moveTo>
                    <a:pt x="188" y="30"/>
                  </a:moveTo>
                  <a:cubicBezTo>
                    <a:pt x="188" y="29"/>
                    <a:pt x="188" y="27"/>
                    <a:pt x="187" y="25"/>
                  </a:cubicBezTo>
                  <a:cubicBezTo>
                    <a:pt x="186" y="24"/>
                    <a:pt x="186" y="22"/>
                    <a:pt x="186" y="20"/>
                  </a:cubicBezTo>
                  <a:cubicBezTo>
                    <a:pt x="186" y="18"/>
                    <a:pt x="187" y="17"/>
                    <a:pt x="187" y="17"/>
                  </a:cubicBezTo>
                  <a:cubicBezTo>
                    <a:pt x="187" y="17"/>
                    <a:pt x="174" y="18"/>
                    <a:pt x="171" y="18"/>
                  </a:cubicBezTo>
                  <a:cubicBezTo>
                    <a:pt x="167" y="18"/>
                    <a:pt x="167" y="12"/>
                    <a:pt x="169" y="10"/>
                  </a:cubicBezTo>
                  <a:cubicBezTo>
                    <a:pt x="170" y="8"/>
                    <a:pt x="169" y="7"/>
                    <a:pt x="168" y="5"/>
                  </a:cubicBezTo>
                  <a:cubicBezTo>
                    <a:pt x="166" y="4"/>
                    <a:pt x="166" y="0"/>
                    <a:pt x="16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5"/>
                    <a:pt x="4" y="66"/>
                    <a:pt x="5" y="91"/>
                  </a:cubicBezTo>
                  <a:cubicBezTo>
                    <a:pt x="6" y="110"/>
                    <a:pt x="6" y="128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6" y="159"/>
                    <a:pt x="143" y="150"/>
                    <a:pt x="144" y="149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3" y="148"/>
                    <a:pt x="140" y="146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3" y="139"/>
                    <a:pt x="141" y="137"/>
                    <a:pt x="141" y="137"/>
                  </a:cubicBezTo>
                  <a:cubicBezTo>
                    <a:pt x="140" y="137"/>
                    <a:pt x="140" y="136"/>
                    <a:pt x="140" y="136"/>
                  </a:cubicBezTo>
                  <a:cubicBezTo>
                    <a:pt x="139" y="135"/>
                    <a:pt x="138" y="133"/>
                    <a:pt x="138" y="129"/>
                  </a:cubicBezTo>
                  <a:cubicBezTo>
                    <a:pt x="138" y="128"/>
                    <a:pt x="138" y="127"/>
                    <a:pt x="138" y="125"/>
                  </a:cubicBezTo>
                  <a:cubicBezTo>
                    <a:pt x="139" y="123"/>
                    <a:pt x="139" y="122"/>
                    <a:pt x="140" y="120"/>
                  </a:cubicBezTo>
                  <a:cubicBezTo>
                    <a:pt x="142" y="115"/>
                    <a:pt x="145" y="111"/>
                    <a:pt x="147" y="108"/>
                  </a:cubicBezTo>
                  <a:cubicBezTo>
                    <a:pt x="150" y="104"/>
                    <a:pt x="152" y="100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6"/>
                    <a:pt x="156" y="96"/>
                    <a:pt x="157" y="95"/>
                  </a:cubicBezTo>
                  <a:cubicBezTo>
                    <a:pt x="157" y="94"/>
                    <a:pt x="157" y="93"/>
                    <a:pt x="160" y="88"/>
                  </a:cubicBezTo>
                  <a:cubicBezTo>
                    <a:pt x="160" y="87"/>
                    <a:pt x="162" y="85"/>
                    <a:pt x="162" y="83"/>
                  </a:cubicBezTo>
                  <a:cubicBezTo>
                    <a:pt x="164" y="79"/>
                    <a:pt x="162" y="79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77"/>
                    <a:pt x="166" y="75"/>
                    <a:pt x="166" y="74"/>
                  </a:cubicBezTo>
                  <a:cubicBezTo>
                    <a:pt x="167" y="73"/>
                    <a:pt x="170" y="72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8"/>
                  </a:cubicBezTo>
                  <a:cubicBezTo>
                    <a:pt x="170" y="67"/>
                    <a:pt x="170" y="66"/>
                    <a:pt x="171" y="66"/>
                  </a:cubicBezTo>
                  <a:cubicBezTo>
                    <a:pt x="171" y="66"/>
                    <a:pt x="171" y="65"/>
                    <a:pt x="171" y="65"/>
                  </a:cubicBezTo>
                  <a:cubicBezTo>
                    <a:pt x="171" y="65"/>
                    <a:pt x="173" y="62"/>
                    <a:pt x="174" y="58"/>
                  </a:cubicBezTo>
                  <a:cubicBezTo>
                    <a:pt x="174" y="57"/>
                    <a:pt x="174" y="55"/>
                    <a:pt x="174" y="54"/>
                  </a:cubicBezTo>
                  <a:cubicBezTo>
                    <a:pt x="175" y="51"/>
                    <a:pt x="176" y="49"/>
                    <a:pt x="178" y="47"/>
                  </a:cubicBezTo>
                  <a:cubicBezTo>
                    <a:pt x="182" y="45"/>
                    <a:pt x="183" y="39"/>
                    <a:pt x="183" y="39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7" y="32"/>
                    <a:pt x="188" y="3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BEFC23F0-95D4-4D01-98BD-0FABABFD5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5403" y="6315050"/>
              <a:ext cx="536575" cy="950912"/>
            </a:xfrm>
            <a:custGeom>
              <a:avLst/>
              <a:gdLst>
                <a:gd name="T0" fmla="*/ 92 w 143"/>
                <a:gd name="T1" fmla="*/ 254 h 254"/>
                <a:gd name="T2" fmla="*/ 96 w 143"/>
                <a:gd name="T3" fmla="*/ 244 h 254"/>
                <a:gd name="T4" fmla="*/ 111 w 143"/>
                <a:gd name="T5" fmla="*/ 246 h 254"/>
                <a:gd name="T6" fmla="*/ 122 w 143"/>
                <a:gd name="T7" fmla="*/ 236 h 254"/>
                <a:gd name="T8" fmla="*/ 126 w 143"/>
                <a:gd name="T9" fmla="*/ 224 h 254"/>
                <a:gd name="T10" fmla="*/ 129 w 143"/>
                <a:gd name="T11" fmla="*/ 216 h 254"/>
                <a:gd name="T12" fmla="*/ 129 w 143"/>
                <a:gd name="T13" fmla="*/ 204 h 254"/>
                <a:gd name="T14" fmla="*/ 130 w 143"/>
                <a:gd name="T15" fmla="*/ 200 h 254"/>
                <a:gd name="T16" fmla="*/ 131 w 143"/>
                <a:gd name="T17" fmla="*/ 197 h 254"/>
                <a:gd name="T18" fmla="*/ 133 w 143"/>
                <a:gd name="T19" fmla="*/ 192 h 254"/>
                <a:gd name="T20" fmla="*/ 141 w 143"/>
                <a:gd name="T21" fmla="*/ 175 h 254"/>
                <a:gd name="T22" fmla="*/ 143 w 143"/>
                <a:gd name="T23" fmla="*/ 159 h 254"/>
                <a:gd name="T24" fmla="*/ 140 w 143"/>
                <a:gd name="T25" fmla="*/ 151 h 254"/>
                <a:gd name="T26" fmla="*/ 132 w 143"/>
                <a:gd name="T27" fmla="*/ 31 h 254"/>
                <a:gd name="T28" fmla="*/ 120 w 143"/>
                <a:gd name="T29" fmla="*/ 9 h 254"/>
                <a:gd name="T30" fmla="*/ 117 w 143"/>
                <a:gd name="T31" fmla="*/ 0 h 254"/>
                <a:gd name="T32" fmla="*/ 20 w 143"/>
                <a:gd name="T33" fmla="*/ 3 h 254"/>
                <a:gd name="T34" fmla="*/ 35 w 143"/>
                <a:gd name="T35" fmla="*/ 20 h 254"/>
                <a:gd name="T36" fmla="*/ 39 w 143"/>
                <a:gd name="T37" fmla="*/ 26 h 254"/>
                <a:gd name="T38" fmla="*/ 44 w 143"/>
                <a:gd name="T39" fmla="*/ 35 h 254"/>
                <a:gd name="T40" fmla="*/ 43 w 143"/>
                <a:gd name="T41" fmla="*/ 37 h 254"/>
                <a:gd name="T42" fmla="*/ 30 w 143"/>
                <a:gd name="T43" fmla="*/ 49 h 254"/>
                <a:gd name="T44" fmla="*/ 20 w 143"/>
                <a:gd name="T45" fmla="*/ 57 h 254"/>
                <a:gd name="T46" fmla="*/ 18 w 143"/>
                <a:gd name="T47" fmla="*/ 58 h 254"/>
                <a:gd name="T48" fmla="*/ 14 w 143"/>
                <a:gd name="T49" fmla="*/ 70 h 254"/>
                <a:gd name="T50" fmla="*/ 11 w 143"/>
                <a:gd name="T51" fmla="*/ 83 h 254"/>
                <a:gd name="T52" fmla="*/ 6 w 143"/>
                <a:gd name="T53" fmla="*/ 88 h 254"/>
                <a:gd name="T54" fmla="*/ 0 w 143"/>
                <a:gd name="T55" fmla="*/ 107 h 254"/>
                <a:gd name="T56" fmla="*/ 3 w 143"/>
                <a:gd name="T57" fmla="*/ 134 h 254"/>
                <a:gd name="T58" fmla="*/ 20 w 143"/>
                <a:gd name="T59" fmla="*/ 145 h 254"/>
                <a:gd name="T60" fmla="*/ 30 w 143"/>
                <a:gd name="T61" fmla="*/ 161 h 254"/>
                <a:gd name="T62" fmla="*/ 50 w 143"/>
                <a:gd name="T63" fmla="*/ 177 h 254"/>
                <a:gd name="T64" fmla="*/ 46 w 143"/>
                <a:gd name="T65" fmla="*/ 196 h 254"/>
                <a:gd name="T66" fmla="*/ 67 w 143"/>
                <a:gd name="T67" fmla="*/ 216 h 254"/>
                <a:gd name="T68" fmla="*/ 76 w 143"/>
                <a:gd name="T69" fmla="*/ 241 h 254"/>
                <a:gd name="T70" fmla="*/ 92 w 143"/>
                <a:gd name="T7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254">
                  <a:moveTo>
                    <a:pt x="92" y="254"/>
                  </a:moveTo>
                  <a:cubicBezTo>
                    <a:pt x="92" y="254"/>
                    <a:pt x="92" y="254"/>
                    <a:pt x="92" y="254"/>
                  </a:cubicBezTo>
                  <a:cubicBezTo>
                    <a:pt x="93" y="252"/>
                    <a:pt x="93" y="250"/>
                    <a:pt x="94" y="246"/>
                  </a:cubicBezTo>
                  <a:cubicBezTo>
                    <a:pt x="94" y="245"/>
                    <a:pt x="95" y="244"/>
                    <a:pt x="96" y="244"/>
                  </a:cubicBezTo>
                  <a:cubicBezTo>
                    <a:pt x="97" y="243"/>
                    <a:pt x="99" y="243"/>
                    <a:pt x="101" y="243"/>
                  </a:cubicBezTo>
                  <a:cubicBezTo>
                    <a:pt x="107" y="245"/>
                    <a:pt x="108" y="248"/>
                    <a:pt x="111" y="246"/>
                  </a:cubicBezTo>
                  <a:cubicBezTo>
                    <a:pt x="113" y="244"/>
                    <a:pt x="114" y="241"/>
                    <a:pt x="115" y="239"/>
                  </a:cubicBezTo>
                  <a:cubicBezTo>
                    <a:pt x="117" y="236"/>
                    <a:pt x="120" y="236"/>
                    <a:pt x="122" y="236"/>
                  </a:cubicBezTo>
                  <a:cubicBezTo>
                    <a:pt x="123" y="236"/>
                    <a:pt x="123" y="236"/>
                    <a:pt x="124" y="235"/>
                  </a:cubicBezTo>
                  <a:cubicBezTo>
                    <a:pt x="126" y="234"/>
                    <a:pt x="127" y="230"/>
                    <a:pt x="126" y="224"/>
                  </a:cubicBezTo>
                  <a:cubicBezTo>
                    <a:pt x="126" y="224"/>
                    <a:pt x="125" y="217"/>
                    <a:pt x="129" y="216"/>
                  </a:cubicBezTo>
                  <a:cubicBezTo>
                    <a:pt x="129" y="216"/>
                    <a:pt x="129" y="216"/>
                    <a:pt x="129" y="216"/>
                  </a:cubicBezTo>
                  <a:cubicBezTo>
                    <a:pt x="129" y="216"/>
                    <a:pt x="129" y="212"/>
                    <a:pt x="129" y="209"/>
                  </a:cubicBezTo>
                  <a:cubicBezTo>
                    <a:pt x="129" y="207"/>
                    <a:pt x="129" y="205"/>
                    <a:pt x="129" y="204"/>
                  </a:cubicBezTo>
                  <a:cubicBezTo>
                    <a:pt x="130" y="203"/>
                    <a:pt x="130" y="202"/>
                    <a:pt x="130" y="201"/>
                  </a:cubicBezTo>
                  <a:cubicBezTo>
                    <a:pt x="130" y="201"/>
                    <a:pt x="130" y="201"/>
                    <a:pt x="130" y="200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30" y="199"/>
                    <a:pt x="131" y="198"/>
                    <a:pt x="131" y="197"/>
                  </a:cubicBezTo>
                  <a:cubicBezTo>
                    <a:pt x="132" y="196"/>
                    <a:pt x="132" y="195"/>
                    <a:pt x="133" y="193"/>
                  </a:cubicBezTo>
                  <a:cubicBezTo>
                    <a:pt x="133" y="193"/>
                    <a:pt x="133" y="193"/>
                    <a:pt x="133" y="192"/>
                  </a:cubicBezTo>
                  <a:cubicBezTo>
                    <a:pt x="133" y="188"/>
                    <a:pt x="136" y="186"/>
                    <a:pt x="136" y="184"/>
                  </a:cubicBezTo>
                  <a:cubicBezTo>
                    <a:pt x="137" y="183"/>
                    <a:pt x="139" y="180"/>
                    <a:pt x="141" y="175"/>
                  </a:cubicBezTo>
                  <a:cubicBezTo>
                    <a:pt x="141" y="175"/>
                    <a:pt x="141" y="174"/>
                    <a:pt x="141" y="174"/>
                  </a:cubicBezTo>
                  <a:cubicBezTo>
                    <a:pt x="143" y="168"/>
                    <a:pt x="143" y="163"/>
                    <a:pt x="143" y="159"/>
                  </a:cubicBezTo>
                  <a:cubicBezTo>
                    <a:pt x="142" y="154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2" y="31"/>
                    <a:pt x="131" y="30"/>
                    <a:pt x="129" y="27"/>
                  </a:cubicBezTo>
                  <a:cubicBezTo>
                    <a:pt x="128" y="24"/>
                    <a:pt x="123" y="15"/>
                    <a:pt x="120" y="9"/>
                  </a:cubicBezTo>
                  <a:cubicBezTo>
                    <a:pt x="116" y="3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28" y="3"/>
                    <a:pt x="20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7"/>
                    <a:pt x="35" y="20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4" y="30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41"/>
                    <a:pt x="38" y="44"/>
                    <a:pt x="34" y="46"/>
                  </a:cubicBezTo>
                  <a:cubicBezTo>
                    <a:pt x="33" y="48"/>
                    <a:pt x="31" y="49"/>
                    <a:pt x="30" y="49"/>
                  </a:cubicBezTo>
                  <a:cubicBezTo>
                    <a:pt x="29" y="50"/>
                    <a:pt x="25" y="51"/>
                    <a:pt x="25" y="52"/>
                  </a:cubicBezTo>
                  <a:cubicBezTo>
                    <a:pt x="25" y="54"/>
                    <a:pt x="25" y="56"/>
                    <a:pt x="20" y="57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8" y="58"/>
                  </a:cubicBezTo>
                  <a:cubicBezTo>
                    <a:pt x="18" y="59"/>
                    <a:pt x="17" y="60"/>
                    <a:pt x="16" y="61"/>
                  </a:cubicBezTo>
                  <a:cubicBezTo>
                    <a:pt x="15" y="63"/>
                    <a:pt x="15" y="66"/>
                    <a:pt x="14" y="70"/>
                  </a:cubicBezTo>
                  <a:cubicBezTo>
                    <a:pt x="15" y="73"/>
                    <a:pt x="15" y="76"/>
                    <a:pt x="14" y="78"/>
                  </a:cubicBezTo>
                  <a:cubicBezTo>
                    <a:pt x="14" y="80"/>
                    <a:pt x="13" y="81"/>
                    <a:pt x="11" y="83"/>
                  </a:cubicBezTo>
                  <a:cubicBezTo>
                    <a:pt x="10" y="85"/>
                    <a:pt x="9" y="86"/>
                    <a:pt x="7" y="88"/>
                  </a:cubicBezTo>
                  <a:cubicBezTo>
                    <a:pt x="7" y="88"/>
                    <a:pt x="7" y="88"/>
                    <a:pt x="6" y="88"/>
                  </a:cubicBezTo>
                  <a:cubicBezTo>
                    <a:pt x="3" y="93"/>
                    <a:pt x="1" y="107"/>
                    <a:pt x="1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3" y="116"/>
                    <a:pt x="4" y="120"/>
                  </a:cubicBezTo>
                  <a:cubicBezTo>
                    <a:pt x="4" y="124"/>
                    <a:pt x="0" y="131"/>
                    <a:pt x="3" y="134"/>
                  </a:cubicBezTo>
                  <a:cubicBezTo>
                    <a:pt x="7" y="137"/>
                    <a:pt x="9" y="140"/>
                    <a:pt x="12" y="141"/>
                  </a:cubicBezTo>
                  <a:cubicBezTo>
                    <a:pt x="14" y="142"/>
                    <a:pt x="20" y="145"/>
                    <a:pt x="20" y="145"/>
                  </a:cubicBezTo>
                  <a:cubicBezTo>
                    <a:pt x="20" y="145"/>
                    <a:pt x="20" y="150"/>
                    <a:pt x="24" y="152"/>
                  </a:cubicBezTo>
                  <a:cubicBezTo>
                    <a:pt x="28" y="154"/>
                    <a:pt x="29" y="158"/>
                    <a:pt x="30" y="161"/>
                  </a:cubicBezTo>
                  <a:cubicBezTo>
                    <a:pt x="30" y="165"/>
                    <a:pt x="34" y="167"/>
                    <a:pt x="38" y="166"/>
                  </a:cubicBezTo>
                  <a:cubicBezTo>
                    <a:pt x="42" y="166"/>
                    <a:pt x="48" y="167"/>
                    <a:pt x="50" y="177"/>
                  </a:cubicBezTo>
                  <a:cubicBezTo>
                    <a:pt x="52" y="186"/>
                    <a:pt x="46" y="190"/>
                    <a:pt x="46" y="190"/>
                  </a:cubicBezTo>
                  <a:cubicBezTo>
                    <a:pt x="46" y="190"/>
                    <a:pt x="41" y="191"/>
                    <a:pt x="46" y="196"/>
                  </a:cubicBezTo>
                  <a:cubicBezTo>
                    <a:pt x="51" y="201"/>
                    <a:pt x="61" y="213"/>
                    <a:pt x="61" y="213"/>
                  </a:cubicBezTo>
                  <a:cubicBezTo>
                    <a:pt x="61" y="213"/>
                    <a:pt x="64" y="216"/>
                    <a:pt x="67" y="216"/>
                  </a:cubicBezTo>
                  <a:cubicBezTo>
                    <a:pt x="70" y="216"/>
                    <a:pt x="73" y="220"/>
                    <a:pt x="74" y="225"/>
                  </a:cubicBezTo>
                  <a:cubicBezTo>
                    <a:pt x="75" y="229"/>
                    <a:pt x="74" y="237"/>
                    <a:pt x="76" y="241"/>
                  </a:cubicBezTo>
                  <a:cubicBezTo>
                    <a:pt x="78" y="246"/>
                    <a:pt x="87" y="252"/>
                    <a:pt x="90" y="254"/>
                  </a:cubicBezTo>
                  <a:cubicBezTo>
                    <a:pt x="91" y="254"/>
                    <a:pt x="91" y="254"/>
                    <a:pt x="92" y="25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17180F08-2D1C-46AE-BBFA-B7770FAC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7128" y="6689700"/>
              <a:ext cx="1092200" cy="579437"/>
            </a:xfrm>
            <a:custGeom>
              <a:avLst/>
              <a:gdLst>
                <a:gd name="T0" fmla="*/ 289 w 292"/>
                <a:gd name="T1" fmla="*/ 99 h 155"/>
                <a:gd name="T2" fmla="*/ 288 w 292"/>
                <a:gd name="T3" fmla="*/ 104 h 155"/>
                <a:gd name="T4" fmla="*/ 283 w 292"/>
                <a:gd name="T5" fmla="*/ 103 h 155"/>
                <a:gd name="T6" fmla="*/ 277 w 292"/>
                <a:gd name="T7" fmla="*/ 103 h 155"/>
                <a:gd name="T8" fmla="*/ 266 w 292"/>
                <a:gd name="T9" fmla="*/ 103 h 155"/>
                <a:gd name="T10" fmla="*/ 233 w 292"/>
                <a:gd name="T11" fmla="*/ 91 h 155"/>
                <a:gd name="T12" fmla="*/ 255 w 292"/>
                <a:gd name="T13" fmla="*/ 88 h 155"/>
                <a:gd name="T14" fmla="*/ 273 w 292"/>
                <a:gd name="T15" fmla="*/ 99 h 155"/>
                <a:gd name="T16" fmla="*/ 264 w 292"/>
                <a:gd name="T17" fmla="*/ 86 h 155"/>
                <a:gd name="T18" fmla="*/ 260 w 292"/>
                <a:gd name="T19" fmla="*/ 78 h 155"/>
                <a:gd name="T20" fmla="*/ 249 w 292"/>
                <a:gd name="T21" fmla="*/ 72 h 155"/>
                <a:gd name="T22" fmla="*/ 261 w 292"/>
                <a:gd name="T23" fmla="*/ 71 h 155"/>
                <a:gd name="T24" fmla="*/ 266 w 292"/>
                <a:gd name="T25" fmla="*/ 71 h 155"/>
                <a:gd name="T26" fmla="*/ 260 w 292"/>
                <a:gd name="T27" fmla="*/ 68 h 155"/>
                <a:gd name="T28" fmla="*/ 260 w 292"/>
                <a:gd name="T29" fmla="*/ 55 h 155"/>
                <a:gd name="T30" fmla="*/ 240 w 292"/>
                <a:gd name="T31" fmla="*/ 47 h 155"/>
                <a:gd name="T32" fmla="*/ 231 w 292"/>
                <a:gd name="T33" fmla="*/ 44 h 155"/>
                <a:gd name="T34" fmla="*/ 222 w 292"/>
                <a:gd name="T35" fmla="*/ 38 h 155"/>
                <a:gd name="T36" fmla="*/ 226 w 292"/>
                <a:gd name="T37" fmla="*/ 25 h 155"/>
                <a:gd name="T38" fmla="*/ 217 w 292"/>
                <a:gd name="T39" fmla="*/ 14 h 155"/>
                <a:gd name="T40" fmla="*/ 205 w 292"/>
                <a:gd name="T41" fmla="*/ 6 h 155"/>
                <a:gd name="T42" fmla="*/ 195 w 292"/>
                <a:gd name="T43" fmla="*/ 2 h 155"/>
                <a:gd name="T44" fmla="*/ 188 w 292"/>
                <a:gd name="T45" fmla="*/ 9 h 155"/>
                <a:gd name="T46" fmla="*/ 180 w 292"/>
                <a:gd name="T47" fmla="*/ 15 h 155"/>
                <a:gd name="T48" fmla="*/ 173 w 292"/>
                <a:gd name="T49" fmla="*/ 21 h 155"/>
                <a:gd name="T50" fmla="*/ 166 w 292"/>
                <a:gd name="T51" fmla="*/ 33 h 155"/>
                <a:gd name="T52" fmla="*/ 158 w 292"/>
                <a:gd name="T53" fmla="*/ 44 h 155"/>
                <a:gd name="T54" fmla="*/ 144 w 292"/>
                <a:gd name="T55" fmla="*/ 51 h 155"/>
                <a:gd name="T56" fmla="*/ 134 w 292"/>
                <a:gd name="T57" fmla="*/ 54 h 155"/>
                <a:gd name="T58" fmla="*/ 126 w 292"/>
                <a:gd name="T59" fmla="*/ 66 h 155"/>
                <a:gd name="T60" fmla="*/ 112 w 292"/>
                <a:gd name="T61" fmla="*/ 82 h 155"/>
                <a:gd name="T62" fmla="*/ 104 w 292"/>
                <a:gd name="T63" fmla="*/ 94 h 155"/>
                <a:gd name="T64" fmla="*/ 94 w 292"/>
                <a:gd name="T65" fmla="*/ 95 h 155"/>
                <a:gd name="T66" fmla="*/ 91 w 292"/>
                <a:gd name="T67" fmla="*/ 100 h 155"/>
                <a:gd name="T68" fmla="*/ 81 w 292"/>
                <a:gd name="T69" fmla="*/ 95 h 155"/>
                <a:gd name="T70" fmla="*/ 72 w 292"/>
                <a:gd name="T71" fmla="*/ 109 h 155"/>
                <a:gd name="T72" fmla="*/ 60 w 292"/>
                <a:gd name="T73" fmla="*/ 105 h 155"/>
                <a:gd name="T74" fmla="*/ 50 w 292"/>
                <a:gd name="T75" fmla="*/ 96 h 155"/>
                <a:gd name="T76" fmla="*/ 49 w 292"/>
                <a:gd name="T77" fmla="*/ 97 h 155"/>
                <a:gd name="T78" fmla="*/ 45 w 292"/>
                <a:gd name="T79" fmla="*/ 110 h 155"/>
                <a:gd name="T80" fmla="*/ 28 w 292"/>
                <a:gd name="T81" fmla="*/ 125 h 155"/>
                <a:gd name="T82" fmla="*/ 28 w 292"/>
                <a:gd name="T83" fmla="*/ 127 h 155"/>
                <a:gd name="T84" fmla="*/ 28 w 292"/>
                <a:gd name="T85" fmla="*/ 127 h 155"/>
                <a:gd name="T86" fmla="*/ 24 w 292"/>
                <a:gd name="T87" fmla="*/ 132 h 155"/>
                <a:gd name="T88" fmla="*/ 21 w 292"/>
                <a:gd name="T89" fmla="*/ 132 h 155"/>
                <a:gd name="T90" fmla="*/ 17 w 292"/>
                <a:gd name="T91" fmla="*/ 139 h 155"/>
                <a:gd name="T92" fmla="*/ 2 w 292"/>
                <a:gd name="T93" fmla="*/ 152 h 155"/>
                <a:gd name="T94" fmla="*/ 0 w 292"/>
                <a:gd name="T95" fmla="*/ 155 h 155"/>
                <a:gd name="T96" fmla="*/ 79 w 292"/>
                <a:gd name="T97" fmla="*/ 147 h 155"/>
                <a:gd name="T98" fmla="*/ 81 w 292"/>
                <a:gd name="T99" fmla="*/ 147 h 155"/>
                <a:gd name="T100" fmla="*/ 81 w 292"/>
                <a:gd name="T101" fmla="*/ 147 h 155"/>
                <a:gd name="T102" fmla="*/ 81 w 292"/>
                <a:gd name="T103" fmla="*/ 147 h 155"/>
                <a:gd name="T104" fmla="*/ 292 w 292"/>
                <a:gd name="T105" fmla="*/ 114 h 155"/>
                <a:gd name="T106" fmla="*/ 292 w 292"/>
                <a:gd name="T107" fmla="*/ 104 h 155"/>
                <a:gd name="T108" fmla="*/ 289 w 292"/>
                <a:gd name="T109" fmla="*/ 9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55">
                  <a:moveTo>
                    <a:pt x="289" y="99"/>
                  </a:moveTo>
                  <a:cubicBezTo>
                    <a:pt x="289" y="99"/>
                    <a:pt x="289" y="102"/>
                    <a:pt x="288" y="104"/>
                  </a:cubicBezTo>
                  <a:cubicBezTo>
                    <a:pt x="286" y="105"/>
                    <a:pt x="285" y="104"/>
                    <a:pt x="283" y="103"/>
                  </a:cubicBezTo>
                  <a:cubicBezTo>
                    <a:pt x="282" y="101"/>
                    <a:pt x="279" y="101"/>
                    <a:pt x="277" y="103"/>
                  </a:cubicBezTo>
                  <a:cubicBezTo>
                    <a:pt x="275" y="105"/>
                    <a:pt x="270" y="107"/>
                    <a:pt x="266" y="103"/>
                  </a:cubicBezTo>
                  <a:cubicBezTo>
                    <a:pt x="261" y="100"/>
                    <a:pt x="255" y="89"/>
                    <a:pt x="233" y="91"/>
                  </a:cubicBezTo>
                  <a:cubicBezTo>
                    <a:pt x="233" y="91"/>
                    <a:pt x="244" y="84"/>
                    <a:pt x="255" y="88"/>
                  </a:cubicBezTo>
                  <a:cubicBezTo>
                    <a:pt x="266" y="93"/>
                    <a:pt x="267" y="100"/>
                    <a:pt x="273" y="99"/>
                  </a:cubicBezTo>
                  <a:cubicBezTo>
                    <a:pt x="273" y="99"/>
                    <a:pt x="275" y="91"/>
                    <a:pt x="264" y="86"/>
                  </a:cubicBezTo>
                  <a:cubicBezTo>
                    <a:pt x="264" y="86"/>
                    <a:pt x="272" y="81"/>
                    <a:pt x="260" y="78"/>
                  </a:cubicBezTo>
                  <a:cubicBezTo>
                    <a:pt x="248" y="75"/>
                    <a:pt x="249" y="74"/>
                    <a:pt x="249" y="72"/>
                  </a:cubicBezTo>
                  <a:cubicBezTo>
                    <a:pt x="249" y="72"/>
                    <a:pt x="256" y="69"/>
                    <a:pt x="261" y="71"/>
                  </a:cubicBezTo>
                  <a:cubicBezTo>
                    <a:pt x="261" y="71"/>
                    <a:pt x="265" y="73"/>
                    <a:pt x="266" y="71"/>
                  </a:cubicBezTo>
                  <a:cubicBezTo>
                    <a:pt x="266" y="71"/>
                    <a:pt x="265" y="68"/>
                    <a:pt x="260" y="68"/>
                  </a:cubicBezTo>
                  <a:cubicBezTo>
                    <a:pt x="260" y="68"/>
                    <a:pt x="265" y="65"/>
                    <a:pt x="260" y="55"/>
                  </a:cubicBezTo>
                  <a:cubicBezTo>
                    <a:pt x="254" y="49"/>
                    <a:pt x="246" y="51"/>
                    <a:pt x="240" y="47"/>
                  </a:cubicBezTo>
                  <a:cubicBezTo>
                    <a:pt x="235" y="44"/>
                    <a:pt x="234" y="43"/>
                    <a:pt x="231" y="44"/>
                  </a:cubicBezTo>
                  <a:cubicBezTo>
                    <a:pt x="227" y="44"/>
                    <a:pt x="225" y="44"/>
                    <a:pt x="222" y="38"/>
                  </a:cubicBezTo>
                  <a:cubicBezTo>
                    <a:pt x="219" y="32"/>
                    <a:pt x="226" y="29"/>
                    <a:pt x="226" y="25"/>
                  </a:cubicBezTo>
                  <a:cubicBezTo>
                    <a:pt x="227" y="20"/>
                    <a:pt x="220" y="14"/>
                    <a:pt x="217" y="14"/>
                  </a:cubicBezTo>
                  <a:cubicBezTo>
                    <a:pt x="214" y="14"/>
                    <a:pt x="208" y="12"/>
                    <a:pt x="205" y="6"/>
                  </a:cubicBezTo>
                  <a:cubicBezTo>
                    <a:pt x="202" y="0"/>
                    <a:pt x="197" y="2"/>
                    <a:pt x="195" y="2"/>
                  </a:cubicBezTo>
                  <a:cubicBezTo>
                    <a:pt x="195" y="2"/>
                    <a:pt x="190" y="5"/>
                    <a:pt x="188" y="9"/>
                  </a:cubicBezTo>
                  <a:cubicBezTo>
                    <a:pt x="186" y="14"/>
                    <a:pt x="185" y="14"/>
                    <a:pt x="180" y="15"/>
                  </a:cubicBezTo>
                  <a:cubicBezTo>
                    <a:pt x="176" y="15"/>
                    <a:pt x="173" y="19"/>
                    <a:pt x="173" y="21"/>
                  </a:cubicBezTo>
                  <a:cubicBezTo>
                    <a:pt x="172" y="24"/>
                    <a:pt x="170" y="31"/>
                    <a:pt x="166" y="33"/>
                  </a:cubicBezTo>
                  <a:cubicBezTo>
                    <a:pt x="163" y="34"/>
                    <a:pt x="158" y="39"/>
                    <a:pt x="158" y="44"/>
                  </a:cubicBezTo>
                  <a:cubicBezTo>
                    <a:pt x="158" y="49"/>
                    <a:pt x="149" y="54"/>
                    <a:pt x="144" y="51"/>
                  </a:cubicBezTo>
                  <a:cubicBezTo>
                    <a:pt x="138" y="48"/>
                    <a:pt x="132" y="47"/>
                    <a:pt x="134" y="54"/>
                  </a:cubicBezTo>
                  <a:cubicBezTo>
                    <a:pt x="137" y="62"/>
                    <a:pt x="133" y="66"/>
                    <a:pt x="126" y="66"/>
                  </a:cubicBezTo>
                  <a:cubicBezTo>
                    <a:pt x="120" y="66"/>
                    <a:pt x="113" y="74"/>
                    <a:pt x="112" y="82"/>
                  </a:cubicBezTo>
                  <a:cubicBezTo>
                    <a:pt x="111" y="90"/>
                    <a:pt x="110" y="94"/>
                    <a:pt x="104" y="94"/>
                  </a:cubicBezTo>
                  <a:cubicBezTo>
                    <a:pt x="97" y="94"/>
                    <a:pt x="94" y="95"/>
                    <a:pt x="94" y="95"/>
                  </a:cubicBezTo>
                  <a:cubicBezTo>
                    <a:pt x="94" y="95"/>
                    <a:pt x="91" y="97"/>
                    <a:pt x="91" y="100"/>
                  </a:cubicBezTo>
                  <a:cubicBezTo>
                    <a:pt x="91" y="100"/>
                    <a:pt x="84" y="101"/>
                    <a:pt x="81" y="95"/>
                  </a:cubicBezTo>
                  <a:cubicBezTo>
                    <a:pt x="81" y="95"/>
                    <a:pt x="74" y="102"/>
                    <a:pt x="72" y="109"/>
                  </a:cubicBezTo>
                  <a:cubicBezTo>
                    <a:pt x="70" y="115"/>
                    <a:pt x="62" y="108"/>
                    <a:pt x="60" y="105"/>
                  </a:cubicBezTo>
                  <a:cubicBezTo>
                    <a:pt x="57" y="103"/>
                    <a:pt x="54" y="96"/>
                    <a:pt x="50" y="96"/>
                  </a:cubicBezTo>
                  <a:cubicBezTo>
                    <a:pt x="50" y="96"/>
                    <a:pt x="50" y="96"/>
                    <a:pt x="49" y="97"/>
                  </a:cubicBezTo>
                  <a:cubicBezTo>
                    <a:pt x="49" y="100"/>
                    <a:pt x="49" y="107"/>
                    <a:pt x="45" y="110"/>
                  </a:cubicBezTo>
                  <a:cubicBezTo>
                    <a:pt x="41" y="114"/>
                    <a:pt x="30" y="119"/>
                    <a:pt x="28" y="125"/>
                  </a:cubicBezTo>
                  <a:cubicBezTo>
                    <a:pt x="28" y="125"/>
                    <a:pt x="28" y="126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31"/>
                    <a:pt x="25" y="132"/>
                    <a:pt x="24" y="132"/>
                  </a:cubicBezTo>
                  <a:cubicBezTo>
                    <a:pt x="23" y="133"/>
                    <a:pt x="22" y="133"/>
                    <a:pt x="21" y="132"/>
                  </a:cubicBezTo>
                  <a:cubicBezTo>
                    <a:pt x="21" y="132"/>
                    <a:pt x="21" y="138"/>
                    <a:pt x="17" y="139"/>
                  </a:cubicBezTo>
                  <a:cubicBezTo>
                    <a:pt x="15" y="140"/>
                    <a:pt x="5" y="147"/>
                    <a:pt x="2" y="152"/>
                  </a:cubicBezTo>
                  <a:cubicBezTo>
                    <a:pt x="1" y="153"/>
                    <a:pt x="1" y="154"/>
                    <a:pt x="0" y="155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92" y="104"/>
                    <a:pt x="291" y="101"/>
                    <a:pt x="289" y="9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526E2F14-1BFD-42D1-844F-479A2888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328" y="6838925"/>
              <a:ext cx="995363" cy="515937"/>
            </a:xfrm>
            <a:custGeom>
              <a:avLst/>
              <a:gdLst>
                <a:gd name="T0" fmla="*/ 219 w 266"/>
                <a:gd name="T1" fmla="*/ 112 h 138"/>
                <a:gd name="T2" fmla="*/ 238 w 266"/>
                <a:gd name="T3" fmla="*/ 92 h 138"/>
                <a:gd name="T4" fmla="*/ 245 w 266"/>
                <a:gd name="T5" fmla="*/ 87 h 138"/>
                <a:gd name="T6" fmla="*/ 266 w 266"/>
                <a:gd name="T7" fmla="*/ 57 h 138"/>
                <a:gd name="T8" fmla="*/ 263 w 266"/>
                <a:gd name="T9" fmla="*/ 52 h 138"/>
                <a:gd name="T10" fmla="*/ 257 w 266"/>
                <a:gd name="T11" fmla="*/ 46 h 138"/>
                <a:gd name="T12" fmla="*/ 257 w 266"/>
                <a:gd name="T13" fmla="*/ 25 h 138"/>
                <a:gd name="T14" fmla="*/ 232 w 266"/>
                <a:gd name="T15" fmla="*/ 13 h 138"/>
                <a:gd name="T16" fmla="*/ 215 w 266"/>
                <a:gd name="T17" fmla="*/ 15 h 138"/>
                <a:gd name="T18" fmla="*/ 195 w 266"/>
                <a:gd name="T19" fmla="*/ 10 h 138"/>
                <a:gd name="T20" fmla="*/ 163 w 266"/>
                <a:gd name="T21" fmla="*/ 3 h 138"/>
                <a:gd name="T22" fmla="*/ 163 w 266"/>
                <a:gd name="T23" fmla="*/ 7 h 138"/>
                <a:gd name="T24" fmla="*/ 164 w 266"/>
                <a:gd name="T25" fmla="*/ 8 h 138"/>
                <a:gd name="T26" fmla="*/ 162 w 266"/>
                <a:gd name="T27" fmla="*/ 14 h 138"/>
                <a:gd name="T28" fmla="*/ 146 w 266"/>
                <a:gd name="T29" fmla="*/ 25 h 138"/>
                <a:gd name="T30" fmla="*/ 143 w 266"/>
                <a:gd name="T31" fmla="*/ 38 h 138"/>
                <a:gd name="T32" fmla="*/ 140 w 266"/>
                <a:gd name="T33" fmla="*/ 44 h 138"/>
                <a:gd name="T34" fmla="*/ 126 w 266"/>
                <a:gd name="T35" fmla="*/ 59 h 138"/>
                <a:gd name="T36" fmla="*/ 123 w 266"/>
                <a:gd name="T37" fmla="*/ 59 h 138"/>
                <a:gd name="T38" fmla="*/ 112 w 266"/>
                <a:gd name="T39" fmla="*/ 49 h 138"/>
                <a:gd name="T40" fmla="*/ 107 w 266"/>
                <a:gd name="T41" fmla="*/ 65 h 138"/>
                <a:gd name="T42" fmla="*/ 104 w 266"/>
                <a:gd name="T43" fmla="*/ 66 h 138"/>
                <a:gd name="T44" fmla="*/ 92 w 266"/>
                <a:gd name="T45" fmla="*/ 68 h 138"/>
                <a:gd name="T46" fmla="*/ 90 w 266"/>
                <a:gd name="T47" fmla="*/ 69 h 138"/>
                <a:gd name="T48" fmla="*/ 67 w 266"/>
                <a:gd name="T49" fmla="*/ 70 h 138"/>
                <a:gd name="T50" fmla="*/ 62 w 266"/>
                <a:gd name="T51" fmla="*/ 69 h 138"/>
                <a:gd name="T52" fmla="*/ 52 w 266"/>
                <a:gd name="T53" fmla="*/ 76 h 138"/>
                <a:gd name="T54" fmla="*/ 49 w 266"/>
                <a:gd name="T55" fmla="*/ 84 h 138"/>
                <a:gd name="T56" fmla="*/ 45 w 266"/>
                <a:gd name="T57" fmla="*/ 96 h 138"/>
                <a:gd name="T58" fmla="*/ 44 w 266"/>
                <a:gd name="T59" fmla="*/ 96 h 138"/>
                <a:gd name="T60" fmla="*/ 34 w 266"/>
                <a:gd name="T61" fmla="*/ 106 h 138"/>
                <a:gd name="T62" fmla="*/ 19 w 266"/>
                <a:gd name="T63" fmla="*/ 104 h 138"/>
                <a:gd name="T64" fmla="*/ 15 w 266"/>
                <a:gd name="T65" fmla="*/ 114 h 138"/>
                <a:gd name="T66" fmla="*/ 14 w 266"/>
                <a:gd name="T67" fmla="*/ 115 h 138"/>
                <a:gd name="T68" fmla="*/ 13 w 266"/>
                <a:gd name="T69" fmla="*/ 114 h 138"/>
                <a:gd name="T70" fmla="*/ 4 w 266"/>
                <a:gd name="T71" fmla="*/ 130 h 138"/>
                <a:gd name="T72" fmla="*/ 0 w 266"/>
                <a:gd name="T73" fmla="*/ 138 h 138"/>
                <a:gd name="T74" fmla="*/ 53 w 266"/>
                <a:gd name="T75" fmla="*/ 133 h 138"/>
                <a:gd name="T76" fmla="*/ 216 w 266"/>
                <a:gd name="T77" fmla="*/ 115 h 138"/>
                <a:gd name="T78" fmla="*/ 219 w 266"/>
                <a:gd name="T79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6" h="138">
                  <a:moveTo>
                    <a:pt x="217" y="115"/>
                  </a:moveTo>
                  <a:cubicBezTo>
                    <a:pt x="218" y="114"/>
                    <a:pt x="218" y="113"/>
                    <a:pt x="219" y="112"/>
                  </a:cubicBezTo>
                  <a:cubicBezTo>
                    <a:pt x="222" y="107"/>
                    <a:pt x="232" y="100"/>
                    <a:pt x="234" y="99"/>
                  </a:cubicBezTo>
                  <a:cubicBezTo>
                    <a:pt x="237" y="98"/>
                    <a:pt x="238" y="92"/>
                    <a:pt x="238" y="92"/>
                  </a:cubicBezTo>
                  <a:cubicBezTo>
                    <a:pt x="238" y="92"/>
                    <a:pt x="239" y="93"/>
                    <a:pt x="241" y="92"/>
                  </a:cubicBezTo>
                  <a:cubicBezTo>
                    <a:pt x="242" y="92"/>
                    <a:pt x="244" y="90"/>
                    <a:pt x="245" y="87"/>
                  </a:cubicBezTo>
                  <a:cubicBezTo>
                    <a:pt x="246" y="79"/>
                    <a:pt x="257" y="73"/>
                    <a:pt x="262" y="71"/>
                  </a:cubicBezTo>
                  <a:cubicBezTo>
                    <a:pt x="265" y="68"/>
                    <a:pt x="266" y="59"/>
                    <a:pt x="266" y="57"/>
                  </a:cubicBezTo>
                  <a:cubicBezTo>
                    <a:pt x="266" y="56"/>
                    <a:pt x="266" y="56"/>
                    <a:pt x="266" y="55"/>
                  </a:cubicBezTo>
                  <a:cubicBezTo>
                    <a:pt x="266" y="54"/>
                    <a:pt x="266" y="52"/>
                    <a:pt x="263" y="52"/>
                  </a:cubicBezTo>
                  <a:cubicBezTo>
                    <a:pt x="260" y="52"/>
                    <a:pt x="260" y="51"/>
                    <a:pt x="260" y="48"/>
                  </a:cubicBezTo>
                  <a:cubicBezTo>
                    <a:pt x="260" y="45"/>
                    <a:pt x="257" y="46"/>
                    <a:pt x="257" y="46"/>
                  </a:cubicBezTo>
                  <a:cubicBezTo>
                    <a:pt x="257" y="46"/>
                    <a:pt x="255" y="40"/>
                    <a:pt x="255" y="35"/>
                  </a:cubicBezTo>
                  <a:cubicBezTo>
                    <a:pt x="255" y="30"/>
                    <a:pt x="257" y="26"/>
                    <a:pt x="257" y="25"/>
                  </a:cubicBezTo>
                  <a:cubicBezTo>
                    <a:pt x="255" y="26"/>
                    <a:pt x="250" y="25"/>
                    <a:pt x="245" y="22"/>
                  </a:cubicBezTo>
                  <a:cubicBezTo>
                    <a:pt x="239" y="17"/>
                    <a:pt x="235" y="12"/>
                    <a:pt x="232" y="13"/>
                  </a:cubicBezTo>
                  <a:cubicBezTo>
                    <a:pt x="229" y="14"/>
                    <a:pt x="229" y="16"/>
                    <a:pt x="226" y="16"/>
                  </a:cubicBezTo>
                  <a:cubicBezTo>
                    <a:pt x="222" y="16"/>
                    <a:pt x="219" y="15"/>
                    <a:pt x="215" y="15"/>
                  </a:cubicBezTo>
                  <a:cubicBezTo>
                    <a:pt x="211" y="15"/>
                    <a:pt x="209" y="18"/>
                    <a:pt x="206" y="15"/>
                  </a:cubicBezTo>
                  <a:cubicBezTo>
                    <a:pt x="203" y="13"/>
                    <a:pt x="201" y="10"/>
                    <a:pt x="195" y="10"/>
                  </a:cubicBezTo>
                  <a:cubicBezTo>
                    <a:pt x="190" y="10"/>
                    <a:pt x="178" y="9"/>
                    <a:pt x="176" y="7"/>
                  </a:cubicBezTo>
                  <a:cubicBezTo>
                    <a:pt x="173" y="4"/>
                    <a:pt x="168" y="0"/>
                    <a:pt x="163" y="3"/>
                  </a:cubicBezTo>
                  <a:cubicBezTo>
                    <a:pt x="163" y="4"/>
                    <a:pt x="163" y="5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8"/>
                    <a:pt x="163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1"/>
                    <a:pt x="163" y="13"/>
                    <a:pt x="162" y="14"/>
                  </a:cubicBezTo>
                  <a:cubicBezTo>
                    <a:pt x="160" y="17"/>
                    <a:pt x="157" y="20"/>
                    <a:pt x="153" y="21"/>
                  </a:cubicBezTo>
                  <a:cubicBezTo>
                    <a:pt x="151" y="22"/>
                    <a:pt x="148" y="23"/>
                    <a:pt x="146" y="25"/>
                  </a:cubicBezTo>
                  <a:cubicBezTo>
                    <a:pt x="144" y="27"/>
                    <a:pt x="143" y="30"/>
                    <a:pt x="143" y="33"/>
                  </a:cubicBezTo>
                  <a:cubicBezTo>
                    <a:pt x="143" y="35"/>
                    <a:pt x="143" y="36"/>
                    <a:pt x="143" y="38"/>
                  </a:cubicBezTo>
                  <a:cubicBezTo>
                    <a:pt x="143" y="39"/>
                    <a:pt x="143" y="41"/>
                    <a:pt x="142" y="42"/>
                  </a:cubicBezTo>
                  <a:cubicBezTo>
                    <a:pt x="142" y="42"/>
                    <a:pt x="141" y="43"/>
                    <a:pt x="140" y="44"/>
                  </a:cubicBezTo>
                  <a:cubicBezTo>
                    <a:pt x="140" y="45"/>
                    <a:pt x="139" y="45"/>
                    <a:pt x="139" y="46"/>
                  </a:cubicBezTo>
                  <a:cubicBezTo>
                    <a:pt x="137" y="49"/>
                    <a:pt x="131" y="58"/>
                    <a:pt x="126" y="59"/>
                  </a:cubicBezTo>
                  <a:cubicBezTo>
                    <a:pt x="125" y="59"/>
                    <a:pt x="125" y="60"/>
                    <a:pt x="124" y="59"/>
                  </a:cubicBezTo>
                  <a:cubicBezTo>
                    <a:pt x="124" y="59"/>
                    <a:pt x="123" y="59"/>
                    <a:pt x="123" y="59"/>
                  </a:cubicBezTo>
                  <a:cubicBezTo>
                    <a:pt x="120" y="58"/>
                    <a:pt x="118" y="54"/>
                    <a:pt x="116" y="52"/>
                  </a:cubicBezTo>
                  <a:cubicBezTo>
                    <a:pt x="114" y="50"/>
                    <a:pt x="113" y="49"/>
                    <a:pt x="112" y="49"/>
                  </a:cubicBezTo>
                  <a:cubicBezTo>
                    <a:pt x="112" y="49"/>
                    <a:pt x="111" y="50"/>
                    <a:pt x="111" y="51"/>
                  </a:cubicBezTo>
                  <a:cubicBezTo>
                    <a:pt x="111" y="55"/>
                    <a:pt x="110" y="64"/>
                    <a:pt x="107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6"/>
                    <a:pt x="105" y="66"/>
                    <a:pt x="104" y="66"/>
                  </a:cubicBezTo>
                  <a:cubicBezTo>
                    <a:pt x="101" y="66"/>
                    <a:pt x="100" y="64"/>
                    <a:pt x="98" y="64"/>
                  </a:cubicBezTo>
                  <a:cubicBezTo>
                    <a:pt x="95" y="64"/>
                    <a:pt x="95" y="68"/>
                    <a:pt x="92" y="68"/>
                  </a:cubicBezTo>
                  <a:cubicBezTo>
                    <a:pt x="92" y="68"/>
                    <a:pt x="91" y="68"/>
                    <a:pt x="91" y="68"/>
                  </a:cubicBezTo>
                  <a:cubicBezTo>
                    <a:pt x="91" y="68"/>
                    <a:pt x="90" y="69"/>
                    <a:pt x="90" y="69"/>
                  </a:cubicBezTo>
                  <a:cubicBezTo>
                    <a:pt x="85" y="69"/>
                    <a:pt x="79" y="65"/>
                    <a:pt x="76" y="65"/>
                  </a:cubicBezTo>
                  <a:cubicBezTo>
                    <a:pt x="72" y="66"/>
                    <a:pt x="69" y="71"/>
                    <a:pt x="67" y="70"/>
                  </a:cubicBezTo>
                  <a:cubicBezTo>
                    <a:pt x="66" y="70"/>
                    <a:pt x="65" y="69"/>
                    <a:pt x="64" y="69"/>
                  </a:cubicBezTo>
                  <a:cubicBezTo>
                    <a:pt x="63" y="68"/>
                    <a:pt x="63" y="68"/>
                    <a:pt x="62" y="69"/>
                  </a:cubicBezTo>
                  <a:cubicBezTo>
                    <a:pt x="60" y="71"/>
                    <a:pt x="60" y="76"/>
                    <a:pt x="55" y="76"/>
                  </a:cubicBezTo>
                  <a:cubicBezTo>
                    <a:pt x="54" y="76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49" y="78"/>
                    <a:pt x="49" y="84"/>
                  </a:cubicBezTo>
                  <a:cubicBezTo>
                    <a:pt x="49" y="84"/>
                    <a:pt x="50" y="92"/>
                    <a:pt x="47" y="95"/>
                  </a:cubicBezTo>
                  <a:cubicBezTo>
                    <a:pt x="46" y="96"/>
                    <a:pt x="46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4" y="96"/>
                  </a:cubicBezTo>
                  <a:cubicBezTo>
                    <a:pt x="38" y="96"/>
                    <a:pt x="38" y="103"/>
                    <a:pt x="35" y="106"/>
                  </a:cubicBezTo>
                  <a:cubicBezTo>
                    <a:pt x="35" y="106"/>
                    <a:pt x="35" y="106"/>
                    <a:pt x="34" y="106"/>
                  </a:cubicBezTo>
                  <a:cubicBezTo>
                    <a:pt x="34" y="107"/>
                    <a:pt x="32" y="107"/>
                    <a:pt x="31" y="106"/>
                  </a:cubicBezTo>
                  <a:cubicBezTo>
                    <a:pt x="28" y="105"/>
                    <a:pt x="22" y="103"/>
                    <a:pt x="19" y="104"/>
                  </a:cubicBezTo>
                  <a:cubicBezTo>
                    <a:pt x="18" y="105"/>
                    <a:pt x="17" y="108"/>
                    <a:pt x="17" y="110"/>
                  </a:cubicBezTo>
                  <a:cubicBezTo>
                    <a:pt x="17" y="112"/>
                    <a:pt x="16" y="113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5" y="114"/>
                  </a:cubicBezTo>
                  <a:cubicBezTo>
                    <a:pt x="14" y="114"/>
                    <a:pt x="14" y="114"/>
                    <a:pt x="13" y="114"/>
                  </a:cubicBezTo>
                  <a:cubicBezTo>
                    <a:pt x="16" y="116"/>
                    <a:pt x="18" y="129"/>
                    <a:pt x="9" y="1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0" y="129"/>
                    <a:pt x="0" y="13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14"/>
                    <a:pt x="218" y="113"/>
                    <a:pt x="219" y="112"/>
                  </a:cubicBezTo>
                  <a:cubicBezTo>
                    <a:pt x="218" y="113"/>
                    <a:pt x="218" y="114"/>
                    <a:pt x="217" y="1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id="{202563A3-0A16-444E-BA53-8286DA9C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128" y="6161063"/>
              <a:ext cx="841375" cy="554037"/>
            </a:xfrm>
            <a:custGeom>
              <a:avLst/>
              <a:gdLst>
                <a:gd name="T0" fmla="*/ 182 w 225"/>
                <a:gd name="T1" fmla="*/ 148 h 148"/>
                <a:gd name="T2" fmla="*/ 187 w 225"/>
                <a:gd name="T3" fmla="*/ 130 h 148"/>
                <a:gd name="T4" fmla="*/ 188 w 225"/>
                <a:gd name="T5" fmla="*/ 129 h 148"/>
                <a:gd name="T6" fmla="*/ 192 w 225"/>
                <a:gd name="T7" fmla="*/ 124 h 148"/>
                <a:gd name="T8" fmla="*/ 195 w 225"/>
                <a:gd name="T9" fmla="*/ 114 h 148"/>
                <a:gd name="T10" fmla="*/ 195 w 225"/>
                <a:gd name="T11" fmla="*/ 111 h 148"/>
                <a:gd name="T12" fmla="*/ 195 w 225"/>
                <a:gd name="T13" fmla="*/ 107 h 148"/>
                <a:gd name="T14" fmla="*/ 197 w 225"/>
                <a:gd name="T15" fmla="*/ 102 h 148"/>
                <a:gd name="T16" fmla="*/ 199 w 225"/>
                <a:gd name="T17" fmla="*/ 99 h 148"/>
                <a:gd name="T18" fmla="*/ 201 w 225"/>
                <a:gd name="T19" fmla="*/ 98 h 148"/>
                <a:gd name="T20" fmla="*/ 201 w 225"/>
                <a:gd name="T21" fmla="*/ 98 h 148"/>
                <a:gd name="T22" fmla="*/ 208 w 225"/>
                <a:gd name="T23" fmla="*/ 91 h 148"/>
                <a:gd name="T24" fmla="*/ 215 w 225"/>
                <a:gd name="T25" fmla="*/ 87 h 148"/>
                <a:gd name="T26" fmla="*/ 224 w 225"/>
                <a:gd name="T27" fmla="*/ 78 h 148"/>
                <a:gd name="T28" fmla="*/ 221 w 225"/>
                <a:gd name="T29" fmla="*/ 67 h 148"/>
                <a:gd name="T30" fmla="*/ 220 w 225"/>
                <a:gd name="T31" fmla="*/ 67 h 148"/>
                <a:gd name="T32" fmla="*/ 219 w 225"/>
                <a:gd name="T33" fmla="*/ 67 h 148"/>
                <a:gd name="T34" fmla="*/ 219 w 225"/>
                <a:gd name="T35" fmla="*/ 66 h 148"/>
                <a:gd name="T36" fmla="*/ 217 w 225"/>
                <a:gd name="T37" fmla="*/ 63 h 148"/>
                <a:gd name="T38" fmla="*/ 216 w 225"/>
                <a:gd name="T39" fmla="*/ 61 h 148"/>
                <a:gd name="T40" fmla="*/ 214 w 225"/>
                <a:gd name="T41" fmla="*/ 59 h 148"/>
                <a:gd name="T42" fmla="*/ 213 w 225"/>
                <a:gd name="T43" fmla="*/ 53 h 148"/>
                <a:gd name="T44" fmla="*/ 200 w 225"/>
                <a:gd name="T45" fmla="*/ 44 h 148"/>
                <a:gd name="T46" fmla="*/ 192 w 225"/>
                <a:gd name="T47" fmla="*/ 38 h 148"/>
                <a:gd name="T48" fmla="*/ 188 w 225"/>
                <a:gd name="T49" fmla="*/ 33 h 148"/>
                <a:gd name="T50" fmla="*/ 188 w 225"/>
                <a:gd name="T51" fmla="*/ 33 h 148"/>
                <a:gd name="T52" fmla="*/ 186 w 225"/>
                <a:gd name="T53" fmla="*/ 30 h 148"/>
                <a:gd name="T54" fmla="*/ 187 w 225"/>
                <a:gd name="T55" fmla="*/ 11 h 148"/>
                <a:gd name="T56" fmla="*/ 187 w 225"/>
                <a:gd name="T57" fmla="*/ 11 h 148"/>
                <a:gd name="T58" fmla="*/ 182 w 225"/>
                <a:gd name="T59" fmla="*/ 1 h 148"/>
                <a:gd name="T60" fmla="*/ 7 w 225"/>
                <a:gd name="T61" fmla="*/ 0 h 148"/>
                <a:gd name="T62" fmla="*/ 0 w 225"/>
                <a:gd name="T63" fmla="*/ 0 h 148"/>
                <a:gd name="T64" fmla="*/ 4 w 225"/>
                <a:gd name="T65" fmla="*/ 4 h 148"/>
                <a:gd name="T66" fmla="*/ 7 w 225"/>
                <a:gd name="T67" fmla="*/ 24 h 148"/>
                <a:gd name="T68" fmla="*/ 7 w 225"/>
                <a:gd name="T69" fmla="*/ 26 h 148"/>
                <a:gd name="T70" fmla="*/ 7 w 225"/>
                <a:gd name="T71" fmla="*/ 28 h 148"/>
                <a:gd name="T72" fmla="*/ 6 w 225"/>
                <a:gd name="T73" fmla="*/ 39 h 148"/>
                <a:gd name="T74" fmla="*/ 7 w 225"/>
                <a:gd name="T75" fmla="*/ 45 h 148"/>
                <a:gd name="T76" fmla="*/ 8 w 225"/>
                <a:gd name="T77" fmla="*/ 54 h 148"/>
                <a:gd name="T78" fmla="*/ 14 w 225"/>
                <a:gd name="T79" fmla="*/ 65 h 148"/>
                <a:gd name="T80" fmla="*/ 14 w 225"/>
                <a:gd name="T81" fmla="*/ 68 h 148"/>
                <a:gd name="T82" fmla="*/ 15 w 225"/>
                <a:gd name="T83" fmla="*/ 71 h 148"/>
                <a:gd name="T84" fmla="*/ 20 w 225"/>
                <a:gd name="T85" fmla="*/ 80 h 148"/>
                <a:gd name="T86" fmla="*/ 20 w 225"/>
                <a:gd name="T87" fmla="*/ 85 h 148"/>
                <a:gd name="T88" fmla="*/ 21 w 225"/>
                <a:gd name="T89" fmla="*/ 91 h 148"/>
                <a:gd name="T90" fmla="*/ 23 w 225"/>
                <a:gd name="T91" fmla="*/ 95 h 148"/>
                <a:gd name="T92" fmla="*/ 27 w 225"/>
                <a:gd name="T93" fmla="*/ 121 h 148"/>
                <a:gd name="T94" fmla="*/ 27 w 225"/>
                <a:gd name="T95" fmla="*/ 122 h 148"/>
                <a:gd name="T96" fmla="*/ 28 w 225"/>
                <a:gd name="T97" fmla="*/ 126 h 148"/>
                <a:gd name="T98" fmla="*/ 32 w 225"/>
                <a:gd name="T99" fmla="*/ 133 h 148"/>
                <a:gd name="T100" fmla="*/ 36 w 225"/>
                <a:gd name="T101" fmla="*/ 135 h 148"/>
                <a:gd name="T102" fmla="*/ 36 w 225"/>
                <a:gd name="T103" fmla="*/ 136 h 148"/>
                <a:gd name="T104" fmla="*/ 142 w 225"/>
                <a:gd name="T105" fmla="*/ 134 h 148"/>
                <a:gd name="T106" fmla="*/ 158 w 225"/>
                <a:gd name="T107" fmla="*/ 134 h 148"/>
                <a:gd name="T108" fmla="*/ 168 w 225"/>
                <a:gd name="T109" fmla="*/ 134 h 148"/>
                <a:gd name="T110" fmla="*/ 173 w 225"/>
                <a:gd name="T111" fmla="*/ 140 h 148"/>
                <a:gd name="T112" fmla="*/ 177 w 225"/>
                <a:gd name="T113" fmla="*/ 141 h 148"/>
                <a:gd name="T114" fmla="*/ 178 w 225"/>
                <a:gd name="T115" fmla="*/ 144 h 148"/>
                <a:gd name="T116" fmla="*/ 178 w 225"/>
                <a:gd name="T117" fmla="*/ 144 h 148"/>
                <a:gd name="T118" fmla="*/ 182 w 225"/>
                <a:gd name="T11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48">
                  <a:moveTo>
                    <a:pt x="182" y="148"/>
                  </a:moveTo>
                  <a:cubicBezTo>
                    <a:pt x="182" y="148"/>
                    <a:pt x="182" y="135"/>
                    <a:pt x="187" y="130"/>
                  </a:cubicBezTo>
                  <a:cubicBezTo>
                    <a:pt x="187" y="130"/>
                    <a:pt x="188" y="129"/>
                    <a:pt x="188" y="129"/>
                  </a:cubicBezTo>
                  <a:cubicBezTo>
                    <a:pt x="189" y="127"/>
                    <a:pt x="191" y="125"/>
                    <a:pt x="192" y="124"/>
                  </a:cubicBezTo>
                  <a:cubicBezTo>
                    <a:pt x="194" y="122"/>
                    <a:pt x="195" y="119"/>
                    <a:pt x="195" y="114"/>
                  </a:cubicBezTo>
                  <a:cubicBezTo>
                    <a:pt x="195" y="113"/>
                    <a:pt x="195" y="112"/>
                    <a:pt x="195" y="111"/>
                  </a:cubicBezTo>
                  <a:cubicBezTo>
                    <a:pt x="195" y="108"/>
                    <a:pt x="195" y="107"/>
                    <a:pt x="195" y="107"/>
                  </a:cubicBezTo>
                  <a:cubicBezTo>
                    <a:pt x="195" y="107"/>
                    <a:pt x="196" y="104"/>
                    <a:pt x="197" y="102"/>
                  </a:cubicBezTo>
                  <a:cubicBezTo>
                    <a:pt x="198" y="101"/>
                    <a:pt x="199" y="100"/>
                    <a:pt x="199" y="99"/>
                  </a:cubicBezTo>
                  <a:cubicBezTo>
                    <a:pt x="200" y="99"/>
                    <a:pt x="201" y="99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4" y="97"/>
                    <a:pt x="205" y="93"/>
                    <a:pt x="208" y="91"/>
                  </a:cubicBezTo>
                  <a:cubicBezTo>
                    <a:pt x="209" y="91"/>
                    <a:pt x="212" y="89"/>
                    <a:pt x="215" y="87"/>
                  </a:cubicBezTo>
                  <a:cubicBezTo>
                    <a:pt x="218" y="85"/>
                    <a:pt x="222" y="81"/>
                    <a:pt x="224" y="78"/>
                  </a:cubicBezTo>
                  <a:cubicBezTo>
                    <a:pt x="225" y="72"/>
                    <a:pt x="223" y="69"/>
                    <a:pt x="221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8" y="65"/>
                    <a:pt x="217" y="64"/>
                    <a:pt x="217" y="63"/>
                  </a:cubicBezTo>
                  <a:cubicBezTo>
                    <a:pt x="216" y="63"/>
                    <a:pt x="216" y="62"/>
                    <a:pt x="216" y="61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4" y="59"/>
                    <a:pt x="213" y="55"/>
                    <a:pt x="213" y="53"/>
                  </a:cubicBezTo>
                  <a:cubicBezTo>
                    <a:pt x="213" y="53"/>
                    <a:pt x="202" y="47"/>
                    <a:pt x="200" y="44"/>
                  </a:cubicBezTo>
                  <a:cubicBezTo>
                    <a:pt x="198" y="44"/>
                    <a:pt x="195" y="41"/>
                    <a:pt x="192" y="38"/>
                  </a:cubicBezTo>
                  <a:cubicBezTo>
                    <a:pt x="190" y="36"/>
                    <a:pt x="189" y="35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32"/>
                    <a:pt x="186" y="31"/>
                    <a:pt x="186" y="30"/>
                  </a:cubicBezTo>
                  <a:cubicBezTo>
                    <a:pt x="181" y="23"/>
                    <a:pt x="185" y="15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9"/>
                    <a:pt x="182" y="1"/>
                    <a:pt x="18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4" y="4"/>
                  </a:cubicBezTo>
                  <a:cubicBezTo>
                    <a:pt x="7" y="8"/>
                    <a:pt x="9" y="1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6" y="32"/>
                    <a:pt x="5" y="36"/>
                    <a:pt x="6" y="39"/>
                  </a:cubicBezTo>
                  <a:cubicBezTo>
                    <a:pt x="8" y="42"/>
                    <a:pt x="7" y="45"/>
                    <a:pt x="7" y="45"/>
                  </a:cubicBezTo>
                  <a:cubicBezTo>
                    <a:pt x="10" y="48"/>
                    <a:pt x="8" y="54"/>
                    <a:pt x="8" y="54"/>
                  </a:cubicBezTo>
                  <a:cubicBezTo>
                    <a:pt x="12" y="57"/>
                    <a:pt x="15" y="62"/>
                    <a:pt x="14" y="65"/>
                  </a:cubicBezTo>
                  <a:cubicBezTo>
                    <a:pt x="14" y="66"/>
                    <a:pt x="14" y="67"/>
                    <a:pt x="14" y="68"/>
                  </a:cubicBezTo>
                  <a:cubicBezTo>
                    <a:pt x="15" y="69"/>
                    <a:pt x="15" y="71"/>
                    <a:pt x="15" y="71"/>
                  </a:cubicBezTo>
                  <a:cubicBezTo>
                    <a:pt x="18" y="71"/>
                    <a:pt x="20" y="76"/>
                    <a:pt x="20" y="80"/>
                  </a:cubicBezTo>
                  <a:cubicBezTo>
                    <a:pt x="20" y="81"/>
                    <a:pt x="19" y="83"/>
                    <a:pt x="20" y="85"/>
                  </a:cubicBezTo>
                  <a:cubicBezTo>
                    <a:pt x="20" y="87"/>
                    <a:pt x="20" y="89"/>
                    <a:pt x="21" y="91"/>
                  </a:cubicBezTo>
                  <a:cubicBezTo>
                    <a:pt x="21" y="92"/>
                    <a:pt x="22" y="94"/>
                    <a:pt x="23" y="95"/>
                  </a:cubicBezTo>
                  <a:cubicBezTo>
                    <a:pt x="28" y="99"/>
                    <a:pt x="27" y="111"/>
                    <a:pt x="27" y="121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4"/>
                    <a:pt x="27" y="125"/>
                    <a:pt x="28" y="126"/>
                  </a:cubicBezTo>
                  <a:cubicBezTo>
                    <a:pt x="29" y="129"/>
                    <a:pt x="31" y="131"/>
                    <a:pt x="32" y="133"/>
                  </a:cubicBezTo>
                  <a:cubicBezTo>
                    <a:pt x="34" y="134"/>
                    <a:pt x="35" y="134"/>
                    <a:pt x="36" y="135"/>
                  </a:cubicBezTo>
                  <a:cubicBezTo>
                    <a:pt x="36" y="135"/>
                    <a:pt x="36" y="136"/>
                    <a:pt x="36" y="136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66" y="133"/>
                    <a:pt x="168" y="134"/>
                  </a:cubicBezTo>
                  <a:cubicBezTo>
                    <a:pt x="169" y="135"/>
                    <a:pt x="173" y="140"/>
                    <a:pt x="173" y="140"/>
                  </a:cubicBezTo>
                  <a:cubicBezTo>
                    <a:pt x="173" y="140"/>
                    <a:pt x="176" y="138"/>
                    <a:pt x="177" y="141"/>
                  </a:cubicBezTo>
                  <a:cubicBezTo>
                    <a:pt x="177" y="142"/>
                    <a:pt x="178" y="142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7"/>
                    <a:pt x="182" y="148"/>
                    <a:pt x="182" y="1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id="{E62F0B05-E287-4E18-9A67-1513B83AC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4565" y="5678463"/>
              <a:ext cx="981075" cy="684212"/>
            </a:xfrm>
            <a:custGeom>
              <a:avLst/>
              <a:gdLst>
                <a:gd name="T0" fmla="*/ 259 w 262"/>
                <a:gd name="T1" fmla="*/ 174 h 183"/>
                <a:gd name="T2" fmla="*/ 259 w 262"/>
                <a:gd name="T3" fmla="*/ 155 h 183"/>
                <a:gd name="T4" fmla="*/ 256 w 262"/>
                <a:gd name="T5" fmla="*/ 133 h 183"/>
                <a:gd name="T6" fmla="*/ 250 w 262"/>
                <a:gd name="T7" fmla="*/ 129 h 183"/>
                <a:gd name="T8" fmla="*/ 259 w 262"/>
                <a:gd name="T9" fmla="*/ 129 h 183"/>
                <a:gd name="T10" fmla="*/ 260 w 262"/>
                <a:gd name="T11" fmla="*/ 44 h 183"/>
                <a:gd name="T12" fmla="*/ 257 w 262"/>
                <a:gd name="T13" fmla="*/ 33 h 183"/>
                <a:gd name="T14" fmla="*/ 258 w 262"/>
                <a:gd name="T15" fmla="*/ 14 h 183"/>
                <a:gd name="T16" fmla="*/ 17 w 262"/>
                <a:gd name="T17" fmla="*/ 0 h 183"/>
                <a:gd name="T18" fmla="*/ 12 w 262"/>
                <a:gd name="T19" fmla="*/ 42 h 183"/>
                <a:gd name="T20" fmla="*/ 11 w 262"/>
                <a:gd name="T21" fmla="*/ 45 h 183"/>
                <a:gd name="T22" fmla="*/ 0 w 262"/>
                <a:gd name="T23" fmla="*/ 136 h 183"/>
                <a:gd name="T24" fmla="*/ 143 w 262"/>
                <a:gd name="T25" fmla="*/ 147 h 183"/>
                <a:gd name="T26" fmla="*/ 152 w 262"/>
                <a:gd name="T27" fmla="*/ 151 h 183"/>
                <a:gd name="T28" fmla="*/ 160 w 262"/>
                <a:gd name="T29" fmla="*/ 154 h 183"/>
                <a:gd name="T30" fmla="*/ 173 w 262"/>
                <a:gd name="T31" fmla="*/ 158 h 183"/>
                <a:gd name="T32" fmla="*/ 184 w 262"/>
                <a:gd name="T33" fmla="*/ 161 h 183"/>
                <a:gd name="T34" fmla="*/ 197 w 262"/>
                <a:gd name="T35" fmla="*/ 167 h 183"/>
                <a:gd name="T36" fmla="*/ 214 w 262"/>
                <a:gd name="T37" fmla="*/ 164 h 183"/>
                <a:gd name="T38" fmla="*/ 229 w 262"/>
                <a:gd name="T39" fmla="*/ 164 h 183"/>
                <a:gd name="T40" fmla="*/ 238 w 262"/>
                <a:gd name="T41" fmla="*/ 165 h 183"/>
                <a:gd name="T42" fmla="*/ 260 w 262"/>
                <a:gd name="T43" fmla="*/ 175 h 183"/>
                <a:gd name="T44" fmla="*/ 260 w 262"/>
                <a:gd name="T45" fmla="*/ 183 h 183"/>
                <a:gd name="T46" fmla="*/ 259 w 262"/>
                <a:gd name="T47" fmla="*/ 17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183">
                  <a:moveTo>
                    <a:pt x="259" y="174"/>
                  </a:moveTo>
                  <a:cubicBezTo>
                    <a:pt x="254" y="170"/>
                    <a:pt x="256" y="171"/>
                    <a:pt x="259" y="155"/>
                  </a:cubicBezTo>
                  <a:cubicBezTo>
                    <a:pt x="259" y="151"/>
                    <a:pt x="261" y="140"/>
                    <a:pt x="256" y="133"/>
                  </a:cubicBezTo>
                  <a:cubicBezTo>
                    <a:pt x="253" y="130"/>
                    <a:pt x="250" y="129"/>
                    <a:pt x="250" y="129"/>
                  </a:cubicBezTo>
                  <a:cubicBezTo>
                    <a:pt x="259" y="129"/>
                    <a:pt x="259" y="129"/>
                    <a:pt x="259" y="129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0" y="44"/>
                    <a:pt x="256" y="39"/>
                    <a:pt x="257" y="33"/>
                  </a:cubicBezTo>
                  <a:cubicBezTo>
                    <a:pt x="257" y="27"/>
                    <a:pt x="260" y="17"/>
                    <a:pt x="258" y="14"/>
                  </a:cubicBezTo>
                  <a:cubicBezTo>
                    <a:pt x="258" y="14"/>
                    <a:pt x="93" y="11"/>
                    <a:pt x="17" y="0"/>
                  </a:cubicBezTo>
                  <a:cubicBezTo>
                    <a:pt x="14" y="23"/>
                    <a:pt x="12" y="41"/>
                    <a:pt x="12" y="42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9" y="151"/>
                    <a:pt x="152" y="151"/>
                  </a:cubicBezTo>
                  <a:cubicBezTo>
                    <a:pt x="155" y="151"/>
                    <a:pt x="157" y="152"/>
                    <a:pt x="160" y="154"/>
                  </a:cubicBezTo>
                  <a:cubicBezTo>
                    <a:pt x="163" y="156"/>
                    <a:pt x="169" y="158"/>
                    <a:pt x="173" y="158"/>
                  </a:cubicBezTo>
                  <a:cubicBezTo>
                    <a:pt x="177" y="158"/>
                    <a:pt x="181" y="161"/>
                    <a:pt x="184" y="161"/>
                  </a:cubicBezTo>
                  <a:cubicBezTo>
                    <a:pt x="187" y="161"/>
                    <a:pt x="194" y="164"/>
                    <a:pt x="197" y="167"/>
                  </a:cubicBezTo>
                  <a:cubicBezTo>
                    <a:pt x="200" y="169"/>
                    <a:pt x="206" y="168"/>
                    <a:pt x="214" y="164"/>
                  </a:cubicBezTo>
                  <a:cubicBezTo>
                    <a:pt x="221" y="160"/>
                    <a:pt x="225" y="164"/>
                    <a:pt x="229" y="164"/>
                  </a:cubicBezTo>
                  <a:cubicBezTo>
                    <a:pt x="232" y="164"/>
                    <a:pt x="238" y="165"/>
                    <a:pt x="238" y="165"/>
                  </a:cubicBezTo>
                  <a:cubicBezTo>
                    <a:pt x="238" y="165"/>
                    <a:pt x="259" y="174"/>
                    <a:pt x="260" y="175"/>
                  </a:cubicBezTo>
                  <a:cubicBezTo>
                    <a:pt x="261" y="176"/>
                    <a:pt x="260" y="183"/>
                    <a:pt x="260" y="183"/>
                  </a:cubicBezTo>
                  <a:cubicBezTo>
                    <a:pt x="260" y="183"/>
                    <a:pt x="262" y="177"/>
                    <a:pt x="259" y="17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id="{837E10F7-3ED2-448E-9BA8-C0D8C3B5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8003" y="6400775"/>
              <a:ext cx="420688" cy="722312"/>
            </a:xfrm>
            <a:custGeom>
              <a:avLst/>
              <a:gdLst>
                <a:gd name="T0" fmla="*/ 11 w 112"/>
                <a:gd name="T1" fmla="*/ 128 h 193"/>
                <a:gd name="T2" fmla="*/ 14 w 112"/>
                <a:gd name="T3" fmla="*/ 136 h 193"/>
                <a:gd name="T4" fmla="*/ 14 w 112"/>
                <a:gd name="T5" fmla="*/ 146 h 193"/>
                <a:gd name="T6" fmla="*/ 12 w 112"/>
                <a:gd name="T7" fmla="*/ 152 h 193"/>
                <a:gd name="T8" fmla="*/ 4 w 112"/>
                <a:gd name="T9" fmla="*/ 168 h 193"/>
                <a:gd name="T10" fmla="*/ 4 w 112"/>
                <a:gd name="T11" fmla="*/ 170 h 193"/>
                <a:gd name="T12" fmla="*/ 2 w 112"/>
                <a:gd name="T13" fmla="*/ 174 h 193"/>
                <a:gd name="T14" fmla="*/ 1 w 112"/>
                <a:gd name="T15" fmla="*/ 177 h 193"/>
                <a:gd name="T16" fmla="*/ 0 w 112"/>
                <a:gd name="T17" fmla="*/ 181 h 193"/>
                <a:gd name="T18" fmla="*/ 0 w 112"/>
                <a:gd name="T19" fmla="*/ 193 h 193"/>
                <a:gd name="T20" fmla="*/ 3 w 112"/>
                <a:gd name="T21" fmla="*/ 193 h 193"/>
                <a:gd name="T22" fmla="*/ 10 w 112"/>
                <a:gd name="T23" fmla="*/ 186 h 193"/>
                <a:gd name="T24" fmla="*/ 12 w 112"/>
                <a:gd name="T25" fmla="*/ 186 h 193"/>
                <a:gd name="T26" fmla="*/ 14 w 112"/>
                <a:gd name="T27" fmla="*/ 187 h 193"/>
                <a:gd name="T28" fmla="*/ 15 w 112"/>
                <a:gd name="T29" fmla="*/ 187 h 193"/>
                <a:gd name="T30" fmla="*/ 16 w 112"/>
                <a:gd name="T31" fmla="*/ 186 h 193"/>
                <a:gd name="T32" fmla="*/ 24 w 112"/>
                <a:gd name="T33" fmla="*/ 182 h 193"/>
                <a:gd name="T34" fmla="*/ 24 w 112"/>
                <a:gd name="T35" fmla="*/ 182 h 193"/>
                <a:gd name="T36" fmla="*/ 24 w 112"/>
                <a:gd name="T37" fmla="*/ 182 h 193"/>
                <a:gd name="T38" fmla="*/ 39 w 112"/>
                <a:gd name="T39" fmla="*/ 185 h 193"/>
                <a:gd name="T40" fmla="*/ 45 w 112"/>
                <a:gd name="T41" fmla="*/ 181 h 193"/>
                <a:gd name="T42" fmla="*/ 46 w 112"/>
                <a:gd name="T43" fmla="*/ 181 h 193"/>
                <a:gd name="T44" fmla="*/ 46 w 112"/>
                <a:gd name="T45" fmla="*/ 180 h 193"/>
                <a:gd name="T46" fmla="*/ 54 w 112"/>
                <a:gd name="T47" fmla="*/ 182 h 193"/>
                <a:gd name="T48" fmla="*/ 57 w 112"/>
                <a:gd name="T49" fmla="*/ 175 h 193"/>
                <a:gd name="T50" fmla="*/ 59 w 112"/>
                <a:gd name="T51" fmla="*/ 168 h 193"/>
                <a:gd name="T52" fmla="*/ 59 w 112"/>
                <a:gd name="T53" fmla="*/ 168 h 193"/>
                <a:gd name="T54" fmla="*/ 60 w 112"/>
                <a:gd name="T55" fmla="*/ 166 h 193"/>
                <a:gd name="T56" fmla="*/ 61 w 112"/>
                <a:gd name="T57" fmla="*/ 166 h 193"/>
                <a:gd name="T58" fmla="*/ 64 w 112"/>
                <a:gd name="T59" fmla="*/ 169 h 193"/>
                <a:gd name="T60" fmla="*/ 69 w 112"/>
                <a:gd name="T61" fmla="*/ 174 h 193"/>
                <a:gd name="T62" fmla="*/ 72 w 112"/>
                <a:gd name="T63" fmla="*/ 176 h 193"/>
                <a:gd name="T64" fmla="*/ 74 w 112"/>
                <a:gd name="T65" fmla="*/ 176 h 193"/>
                <a:gd name="T66" fmla="*/ 77 w 112"/>
                <a:gd name="T67" fmla="*/ 174 h 193"/>
                <a:gd name="T68" fmla="*/ 88 w 112"/>
                <a:gd name="T69" fmla="*/ 161 h 193"/>
                <a:gd name="T70" fmla="*/ 91 w 112"/>
                <a:gd name="T71" fmla="*/ 155 h 193"/>
                <a:gd name="T72" fmla="*/ 91 w 112"/>
                <a:gd name="T73" fmla="*/ 147 h 193"/>
                <a:gd name="T74" fmla="*/ 94 w 112"/>
                <a:gd name="T75" fmla="*/ 142 h 193"/>
                <a:gd name="T76" fmla="*/ 98 w 112"/>
                <a:gd name="T77" fmla="*/ 140 h 193"/>
                <a:gd name="T78" fmla="*/ 110 w 112"/>
                <a:gd name="T79" fmla="*/ 131 h 193"/>
                <a:gd name="T80" fmla="*/ 112 w 112"/>
                <a:gd name="T81" fmla="*/ 126 h 193"/>
                <a:gd name="T82" fmla="*/ 112 w 112"/>
                <a:gd name="T83" fmla="*/ 125 h 193"/>
                <a:gd name="T84" fmla="*/ 111 w 112"/>
                <a:gd name="T85" fmla="*/ 124 h 193"/>
                <a:gd name="T86" fmla="*/ 111 w 112"/>
                <a:gd name="T87" fmla="*/ 124 h 193"/>
                <a:gd name="T88" fmla="*/ 111 w 112"/>
                <a:gd name="T89" fmla="*/ 124 h 193"/>
                <a:gd name="T90" fmla="*/ 111 w 112"/>
                <a:gd name="T91" fmla="*/ 120 h 193"/>
                <a:gd name="T92" fmla="*/ 97 w 112"/>
                <a:gd name="T93" fmla="*/ 3 h 193"/>
                <a:gd name="T94" fmla="*/ 96 w 112"/>
                <a:gd name="T95" fmla="*/ 0 h 193"/>
                <a:gd name="T96" fmla="*/ 23 w 112"/>
                <a:gd name="T97" fmla="*/ 4 h 193"/>
                <a:gd name="T98" fmla="*/ 19 w 112"/>
                <a:gd name="T99" fmla="*/ 8 h 193"/>
                <a:gd name="T100" fmla="*/ 17 w 112"/>
                <a:gd name="T101" fmla="*/ 10 h 193"/>
                <a:gd name="T102" fmla="*/ 17 w 112"/>
                <a:gd name="T103" fmla="*/ 10 h 193"/>
                <a:gd name="T104" fmla="*/ 17 w 112"/>
                <a:gd name="T105" fmla="*/ 10 h 193"/>
                <a:gd name="T106" fmla="*/ 10 w 112"/>
                <a:gd name="T107" fmla="*/ 11 h 193"/>
                <a:gd name="T108" fmla="*/ 4 w 112"/>
                <a:gd name="T109" fmla="*/ 9 h 193"/>
                <a:gd name="T110" fmla="*/ 3 w 112"/>
                <a:gd name="T111" fmla="*/ 8 h 193"/>
                <a:gd name="T112" fmla="*/ 11 w 112"/>
                <a:gd name="T113" fmla="*/ 1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193">
                  <a:moveTo>
                    <a:pt x="11" y="128"/>
                  </a:moveTo>
                  <a:cubicBezTo>
                    <a:pt x="12" y="128"/>
                    <a:pt x="13" y="131"/>
                    <a:pt x="14" y="136"/>
                  </a:cubicBezTo>
                  <a:cubicBezTo>
                    <a:pt x="14" y="139"/>
                    <a:pt x="15" y="143"/>
                    <a:pt x="14" y="146"/>
                  </a:cubicBezTo>
                  <a:cubicBezTo>
                    <a:pt x="13" y="148"/>
                    <a:pt x="12" y="150"/>
                    <a:pt x="12" y="152"/>
                  </a:cubicBezTo>
                  <a:cubicBezTo>
                    <a:pt x="7" y="165"/>
                    <a:pt x="5" y="163"/>
                    <a:pt x="4" y="168"/>
                  </a:cubicBezTo>
                  <a:cubicBezTo>
                    <a:pt x="4" y="169"/>
                    <a:pt x="4" y="170"/>
                    <a:pt x="4" y="170"/>
                  </a:cubicBezTo>
                  <a:cubicBezTo>
                    <a:pt x="3" y="172"/>
                    <a:pt x="3" y="173"/>
                    <a:pt x="2" y="174"/>
                  </a:cubicBezTo>
                  <a:cubicBezTo>
                    <a:pt x="2" y="175"/>
                    <a:pt x="2" y="176"/>
                    <a:pt x="1" y="177"/>
                  </a:cubicBezTo>
                  <a:cubicBezTo>
                    <a:pt x="1" y="178"/>
                    <a:pt x="1" y="179"/>
                    <a:pt x="0" y="181"/>
                  </a:cubicBezTo>
                  <a:cubicBezTo>
                    <a:pt x="0" y="186"/>
                    <a:pt x="0" y="193"/>
                    <a:pt x="0" y="193"/>
                  </a:cubicBezTo>
                  <a:cubicBezTo>
                    <a:pt x="1" y="193"/>
                    <a:pt x="2" y="193"/>
                    <a:pt x="3" y="193"/>
                  </a:cubicBezTo>
                  <a:cubicBezTo>
                    <a:pt x="7" y="192"/>
                    <a:pt x="9" y="187"/>
                    <a:pt x="10" y="186"/>
                  </a:cubicBezTo>
                  <a:cubicBezTo>
                    <a:pt x="11" y="184"/>
                    <a:pt x="11" y="185"/>
                    <a:pt x="12" y="186"/>
                  </a:cubicBezTo>
                  <a:cubicBezTo>
                    <a:pt x="13" y="186"/>
                    <a:pt x="14" y="186"/>
                    <a:pt x="14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5" y="187"/>
                    <a:pt x="16" y="187"/>
                    <a:pt x="16" y="186"/>
                  </a:cubicBezTo>
                  <a:cubicBezTo>
                    <a:pt x="18" y="184"/>
                    <a:pt x="21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8" y="181"/>
                    <a:pt x="36" y="185"/>
                    <a:pt x="39" y="185"/>
                  </a:cubicBezTo>
                  <a:cubicBezTo>
                    <a:pt x="43" y="184"/>
                    <a:pt x="43" y="181"/>
                    <a:pt x="45" y="181"/>
                  </a:cubicBezTo>
                  <a:cubicBezTo>
                    <a:pt x="45" y="180"/>
                    <a:pt x="45" y="181"/>
                    <a:pt x="46" y="181"/>
                  </a:cubicBezTo>
                  <a:cubicBezTo>
                    <a:pt x="46" y="181"/>
                    <a:pt x="46" y="180"/>
                    <a:pt x="46" y="180"/>
                  </a:cubicBezTo>
                  <a:cubicBezTo>
                    <a:pt x="49" y="180"/>
                    <a:pt x="51" y="183"/>
                    <a:pt x="54" y="182"/>
                  </a:cubicBezTo>
                  <a:cubicBezTo>
                    <a:pt x="56" y="180"/>
                    <a:pt x="57" y="176"/>
                    <a:pt x="57" y="175"/>
                  </a:cubicBezTo>
                  <a:cubicBezTo>
                    <a:pt x="58" y="174"/>
                    <a:pt x="58" y="170"/>
                    <a:pt x="59" y="16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59" y="166"/>
                    <a:pt x="60" y="166"/>
                    <a:pt x="60" y="166"/>
                  </a:cubicBezTo>
                  <a:cubicBezTo>
                    <a:pt x="60" y="166"/>
                    <a:pt x="61" y="166"/>
                    <a:pt x="61" y="166"/>
                  </a:cubicBezTo>
                  <a:cubicBezTo>
                    <a:pt x="62" y="166"/>
                    <a:pt x="63" y="167"/>
                    <a:pt x="64" y="169"/>
                  </a:cubicBezTo>
                  <a:cubicBezTo>
                    <a:pt x="65" y="170"/>
                    <a:pt x="67" y="172"/>
                    <a:pt x="69" y="174"/>
                  </a:cubicBezTo>
                  <a:cubicBezTo>
                    <a:pt x="70" y="176"/>
                    <a:pt x="71" y="176"/>
                    <a:pt x="72" y="176"/>
                  </a:cubicBezTo>
                  <a:cubicBezTo>
                    <a:pt x="73" y="176"/>
                    <a:pt x="73" y="176"/>
                    <a:pt x="74" y="176"/>
                  </a:cubicBezTo>
                  <a:cubicBezTo>
                    <a:pt x="75" y="176"/>
                    <a:pt x="76" y="175"/>
                    <a:pt x="77" y="174"/>
                  </a:cubicBezTo>
                  <a:cubicBezTo>
                    <a:pt x="80" y="172"/>
                    <a:pt x="85" y="165"/>
                    <a:pt x="88" y="161"/>
                  </a:cubicBezTo>
                  <a:cubicBezTo>
                    <a:pt x="90" y="159"/>
                    <a:pt x="91" y="157"/>
                    <a:pt x="91" y="155"/>
                  </a:cubicBezTo>
                  <a:cubicBezTo>
                    <a:pt x="91" y="152"/>
                    <a:pt x="91" y="149"/>
                    <a:pt x="91" y="147"/>
                  </a:cubicBezTo>
                  <a:cubicBezTo>
                    <a:pt x="91" y="145"/>
                    <a:pt x="92" y="143"/>
                    <a:pt x="94" y="142"/>
                  </a:cubicBezTo>
                  <a:cubicBezTo>
                    <a:pt x="95" y="141"/>
                    <a:pt x="97" y="140"/>
                    <a:pt x="98" y="140"/>
                  </a:cubicBezTo>
                  <a:cubicBezTo>
                    <a:pt x="102" y="138"/>
                    <a:pt x="107" y="135"/>
                    <a:pt x="110" y="131"/>
                  </a:cubicBezTo>
                  <a:cubicBezTo>
                    <a:pt x="111" y="129"/>
                    <a:pt x="112" y="128"/>
                    <a:pt x="112" y="126"/>
                  </a:cubicBezTo>
                  <a:cubicBezTo>
                    <a:pt x="112" y="126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2"/>
                    <a:pt x="111" y="120"/>
                    <a:pt x="111" y="12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1" y="7"/>
                    <a:pt x="19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1"/>
                    <a:pt x="12" y="11"/>
                    <a:pt x="10" y="11"/>
                  </a:cubicBezTo>
                  <a:cubicBezTo>
                    <a:pt x="8" y="11"/>
                    <a:pt x="6" y="10"/>
                    <a:pt x="4" y="9"/>
                  </a:cubicBezTo>
                  <a:cubicBezTo>
                    <a:pt x="4" y="8"/>
                    <a:pt x="3" y="8"/>
                    <a:pt x="3" y="8"/>
                  </a:cubicBezTo>
                  <a:lnTo>
                    <a:pt x="11" y="1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id="{2EF78D5C-7E29-43DA-965C-70AEEBE7E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40" y="6538888"/>
              <a:ext cx="168275" cy="269875"/>
            </a:xfrm>
            <a:custGeom>
              <a:avLst/>
              <a:gdLst>
                <a:gd name="T0" fmla="*/ 41 w 45"/>
                <a:gd name="T1" fmla="*/ 63 h 72"/>
                <a:gd name="T2" fmla="*/ 36 w 45"/>
                <a:gd name="T3" fmla="*/ 63 h 72"/>
                <a:gd name="T4" fmla="*/ 38 w 45"/>
                <a:gd name="T5" fmla="*/ 60 h 72"/>
                <a:gd name="T6" fmla="*/ 39 w 45"/>
                <a:gd name="T7" fmla="*/ 57 h 72"/>
                <a:gd name="T8" fmla="*/ 40 w 45"/>
                <a:gd name="T9" fmla="*/ 55 h 72"/>
                <a:gd name="T10" fmla="*/ 39 w 45"/>
                <a:gd name="T11" fmla="*/ 51 h 72"/>
                <a:gd name="T12" fmla="*/ 30 w 45"/>
                <a:gd name="T13" fmla="*/ 46 h 72"/>
                <a:gd name="T14" fmla="*/ 26 w 45"/>
                <a:gd name="T15" fmla="*/ 41 h 72"/>
                <a:gd name="T16" fmla="*/ 24 w 45"/>
                <a:gd name="T17" fmla="*/ 35 h 72"/>
                <a:gd name="T18" fmla="*/ 19 w 45"/>
                <a:gd name="T19" fmla="*/ 26 h 72"/>
                <a:gd name="T20" fmla="*/ 13 w 45"/>
                <a:gd name="T21" fmla="*/ 21 h 72"/>
                <a:gd name="T22" fmla="*/ 10 w 45"/>
                <a:gd name="T23" fmla="*/ 14 h 72"/>
                <a:gd name="T24" fmla="*/ 11 w 45"/>
                <a:gd name="T25" fmla="*/ 13 h 72"/>
                <a:gd name="T26" fmla="*/ 6 w 45"/>
                <a:gd name="T27" fmla="*/ 8 h 72"/>
                <a:gd name="T28" fmla="*/ 5 w 45"/>
                <a:gd name="T29" fmla="*/ 0 h 72"/>
                <a:gd name="T30" fmla="*/ 0 w 45"/>
                <a:gd name="T31" fmla="*/ 8 h 72"/>
                <a:gd name="T32" fmla="*/ 0 w 45"/>
                <a:gd name="T33" fmla="*/ 8 h 72"/>
                <a:gd name="T34" fmla="*/ 4 w 45"/>
                <a:gd name="T35" fmla="*/ 1 h 72"/>
                <a:gd name="T36" fmla="*/ 0 w 45"/>
                <a:gd name="T37" fmla="*/ 8 h 72"/>
                <a:gd name="T38" fmla="*/ 1 w 45"/>
                <a:gd name="T39" fmla="*/ 8 h 72"/>
                <a:gd name="T40" fmla="*/ 19 w 45"/>
                <a:gd name="T41" fmla="*/ 72 h 72"/>
                <a:gd name="T42" fmla="*/ 44 w 45"/>
                <a:gd name="T43" fmla="*/ 68 h 72"/>
                <a:gd name="T44" fmla="*/ 45 w 45"/>
                <a:gd name="T45" fmla="*/ 65 h 72"/>
                <a:gd name="T46" fmla="*/ 41 w 45"/>
                <a:gd name="T4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2">
                  <a:moveTo>
                    <a:pt x="41" y="63"/>
                  </a:moveTo>
                  <a:cubicBezTo>
                    <a:pt x="39" y="64"/>
                    <a:pt x="37" y="64"/>
                    <a:pt x="36" y="63"/>
                  </a:cubicBezTo>
                  <a:cubicBezTo>
                    <a:pt x="36" y="61"/>
                    <a:pt x="37" y="60"/>
                    <a:pt x="38" y="60"/>
                  </a:cubicBezTo>
                  <a:cubicBezTo>
                    <a:pt x="39" y="60"/>
                    <a:pt x="40" y="58"/>
                    <a:pt x="39" y="57"/>
                  </a:cubicBezTo>
                  <a:cubicBezTo>
                    <a:pt x="37" y="55"/>
                    <a:pt x="39" y="55"/>
                    <a:pt x="40" y="55"/>
                  </a:cubicBezTo>
                  <a:cubicBezTo>
                    <a:pt x="41" y="55"/>
                    <a:pt x="44" y="52"/>
                    <a:pt x="39" y="51"/>
                  </a:cubicBezTo>
                  <a:cubicBezTo>
                    <a:pt x="35" y="50"/>
                    <a:pt x="31" y="48"/>
                    <a:pt x="30" y="46"/>
                  </a:cubicBezTo>
                  <a:cubicBezTo>
                    <a:pt x="29" y="44"/>
                    <a:pt x="28" y="42"/>
                    <a:pt x="26" y="41"/>
                  </a:cubicBezTo>
                  <a:cubicBezTo>
                    <a:pt x="25" y="40"/>
                    <a:pt x="24" y="37"/>
                    <a:pt x="24" y="35"/>
                  </a:cubicBezTo>
                  <a:cubicBezTo>
                    <a:pt x="24" y="33"/>
                    <a:pt x="22" y="28"/>
                    <a:pt x="19" y="26"/>
                  </a:cubicBezTo>
                  <a:cubicBezTo>
                    <a:pt x="16" y="25"/>
                    <a:pt x="13" y="22"/>
                    <a:pt x="13" y="21"/>
                  </a:cubicBezTo>
                  <a:cubicBezTo>
                    <a:pt x="13" y="20"/>
                    <a:pt x="15" y="15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0" y="12"/>
                    <a:pt x="9" y="11"/>
                    <a:pt x="6" y="8"/>
                  </a:cubicBezTo>
                  <a:cubicBezTo>
                    <a:pt x="2" y="4"/>
                    <a:pt x="4" y="3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7"/>
                    <a:pt x="45" y="67"/>
                    <a:pt x="45" y="65"/>
                  </a:cubicBezTo>
                  <a:cubicBezTo>
                    <a:pt x="45" y="63"/>
                    <a:pt x="42" y="61"/>
                    <a:pt x="41" y="6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75C8D182-2277-4DB0-9BE5-CABFEB92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2403" y="6172175"/>
              <a:ext cx="793750" cy="504825"/>
            </a:xfrm>
            <a:custGeom>
              <a:avLst/>
              <a:gdLst>
                <a:gd name="T0" fmla="*/ 198 w 212"/>
                <a:gd name="T1" fmla="*/ 97 h 135"/>
                <a:gd name="T2" fmla="*/ 200 w 212"/>
                <a:gd name="T3" fmla="*/ 94 h 135"/>
                <a:gd name="T4" fmla="*/ 206 w 212"/>
                <a:gd name="T5" fmla="*/ 92 h 135"/>
                <a:gd name="T6" fmla="*/ 206 w 212"/>
                <a:gd name="T7" fmla="*/ 92 h 135"/>
                <a:gd name="T8" fmla="*/ 208 w 212"/>
                <a:gd name="T9" fmla="*/ 91 h 135"/>
                <a:gd name="T10" fmla="*/ 212 w 212"/>
                <a:gd name="T11" fmla="*/ 83 h 135"/>
                <a:gd name="T12" fmla="*/ 211 w 212"/>
                <a:gd name="T13" fmla="*/ 79 h 135"/>
                <a:gd name="T14" fmla="*/ 210 w 212"/>
                <a:gd name="T15" fmla="*/ 79 h 135"/>
                <a:gd name="T16" fmla="*/ 210 w 212"/>
                <a:gd name="T17" fmla="*/ 78 h 135"/>
                <a:gd name="T18" fmla="*/ 202 w 212"/>
                <a:gd name="T19" fmla="*/ 70 h 135"/>
                <a:gd name="T20" fmla="*/ 197 w 212"/>
                <a:gd name="T21" fmla="*/ 63 h 135"/>
                <a:gd name="T22" fmla="*/ 198 w 212"/>
                <a:gd name="T23" fmla="*/ 37 h 135"/>
                <a:gd name="T24" fmla="*/ 201 w 212"/>
                <a:gd name="T25" fmla="*/ 34 h 135"/>
                <a:gd name="T26" fmla="*/ 202 w 212"/>
                <a:gd name="T27" fmla="*/ 28 h 135"/>
                <a:gd name="T28" fmla="*/ 201 w 212"/>
                <a:gd name="T29" fmla="*/ 26 h 135"/>
                <a:gd name="T30" fmla="*/ 202 w 212"/>
                <a:gd name="T31" fmla="*/ 28 h 135"/>
                <a:gd name="T32" fmla="*/ 202 w 212"/>
                <a:gd name="T33" fmla="*/ 26 h 135"/>
                <a:gd name="T34" fmla="*/ 200 w 212"/>
                <a:gd name="T35" fmla="*/ 25 h 135"/>
                <a:gd name="T36" fmla="*/ 191 w 212"/>
                <a:gd name="T37" fmla="*/ 21 h 135"/>
                <a:gd name="T38" fmla="*/ 178 w 212"/>
                <a:gd name="T39" fmla="*/ 5 h 135"/>
                <a:gd name="T40" fmla="*/ 165 w 212"/>
                <a:gd name="T41" fmla="*/ 2 h 135"/>
                <a:gd name="T42" fmla="*/ 24 w 212"/>
                <a:gd name="T43" fmla="*/ 30 h 135"/>
                <a:gd name="T44" fmla="*/ 23 w 212"/>
                <a:gd name="T45" fmla="*/ 20 h 135"/>
                <a:gd name="T46" fmla="*/ 16 w 212"/>
                <a:gd name="T47" fmla="*/ 25 h 135"/>
                <a:gd name="T48" fmla="*/ 11 w 212"/>
                <a:gd name="T49" fmla="*/ 29 h 135"/>
                <a:gd name="T50" fmla="*/ 3 w 212"/>
                <a:gd name="T51" fmla="*/ 34 h 135"/>
                <a:gd name="T52" fmla="*/ 0 w 212"/>
                <a:gd name="T53" fmla="*/ 35 h 135"/>
                <a:gd name="T54" fmla="*/ 14 w 212"/>
                <a:gd name="T55" fmla="*/ 135 h 135"/>
                <a:gd name="T56" fmla="*/ 192 w 212"/>
                <a:gd name="T57" fmla="*/ 106 h 135"/>
                <a:gd name="T58" fmla="*/ 197 w 212"/>
                <a:gd name="T59" fmla="*/ 98 h 135"/>
                <a:gd name="T60" fmla="*/ 198 w 212"/>
                <a:gd name="T61" fmla="*/ 9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35">
                  <a:moveTo>
                    <a:pt x="198" y="97"/>
                  </a:moveTo>
                  <a:cubicBezTo>
                    <a:pt x="198" y="96"/>
                    <a:pt x="199" y="95"/>
                    <a:pt x="200" y="94"/>
                  </a:cubicBezTo>
                  <a:cubicBezTo>
                    <a:pt x="201" y="93"/>
                    <a:pt x="203" y="92"/>
                    <a:pt x="206" y="92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06" y="91"/>
                    <a:pt x="207" y="91"/>
                    <a:pt x="208" y="91"/>
                  </a:cubicBezTo>
                  <a:cubicBezTo>
                    <a:pt x="210" y="89"/>
                    <a:pt x="212" y="87"/>
                    <a:pt x="212" y="83"/>
                  </a:cubicBezTo>
                  <a:cubicBezTo>
                    <a:pt x="211" y="82"/>
                    <a:pt x="211" y="80"/>
                    <a:pt x="211" y="79"/>
                  </a:cubicBezTo>
                  <a:cubicBezTo>
                    <a:pt x="211" y="79"/>
                    <a:pt x="211" y="79"/>
                    <a:pt x="210" y="79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08" y="74"/>
                    <a:pt x="206" y="72"/>
                    <a:pt x="202" y="70"/>
                  </a:cubicBezTo>
                  <a:cubicBezTo>
                    <a:pt x="199" y="69"/>
                    <a:pt x="198" y="66"/>
                    <a:pt x="197" y="63"/>
                  </a:cubicBezTo>
                  <a:cubicBezTo>
                    <a:pt x="193" y="54"/>
                    <a:pt x="193" y="40"/>
                    <a:pt x="198" y="37"/>
                  </a:cubicBezTo>
                  <a:cubicBezTo>
                    <a:pt x="199" y="36"/>
                    <a:pt x="200" y="35"/>
                    <a:pt x="201" y="34"/>
                  </a:cubicBezTo>
                  <a:cubicBezTo>
                    <a:pt x="202" y="32"/>
                    <a:pt x="202" y="30"/>
                    <a:pt x="202" y="28"/>
                  </a:cubicBezTo>
                  <a:cubicBezTo>
                    <a:pt x="202" y="27"/>
                    <a:pt x="202" y="27"/>
                    <a:pt x="201" y="26"/>
                  </a:cubicBezTo>
                  <a:cubicBezTo>
                    <a:pt x="202" y="27"/>
                    <a:pt x="202" y="27"/>
                    <a:pt x="202" y="28"/>
                  </a:cubicBezTo>
                  <a:cubicBezTo>
                    <a:pt x="202" y="27"/>
                    <a:pt x="202" y="27"/>
                    <a:pt x="202" y="26"/>
                  </a:cubicBezTo>
                  <a:cubicBezTo>
                    <a:pt x="201" y="26"/>
                    <a:pt x="200" y="25"/>
                    <a:pt x="200" y="25"/>
                  </a:cubicBezTo>
                  <a:cubicBezTo>
                    <a:pt x="199" y="24"/>
                    <a:pt x="194" y="24"/>
                    <a:pt x="191" y="21"/>
                  </a:cubicBezTo>
                  <a:cubicBezTo>
                    <a:pt x="187" y="17"/>
                    <a:pt x="184" y="10"/>
                    <a:pt x="178" y="5"/>
                  </a:cubicBezTo>
                  <a:cubicBezTo>
                    <a:pt x="172" y="0"/>
                    <a:pt x="165" y="2"/>
                    <a:pt x="165" y="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8" y="23"/>
                    <a:pt x="16" y="25"/>
                  </a:cubicBezTo>
                  <a:cubicBezTo>
                    <a:pt x="14" y="27"/>
                    <a:pt x="13" y="29"/>
                    <a:pt x="11" y="29"/>
                  </a:cubicBezTo>
                  <a:cubicBezTo>
                    <a:pt x="8" y="30"/>
                    <a:pt x="4" y="34"/>
                    <a:pt x="3" y="34"/>
                  </a:cubicBezTo>
                  <a:cubicBezTo>
                    <a:pt x="2" y="35"/>
                    <a:pt x="0" y="35"/>
                    <a:pt x="0" y="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7" y="98"/>
                    <a:pt x="197" y="97"/>
                    <a:pt x="198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16F8FAEA-42AC-468E-8247-6B941B6F2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07890" y="6270600"/>
              <a:ext cx="157163" cy="358775"/>
            </a:xfrm>
            <a:custGeom>
              <a:avLst/>
              <a:gdLst>
                <a:gd name="T0" fmla="*/ 7 w 42"/>
                <a:gd name="T1" fmla="*/ 8 h 96"/>
                <a:gd name="T2" fmla="*/ 4 w 42"/>
                <a:gd name="T3" fmla="*/ 11 h 96"/>
                <a:gd name="T4" fmla="*/ 1 w 42"/>
                <a:gd name="T5" fmla="*/ 28 h 96"/>
                <a:gd name="T6" fmla="*/ 3 w 42"/>
                <a:gd name="T7" fmla="*/ 37 h 96"/>
                <a:gd name="T8" fmla="*/ 9 w 42"/>
                <a:gd name="T9" fmla="*/ 45 h 96"/>
                <a:gd name="T10" fmla="*/ 16 w 42"/>
                <a:gd name="T11" fmla="*/ 52 h 96"/>
                <a:gd name="T12" fmla="*/ 16 w 42"/>
                <a:gd name="T13" fmla="*/ 53 h 96"/>
                <a:gd name="T14" fmla="*/ 17 w 42"/>
                <a:gd name="T15" fmla="*/ 53 h 96"/>
                <a:gd name="T16" fmla="*/ 17 w 42"/>
                <a:gd name="T17" fmla="*/ 56 h 96"/>
                <a:gd name="T18" fmla="*/ 18 w 42"/>
                <a:gd name="T19" fmla="*/ 57 h 96"/>
                <a:gd name="T20" fmla="*/ 15 w 42"/>
                <a:gd name="T21" fmla="*/ 65 h 96"/>
                <a:gd name="T22" fmla="*/ 14 w 42"/>
                <a:gd name="T23" fmla="*/ 65 h 96"/>
                <a:gd name="T24" fmla="*/ 12 w 42"/>
                <a:gd name="T25" fmla="*/ 66 h 96"/>
                <a:gd name="T26" fmla="*/ 6 w 42"/>
                <a:gd name="T27" fmla="*/ 68 h 96"/>
                <a:gd name="T28" fmla="*/ 5 w 42"/>
                <a:gd name="T29" fmla="*/ 69 h 96"/>
                <a:gd name="T30" fmla="*/ 3 w 42"/>
                <a:gd name="T31" fmla="*/ 72 h 96"/>
                <a:gd name="T32" fmla="*/ 4 w 42"/>
                <a:gd name="T33" fmla="*/ 80 h 96"/>
                <a:gd name="T34" fmla="*/ 9 w 42"/>
                <a:gd name="T35" fmla="*/ 85 h 96"/>
                <a:gd name="T36" fmla="*/ 10 w 42"/>
                <a:gd name="T37" fmla="*/ 84 h 96"/>
                <a:gd name="T38" fmla="*/ 14 w 42"/>
                <a:gd name="T39" fmla="*/ 85 h 96"/>
                <a:gd name="T40" fmla="*/ 18 w 42"/>
                <a:gd name="T41" fmla="*/ 87 h 96"/>
                <a:gd name="T42" fmla="*/ 25 w 42"/>
                <a:gd name="T43" fmla="*/ 87 h 96"/>
                <a:gd name="T44" fmla="*/ 26 w 42"/>
                <a:gd name="T45" fmla="*/ 89 h 96"/>
                <a:gd name="T46" fmla="*/ 26 w 42"/>
                <a:gd name="T47" fmla="*/ 96 h 96"/>
                <a:gd name="T48" fmla="*/ 29 w 42"/>
                <a:gd name="T49" fmla="*/ 88 h 96"/>
                <a:gd name="T50" fmla="*/ 32 w 42"/>
                <a:gd name="T51" fmla="*/ 82 h 96"/>
                <a:gd name="T52" fmla="*/ 31 w 42"/>
                <a:gd name="T53" fmla="*/ 79 h 96"/>
                <a:gd name="T54" fmla="*/ 34 w 42"/>
                <a:gd name="T55" fmla="*/ 78 h 96"/>
                <a:gd name="T56" fmla="*/ 37 w 42"/>
                <a:gd name="T57" fmla="*/ 71 h 96"/>
                <a:gd name="T58" fmla="*/ 36 w 42"/>
                <a:gd name="T59" fmla="*/ 69 h 96"/>
                <a:gd name="T60" fmla="*/ 37 w 42"/>
                <a:gd name="T61" fmla="*/ 67 h 96"/>
                <a:gd name="T62" fmla="*/ 41 w 42"/>
                <a:gd name="T63" fmla="*/ 60 h 96"/>
                <a:gd name="T64" fmla="*/ 39 w 42"/>
                <a:gd name="T65" fmla="*/ 50 h 96"/>
                <a:gd name="T66" fmla="*/ 42 w 42"/>
                <a:gd name="T67" fmla="*/ 44 h 96"/>
                <a:gd name="T68" fmla="*/ 42 w 42"/>
                <a:gd name="T69" fmla="*/ 35 h 96"/>
                <a:gd name="T70" fmla="*/ 39 w 42"/>
                <a:gd name="T71" fmla="*/ 31 h 96"/>
                <a:gd name="T72" fmla="*/ 33 w 42"/>
                <a:gd name="T73" fmla="*/ 33 h 96"/>
                <a:gd name="T74" fmla="*/ 29 w 42"/>
                <a:gd name="T75" fmla="*/ 31 h 96"/>
                <a:gd name="T76" fmla="*/ 31 w 42"/>
                <a:gd name="T77" fmla="*/ 26 h 96"/>
                <a:gd name="T78" fmla="*/ 33 w 42"/>
                <a:gd name="T79" fmla="*/ 21 h 96"/>
                <a:gd name="T80" fmla="*/ 37 w 42"/>
                <a:gd name="T81" fmla="*/ 12 h 96"/>
                <a:gd name="T82" fmla="*/ 38 w 42"/>
                <a:gd name="T83" fmla="*/ 8 h 96"/>
                <a:gd name="T84" fmla="*/ 8 w 42"/>
                <a:gd name="T85" fmla="*/ 0 h 96"/>
                <a:gd name="T86" fmla="*/ 8 w 42"/>
                <a:gd name="T87" fmla="*/ 2 h 96"/>
                <a:gd name="T88" fmla="*/ 7 w 42"/>
                <a:gd name="T89" fmla="*/ 8 h 96"/>
                <a:gd name="T90" fmla="*/ 9 w 42"/>
                <a:gd name="T91" fmla="*/ 84 h 96"/>
                <a:gd name="T92" fmla="*/ 5 w 42"/>
                <a:gd name="T93" fmla="*/ 80 h 96"/>
                <a:gd name="T94" fmla="*/ 3 w 42"/>
                <a:gd name="T95" fmla="*/ 74 h 96"/>
                <a:gd name="T96" fmla="*/ 5 w 42"/>
                <a:gd name="T97" fmla="*/ 80 h 96"/>
                <a:gd name="T98" fmla="*/ 9 w 42"/>
                <a:gd name="T9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96">
                  <a:moveTo>
                    <a:pt x="7" y="8"/>
                  </a:moveTo>
                  <a:cubicBezTo>
                    <a:pt x="6" y="9"/>
                    <a:pt x="5" y="10"/>
                    <a:pt x="4" y="11"/>
                  </a:cubicBezTo>
                  <a:cubicBezTo>
                    <a:pt x="1" y="14"/>
                    <a:pt x="1" y="21"/>
                    <a:pt x="1" y="28"/>
                  </a:cubicBezTo>
                  <a:cubicBezTo>
                    <a:pt x="1" y="31"/>
                    <a:pt x="2" y="34"/>
                    <a:pt x="3" y="37"/>
                  </a:cubicBezTo>
                  <a:cubicBezTo>
                    <a:pt x="4" y="41"/>
                    <a:pt x="6" y="44"/>
                    <a:pt x="9" y="45"/>
                  </a:cubicBezTo>
                  <a:cubicBezTo>
                    <a:pt x="13" y="46"/>
                    <a:pt x="15" y="49"/>
                    <a:pt x="16" y="52"/>
                  </a:cubicBezTo>
                  <a:cubicBezTo>
                    <a:pt x="16" y="52"/>
                    <a:pt x="16" y="52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5"/>
                    <a:pt x="17" y="56"/>
                  </a:cubicBezTo>
                  <a:cubicBezTo>
                    <a:pt x="17" y="56"/>
                    <a:pt x="18" y="57"/>
                    <a:pt x="18" y="57"/>
                  </a:cubicBezTo>
                  <a:cubicBezTo>
                    <a:pt x="18" y="61"/>
                    <a:pt x="17" y="64"/>
                    <a:pt x="15" y="65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9" y="66"/>
                    <a:pt x="7" y="67"/>
                    <a:pt x="6" y="68"/>
                  </a:cubicBezTo>
                  <a:cubicBezTo>
                    <a:pt x="5" y="68"/>
                    <a:pt x="5" y="69"/>
                    <a:pt x="5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5"/>
                    <a:pt x="0" y="76"/>
                    <a:pt x="4" y="80"/>
                  </a:cubicBezTo>
                  <a:cubicBezTo>
                    <a:pt x="7" y="83"/>
                    <a:pt x="8" y="84"/>
                    <a:pt x="9" y="85"/>
                  </a:cubicBezTo>
                  <a:cubicBezTo>
                    <a:pt x="9" y="84"/>
                    <a:pt x="9" y="84"/>
                    <a:pt x="10" y="84"/>
                  </a:cubicBezTo>
                  <a:cubicBezTo>
                    <a:pt x="11" y="84"/>
                    <a:pt x="13" y="84"/>
                    <a:pt x="14" y="85"/>
                  </a:cubicBezTo>
                  <a:cubicBezTo>
                    <a:pt x="15" y="87"/>
                    <a:pt x="16" y="88"/>
                    <a:pt x="18" y="87"/>
                  </a:cubicBezTo>
                  <a:cubicBezTo>
                    <a:pt x="20" y="86"/>
                    <a:pt x="25" y="87"/>
                    <a:pt x="25" y="87"/>
                  </a:cubicBezTo>
                  <a:cubicBezTo>
                    <a:pt x="25" y="87"/>
                    <a:pt x="27" y="87"/>
                    <a:pt x="26" y="89"/>
                  </a:cubicBezTo>
                  <a:cubicBezTo>
                    <a:pt x="25" y="92"/>
                    <a:pt x="24" y="96"/>
                    <a:pt x="26" y="96"/>
                  </a:cubicBezTo>
                  <a:cubicBezTo>
                    <a:pt x="28" y="96"/>
                    <a:pt x="29" y="88"/>
                    <a:pt x="29" y="88"/>
                  </a:cubicBezTo>
                  <a:cubicBezTo>
                    <a:pt x="29" y="88"/>
                    <a:pt x="32" y="84"/>
                    <a:pt x="32" y="82"/>
                  </a:cubicBezTo>
                  <a:cubicBezTo>
                    <a:pt x="32" y="80"/>
                    <a:pt x="31" y="79"/>
                    <a:pt x="31" y="79"/>
                  </a:cubicBezTo>
                  <a:cubicBezTo>
                    <a:pt x="31" y="79"/>
                    <a:pt x="34" y="80"/>
                    <a:pt x="34" y="78"/>
                  </a:cubicBezTo>
                  <a:cubicBezTo>
                    <a:pt x="35" y="76"/>
                    <a:pt x="37" y="71"/>
                    <a:pt x="37" y="71"/>
                  </a:cubicBezTo>
                  <a:cubicBezTo>
                    <a:pt x="37" y="71"/>
                    <a:pt x="37" y="69"/>
                    <a:pt x="36" y="69"/>
                  </a:cubicBezTo>
                  <a:cubicBezTo>
                    <a:pt x="34" y="69"/>
                    <a:pt x="34" y="68"/>
                    <a:pt x="37" y="67"/>
                  </a:cubicBezTo>
                  <a:cubicBezTo>
                    <a:pt x="40" y="67"/>
                    <a:pt x="41" y="63"/>
                    <a:pt x="41" y="60"/>
                  </a:cubicBezTo>
                  <a:cubicBezTo>
                    <a:pt x="41" y="58"/>
                    <a:pt x="39" y="53"/>
                    <a:pt x="39" y="50"/>
                  </a:cubicBezTo>
                  <a:cubicBezTo>
                    <a:pt x="39" y="48"/>
                    <a:pt x="42" y="48"/>
                    <a:pt x="42" y="44"/>
                  </a:cubicBezTo>
                  <a:cubicBezTo>
                    <a:pt x="42" y="41"/>
                    <a:pt x="42" y="35"/>
                    <a:pt x="42" y="35"/>
                  </a:cubicBezTo>
                  <a:cubicBezTo>
                    <a:pt x="42" y="35"/>
                    <a:pt x="42" y="31"/>
                    <a:pt x="39" y="31"/>
                  </a:cubicBezTo>
                  <a:cubicBezTo>
                    <a:pt x="36" y="31"/>
                    <a:pt x="35" y="33"/>
                    <a:pt x="33" y="33"/>
                  </a:cubicBezTo>
                  <a:cubicBezTo>
                    <a:pt x="31" y="33"/>
                    <a:pt x="30" y="31"/>
                    <a:pt x="29" y="31"/>
                  </a:cubicBezTo>
                  <a:cubicBezTo>
                    <a:pt x="28" y="31"/>
                    <a:pt x="30" y="29"/>
                    <a:pt x="31" y="26"/>
                  </a:cubicBezTo>
                  <a:cubicBezTo>
                    <a:pt x="31" y="23"/>
                    <a:pt x="33" y="22"/>
                    <a:pt x="33" y="21"/>
                  </a:cubicBezTo>
                  <a:cubicBezTo>
                    <a:pt x="33" y="19"/>
                    <a:pt x="37" y="14"/>
                    <a:pt x="37" y="1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14" y="3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9" y="5"/>
                    <a:pt x="8" y="6"/>
                    <a:pt x="7" y="8"/>
                  </a:cubicBezTo>
                  <a:close/>
                  <a:moveTo>
                    <a:pt x="9" y="84"/>
                  </a:moveTo>
                  <a:cubicBezTo>
                    <a:pt x="9" y="84"/>
                    <a:pt x="9" y="84"/>
                    <a:pt x="5" y="80"/>
                  </a:cubicBezTo>
                  <a:cubicBezTo>
                    <a:pt x="0" y="77"/>
                    <a:pt x="3" y="74"/>
                    <a:pt x="3" y="74"/>
                  </a:cubicBezTo>
                  <a:cubicBezTo>
                    <a:pt x="3" y="74"/>
                    <a:pt x="0" y="77"/>
                    <a:pt x="5" y="80"/>
                  </a:cubicBezTo>
                  <a:cubicBezTo>
                    <a:pt x="9" y="84"/>
                    <a:pt x="9" y="84"/>
                    <a:pt x="9" y="8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69914923-FEA4-4C30-9658-F38FEDF78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2540" y="6042000"/>
              <a:ext cx="112713" cy="138112"/>
            </a:xfrm>
            <a:custGeom>
              <a:avLst/>
              <a:gdLst>
                <a:gd name="T0" fmla="*/ 18 w 30"/>
                <a:gd name="T1" fmla="*/ 11 h 37"/>
                <a:gd name="T2" fmla="*/ 16 w 30"/>
                <a:gd name="T3" fmla="*/ 5 h 37"/>
                <a:gd name="T4" fmla="*/ 13 w 30"/>
                <a:gd name="T5" fmla="*/ 0 h 37"/>
                <a:gd name="T6" fmla="*/ 0 w 30"/>
                <a:gd name="T7" fmla="*/ 6 h 37"/>
                <a:gd name="T8" fmla="*/ 7 w 30"/>
                <a:gd name="T9" fmla="*/ 32 h 37"/>
                <a:gd name="T10" fmla="*/ 7 w 30"/>
                <a:gd name="T11" fmla="*/ 37 h 37"/>
                <a:gd name="T12" fmla="*/ 10 w 30"/>
                <a:gd name="T13" fmla="*/ 36 h 37"/>
                <a:gd name="T14" fmla="*/ 17 w 30"/>
                <a:gd name="T15" fmla="*/ 32 h 37"/>
                <a:gd name="T16" fmla="*/ 20 w 30"/>
                <a:gd name="T17" fmla="*/ 27 h 37"/>
                <a:gd name="T18" fmla="*/ 18 w 30"/>
                <a:gd name="T19" fmla="*/ 20 h 37"/>
                <a:gd name="T20" fmla="*/ 22 w 30"/>
                <a:gd name="T21" fmla="*/ 18 h 37"/>
                <a:gd name="T22" fmla="*/ 24 w 30"/>
                <a:gd name="T23" fmla="*/ 26 h 37"/>
                <a:gd name="T24" fmla="*/ 26 w 30"/>
                <a:gd name="T25" fmla="*/ 22 h 37"/>
                <a:gd name="T26" fmla="*/ 30 w 30"/>
                <a:gd name="T27" fmla="*/ 21 h 37"/>
                <a:gd name="T28" fmla="*/ 25 w 30"/>
                <a:gd name="T29" fmla="*/ 12 h 37"/>
                <a:gd name="T30" fmla="*/ 18 w 30"/>
                <a:gd name="T31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7">
                  <a:moveTo>
                    <a:pt x="18" y="11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9" y="32"/>
                    <a:pt x="7" y="32"/>
                  </a:cubicBezTo>
                  <a:cubicBezTo>
                    <a:pt x="5" y="33"/>
                    <a:pt x="7" y="37"/>
                    <a:pt x="7" y="37"/>
                  </a:cubicBezTo>
                  <a:cubicBezTo>
                    <a:pt x="7" y="37"/>
                    <a:pt x="9" y="37"/>
                    <a:pt x="10" y="36"/>
                  </a:cubicBezTo>
                  <a:cubicBezTo>
                    <a:pt x="11" y="35"/>
                    <a:pt x="16" y="33"/>
                    <a:pt x="17" y="32"/>
                  </a:cubicBezTo>
                  <a:cubicBezTo>
                    <a:pt x="18" y="30"/>
                    <a:pt x="20" y="30"/>
                    <a:pt x="20" y="27"/>
                  </a:cubicBezTo>
                  <a:cubicBezTo>
                    <a:pt x="19" y="25"/>
                    <a:pt x="18" y="22"/>
                    <a:pt x="18" y="20"/>
                  </a:cubicBezTo>
                  <a:cubicBezTo>
                    <a:pt x="18" y="17"/>
                    <a:pt x="21" y="16"/>
                    <a:pt x="22" y="18"/>
                  </a:cubicBezTo>
                  <a:cubicBezTo>
                    <a:pt x="22" y="21"/>
                    <a:pt x="23" y="26"/>
                    <a:pt x="24" y="26"/>
                  </a:cubicBezTo>
                  <a:cubicBezTo>
                    <a:pt x="26" y="25"/>
                    <a:pt x="26" y="22"/>
                    <a:pt x="26" y="22"/>
                  </a:cubicBezTo>
                  <a:cubicBezTo>
                    <a:pt x="26" y="22"/>
                    <a:pt x="30" y="22"/>
                    <a:pt x="30" y="21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id="{A81AA2B5-79B3-47CA-8066-295F7E7A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0765" y="5880075"/>
              <a:ext cx="493713" cy="244475"/>
            </a:xfrm>
            <a:custGeom>
              <a:avLst/>
              <a:gdLst>
                <a:gd name="T0" fmla="*/ 131 w 132"/>
                <a:gd name="T1" fmla="*/ 49 h 65"/>
                <a:gd name="T2" fmla="*/ 128 w 132"/>
                <a:gd name="T3" fmla="*/ 40 h 65"/>
                <a:gd name="T4" fmla="*/ 124 w 132"/>
                <a:gd name="T5" fmla="*/ 32 h 65"/>
                <a:gd name="T6" fmla="*/ 115 w 132"/>
                <a:gd name="T7" fmla="*/ 28 h 65"/>
                <a:gd name="T8" fmla="*/ 116 w 132"/>
                <a:gd name="T9" fmla="*/ 32 h 65"/>
                <a:gd name="T10" fmla="*/ 121 w 132"/>
                <a:gd name="T11" fmla="*/ 34 h 65"/>
                <a:gd name="T12" fmla="*/ 122 w 132"/>
                <a:gd name="T13" fmla="*/ 36 h 65"/>
                <a:gd name="T14" fmla="*/ 125 w 132"/>
                <a:gd name="T15" fmla="*/ 39 h 65"/>
                <a:gd name="T16" fmla="*/ 124 w 132"/>
                <a:gd name="T17" fmla="*/ 44 h 65"/>
                <a:gd name="T18" fmla="*/ 120 w 132"/>
                <a:gd name="T19" fmla="*/ 46 h 65"/>
                <a:gd name="T20" fmla="*/ 115 w 132"/>
                <a:gd name="T21" fmla="*/ 48 h 65"/>
                <a:gd name="T22" fmla="*/ 107 w 132"/>
                <a:gd name="T23" fmla="*/ 44 h 65"/>
                <a:gd name="T24" fmla="*/ 103 w 132"/>
                <a:gd name="T25" fmla="*/ 40 h 65"/>
                <a:gd name="T26" fmla="*/ 101 w 132"/>
                <a:gd name="T27" fmla="*/ 37 h 65"/>
                <a:gd name="T28" fmla="*/ 101 w 132"/>
                <a:gd name="T29" fmla="*/ 34 h 65"/>
                <a:gd name="T30" fmla="*/ 97 w 132"/>
                <a:gd name="T31" fmla="*/ 31 h 65"/>
                <a:gd name="T32" fmla="*/ 95 w 132"/>
                <a:gd name="T33" fmla="*/ 29 h 65"/>
                <a:gd name="T34" fmla="*/ 89 w 132"/>
                <a:gd name="T35" fmla="*/ 28 h 65"/>
                <a:gd name="T36" fmla="*/ 88 w 132"/>
                <a:gd name="T37" fmla="*/ 30 h 65"/>
                <a:gd name="T38" fmla="*/ 83 w 132"/>
                <a:gd name="T39" fmla="*/ 25 h 65"/>
                <a:gd name="T40" fmla="*/ 84 w 132"/>
                <a:gd name="T41" fmla="*/ 21 h 65"/>
                <a:gd name="T42" fmla="*/ 88 w 132"/>
                <a:gd name="T43" fmla="*/ 17 h 65"/>
                <a:gd name="T44" fmla="*/ 87 w 132"/>
                <a:gd name="T45" fmla="*/ 14 h 65"/>
                <a:gd name="T46" fmla="*/ 91 w 132"/>
                <a:gd name="T47" fmla="*/ 10 h 65"/>
                <a:gd name="T48" fmla="*/ 87 w 132"/>
                <a:gd name="T49" fmla="*/ 7 h 65"/>
                <a:gd name="T50" fmla="*/ 83 w 132"/>
                <a:gd name="T51" fmla="*/ 1 h 65"/>
                <a:gd name="T52" fmla="*/ 83 w 132"/>
                <a:gd name="T53" fmla="*/ 1 h 65"/>
                <a:gd name="T54" fmla="*/ 78 w 132"/>
                <a:gd name="T55" fmla="*/ 0 h 65"/>
                <a:gd name="T56" fmla="*/ 77 w 132"/>
                <a:gd name="T57" fmla="*/ 1 h 65"/>
                <a:gd name="T58" fmla="*/ 74 w 132"/>
                <a:gd name="T59" fmla="*/ 4 h 65"/>
                <a:gd name="T60" fmla="*/ 73 w 132"/>
                <a:gd name="T61" fmla="*/ 4 h 65"/>
                <a:gd name="T62" fmla="*/ 71 w 132"/>
                <a:gd name="T63" fmla="*/ 5 h 65"/>
                <a:gd name="T64" fmla="*/ 69 w 132"/>
                <a:gd name="T65" fmla="*/ 10 h 65"/>
                <a:gd name="T66" fmla="*/ 0 w 132"/>
                <a:gd name="T67" fmla="*/ 24 h 65"/>
                <a:gd name="T68" fmla="*/ 1 w 132"/>
                <a:gd name="T69" fmla="*/ 35 h 65"/>
                <a:gd name="T70" fmla="*/ 1 w 132"/>
                <a:gd name="T71" fmla="*/ 62 h 65"/>
                <a:gd name="T72" fmla="*/ 24 w 132"/>
                <a:gd name="T73" fmla="*/ 56 h 65"/>
                <a:gd name="T74" fmla="*/ 25 w 132"/>
                <a:gd name="T75" fmla="*/ 57 h 65"/>
                <a:gd name="T76" fmla="*/ 27 w 132"/>
                <a:gd name="T77" fmla="*/ 57 h 65"/>
                <a:gd name="T78" fmla="*/ 27 w 132"/>
                <a:gd name="T79" fmla="*/ 56 h 65"/>
                <a:gd name="T80" fmla="*/ 62 w 132"/>
                <a:gd name="T81" fmla="*/ 49 h 65"/>
                <a:gd name="T82" fmla="*/ 75 w 132"/>
                <a:gd name="T83" fmla="*/ 43 h 65"/>
                <a:gd name="T84" fmla="*/ 78 w 132"/>
                <a:gd name="T85" fmla="*/ 48 h 65"/>
                <a:gd name="T86" fmla="*/ 80 w 132"/>
                <a:gd name="T87" fmla="*/ 54 h 65"/>
                <a:gd name="T88" fmla="*/ 87 w 132"/>
                <a:gd name="T89" fmla="*/ 55 h 65"/>
                <a:gd name="T90" fmla="*/ 92 w 132"/>
                <a:gd name="T91" fmla="*/ 64 h 65"/>
                <a:gd name="T92" fmla="*/ 95 w 132"/>
                <a:gd name="T93" fmla="*/ 64 h 65"/>
                <a:gd name="T94" fmla="*/ 97 w 132"/>
                <a:gd name="T95" fmla="*/ 61 h 65"/>
                <a:gd name="T96" fmla="*/ 99 w 132"/>
                <a:gd name="T97" fmla="*/ 58 h 65"/>
                <a:gd name="T98" fmla="*/ 101 w 132"/>
                <a:gd name="T99" fmla="*/ 55 h 65"/>
                <a:gd name="T100" fmla="*/ 104 w 132"/>
                <a:gd name="T101" fmla="*/ 51 h 65"/>
                <a:gd name="T102" fmla="*/ 106 w 132"/>
                <a:gd name="T103" fmla="*/ 54 h 65"/>
                <a:gd name="T104" fmla="*/ 109 w 132"/>
                <a:gd name="T105" fmla="*/ 58 h 65"/>
                <a:gd name="T106" fmla="*/ 116 w 132"/>
                <a:gd name="T107" fmla="*/ 53 h 65"/>
                <a:gd name="T108" fmla="*/ 121 w 132"/>
                <a:gd name="T109" fmla="*/ 50 h 65"/>
                <a:gd name="T110" fmla="*/ 128 w 132"/>
                <a:gd name="T111" fmla="*/ 49 h 65"/>
                <a:gd name="T112" fmla="*/ 131 w 132"/>
                <a:gd name="T113" fmla="*/ 4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65">
                  <a:moveTo>
                    <a:pt x="131" y="49"/>
                  </a:moveTo>
                  <a:cubicBezTo>
                    <a:pt x="130" y="46"/>
                    <a:pt x="129" y="43"/>
                    <a:pt x="128" y="40"/>
                  </a:cubicBezTo>
                  <a:cubicBezTo>
                    <a:pt x="127" y="37"/>
                    <a:pt x="126" y="35"/>
                    <a:pt x="124" y="32"/>
                  </a:cubicBezTo>
                  <a:cubicBezTo>
                    <a:pt x="121" y="30"/>
                    <a:pt x="118" y="27"/>
                    <a:pt x="115" y="28"/>
                  </a:cubicBezTo>
                  <a:cubicBezTo>
                    <a:pt x="113" y="30"/>
                    <a:pt x="114" y="33"/>
                    <a:pt x="116" y="32"/>
                  </a:cubicBezTo>
                  <a:cubicBezTo>
                    <a:pt x="119" y="32"/>
                    <a:pt x="121" y="33"/>
                    <a:pt x="121" y="34"/>
                  </a:cubicBezTo>
                  <a:cubicBezTo>
                    <a:pt x="121" y="35"/>
                    <a:pt x="122" y="36"/>
                    <a:pt x="122" y="36"/>
                  </a:cubicBezTo>
                  <a:cubicBezTo>
                    <a:pt x="122" y="36"/>
                    <a:pt x="124" y="37"/>
                    <a:pt x="125" y="39"/>
                  </a:cubicBezTo>
                  <a:cubicBezTo>
                    <a:pt x="125" y="42"/>
                    <a:pt x="125" y="44"/>
                    <a:pt x="124" y="44"/>
                  </a:cubicBezTo>
                  <a:cubicBezTo>
                    <a:pt x="122" y="45"/>
                    <a:pt x="121" y="44"/>
                    <a:pt x="120" y="46"/>
                  </a:cubicBezTo>
                  <a:cubicBezTo>
                    <a:pt x="118" y="47"/>
                    <a:pt x="118" y="48"/>
                    <a:pt x="115" y="48"/>
                  </a:cubicBezTo>
                  <a:cubicBezTo>
                    <a:pt x="112" y="48"/>
                    <a:pt x="108" y="47"/>
                    <a:pt x="107" y="44"/>
                  </a:cubicBezTo>
                  <a:cubicBezTo>
                    <a:pt x="106" y="41"/>
                    <a:pt x="106" y="40"/>
                    <a:pt x="103" y="40"/>
                  </a:cubicBezTo>
                  <a:cubicBezTo>
                    <a:pt x="100" y="41"/>
                    <a:pt x="100" y="38"/>
                    <a:pt x="101" y="37"/>
                  </a:cubicBezTo>
                  <a:cubicBezTo>
                    <a:pt x="102" y="36"/>
                    <a:pt x="102" y="36"/>
                    <a:pt x="101" y="34"/>
                  </a:cubicBezTo>
                  <a:cubicBezTo>
                    <a:pt x="100" y="33"/>
                    <a:pt x="98" y="32"/>
                    <a:pt x="97" y="31"/>
                  </a:cubicBezTo>
                  <a:cubicBezTo>
                    <a:pt x="96" y="31"/>
                    <a:pt x="97" y="30"/>
                    <a:pt x="95" y="29"/>
                  </a:cubicBezTo>
                  <a:cubicBezTo>
                    <a:pt x="94" y="28"/>
                    <a:pt x="89" y="28"/>
                    <a:pt x="89" y="28"/>
                  </a:cubicBezTo>
                  <a:cubicBezTo>
                    <a:pt x="89" y="28"/>
                    <a:pt x="89" y="30"/>
                    <a:pt x="88" y="30"/>
                  </a:cubicBezTo>
                  <a:cubicBezTo>
                    <a:pt x="87" y="30"/>
                    <a:pt x="82" y="27"/>
                    <a:pt x="83" y="25"/>
                  </a:cubicBezTo>
                  <a:cubicBezTo>
                    <a:pt x="83" y="24"/>
                    <a:pt x="84" y="22"/>
                    <a:pt x="84" y="21"/>
                  </a:cubicBezTo>
                  <a:cubicBezTo>
                    <a:pt x="84" y="20"/>
                    <a:pt x="88" y="19"/>
                    <a:pt x="88" y="17"/>
                  </a:cubicBezTo>
                  <a:cubicBezTo>
                    <a:pt x="87" y="16"/>
                    <a:pt x="87" y="15"/>
                    <a:pt x="87" y="14"/>
                  </a:cubicBezTo>
                  <a:cubicBezTo>
                    <a:pt x="87" y="13"/>
                    <a:pt x="91" y="12"/>
                    <a:pt x="91" y="10"/>
                  </a:cubicBezTo>
                  <a:cubicBezTo>
                    <a:pt x="91" y="9"/>
                    <a:pt x="88" y="8"/>
                    <a:pt x="87" y="7"/>
                  </a:cubicBezTo>
                  <a:cubicBezTo>
                    <a:pt x="85" y="6"/>
                    <a:pt x="84" y="3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7"/>
                    <a:pt x="1" y="35"/>
                  </a:cubicBezTo>
                  <a:cubicBezTo>
                    <a:pt x="1" y="44"/>
                    <a:pt x="1" y="62"/>
                    <a:pt x="1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3" y="65"/>
                    <a:pt x="95" y="64"/>
                  </a:cubicBezTo>
                  <a:cubicBezTo>
                    <a:pt x="97" y="64"/>
                    <a:pt x="97" y="62"/>
                    <a:pt x="97" y="61"/>
                  </a:cubicBezTo>
                  <a:cubicBezTo>
                    <a:pt x="97" y="60"/>
                    <a:pt x="98" y="59"/>
                    <a:pt x="99" y="58"/>
                  </a:cubicBezTo>
                  <a:cubicBezTo>
                    <a:pt x="100" y="58"/>
                    <a:pt x="101" y="55"/>
                    <a:pt x="101" y="55"/>
                  </a:cubicBezTo>
                  <a:cubicBezTo>
                    <a:pt x="101" y="55"/>
                    <a:pt x="103" y="51"/>
                    <a:pt x="104" y="51"/>
                  </a:cubicBezTo>
                  <a:cubicBezTo>
                    <a:pt x="106" y="51"/>
                    <a:pt x="106" y="52"/>
                    <a:pt x="106" y="54"/>
                  </a:cubicBezTo>
                  <a:cubicBezTo>
                    <a:pt x="106" y="55"/>
                    <a:pt x="107" y="59"/>
                    <a:pt x="109" y="58"/>
                  </a:cubicBezTo>
                  <a:cubicBezTo>
                    <a:pt x="111" y="58"/>
                    <a:pt x="114" y="55"/>
                    <a:pt x="116" y="53"/>
                  </a:cubicBezTo>
                  <a:cubicBezTo>
                    <a:pt x="118" y="51"/>
                    <a:pt x="120" y="51"/>
                    <a:pt x="121" y="50"/>
                  </a:cubicBezTo>
                  <a:cubicBezTo>
                    <a:pt x="122" y="49"/>
                    <a:pt x="127" y="46"/>
                    <a:pt x="128" y="49"/>
                  </a:cubicBezTo>
                  <a:cubicBezTo>
                    <a:pt x="128" y="52"/>
                    <a:pt x="132" y="52"/>
                    <a:pt x="131" y="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id="{A40E4157-D2D7-4C8B-8679-2497978D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3940" y="6064225"/>
              <a:ext cx="261938" cy="231775"/>
            </a:xfrm>
            <a:custGeom>
              <a:avLst/>
              <a:gdLst>
                <a:gd name="T0" fmla="*/ 68 w 70"/>
                <a:gd name="T1" fmla="*/ 26 h 62"/>
                <a:gd name="T2" fmla="*/ 61 w 70"/>
                <a:gd name="T3" fmla="*/ 0 h 62"/>
                <a:gd name="T4" fmla="*/ 61 w 70"/>
                <a:gd name="T5" fmla="*/ 0 h 62"/>
                <a:gd name="T6" fmla="*/ 26 w 70"/>
                <a:gd name="T7" fmla="*/ 7 h 62"/>
                <a:gd name="T8" fmla="*/ 26 w 70"/>
                <a:gd name="T9" fmla="*/ 8 h 62"/>
                <a:gd name="T10" fmla="*/ 24 w 70"/>
                <a:gd name="T11" fmla="*/ 8 h 62"/>
                <a:gd name="T12" fmla="*/ 23 w 70"/>
                <a:gd name="T13" fmla="*/ 7 h 62"/>
                <a:gd name="T14" fmla="*/ 0 w 70"/>
                <a:gd name="T15" fmla="*/ 13 h 62"/>
                <a:gd name="T16" fmla="*/ 2 w 70"/>
                <a:gd name="T17" fmla="*/ 24 h 62"/>
                <a:gd name="T18" fmla="*/ 5 w 70"/>
                <a:gd name="T19" fmla="*/ 39 h 62"/>
                <a:gd name="T20" fmla="*/ 9 w 70"/>
                <a:gd name="T21" fmla="*/ 51 h 62"/>
                <a:gd name="T22" fmla="*/ 4 w 70"/>
                <a:gd name="T23" fmla="*/ 58 h 62"/>
                <a:gd name="T24" fmla="*/ 7 w 70"/>
                <a:gd name="T25" fmla="*/ 61 h 62"/>
                <a:gd name="T26" fmla="*/ 4 w 70"/>
                <a:gd name="T27" fmla="*/ 58 h 62"/>
                <a:gd name="T28" fmla="*/ 7 w 70"/>
                <a:gd name="T29" fmla="*/ 62 h 62"/>
                <a:gd name="T30" fmla="*/ 7 w 70"/>
                <a:gd name="T31" fmla="*/ 62 h 62"/>
                <a:gd name="T32" fmla="*/ 10 w 70"/>
                <a:gd name="T33" fmla="*/ 61 h 62"/>
                <a:gd name="T34" fmla="*/ 15 w 70"/>
                <a:gd name="T35" fmla="*/ 58 h 62"/>
                <a:gd name="T36" fmla="*/ 19 w 70"/>
                <a:gd name="T37" fmla="*/ 55 h 62"/>
                <a:gd name="T38" fmla="*/ 22 w 70"/>
                <a:gd name="T39" fmla="*/ 53 h 62"/>
                <a:gd name="T40" fmla="*/ 24 w 70"/>
                <a:gd name="T41" fmla="*/ 53 h 62"/>
                <a:gd name="T42" fmla="*/ 27 w 70"/>
                <a:gd name="T43" fmla="*/ 49 h 62"/>
                <a:gd name="T44" fmla="*/ 29 w 70"/>
                <a:gd name="T45" fmla="*/ 45 h 62"/>
                <a:gd name="T46" fmla="*/ 31 w 70"/>
                <a:gd name="T47" fmla="*/ 44 h 62"/>
                <a:gd name="T48" fmla="*/ 35 w 70"/>
                <a:gd name="T49" fmla="*/ 44 h 62"/>
                <a:gd name="T50" fmla="*/ 40 w 70"/>
                <a:gd name="T51" fmla="*/ 42 h 62"/>
                <a:gd name="T52" fmla="*/ 44 w 70"/>
                <a:gd name="T53" fmla="*/ 42 h 62"/>
                <a:gd name="T54" fmla="*/ 46 w 70"/>
                <a:gd name="T55" fmla="*/ 40 h 62"/>
                <a:gd name="T56" fmla="*/ 49 w 70"/>
                <a:gd name="T57" fmla="*/ 40 h 62"/>
                <a:gd name="T58" fmla="*/ 50 w 70"/>
                <a:gd name="T59" fmla="*/ 38 h 62"/>
                <a:gd name="T60" fmla="*/ 53 w 70"/>
                <a:gd name="T61" fmla="*/ 38 h 62"/>
                <a:gd name="T62" fmla="*/ 56 w 70"/>
                <a:gd name="T63" fmla="*/ 36 h 62"/>
                <a:gd name="T64" fmla="*/ 58 w 70"/>
                <a:gd name="T65" fmla="*/ 35 h 62"/>
                <a:gd name="T66" fmla="*/ 62 w 70"/>
                <a:gd name="T67" fmla="*/ 35 h 62"/>
                <a:gd name="T68" fmla="*/ 65 w 70"/>
                <a:gd name="T69" fmla="*/ 33 h 62"/>
                <a:gd name="T70" fmla="*/ 68 w 70"/>
                <a:gd name="T71" fmla="*/ 31 h 62"/>
                <a:gd name="T72" fmla="*/ 68 w 70"/>
                <a:gd name="T73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62">
                  <a:moveTo>
                    <a:pt x="68" y="26"/>
                  </a:moveTo>
                  <a:cubicBezTo>
                    <a:pt x="70" y="26"/>
                    <a:pt x="62" y="3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5" y="9"/>
                    <a:pt x="24" y="9"/>
                    <a:pt x="24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" y="19"/>
                    <a:pt x="2" y="24"/>
                  </a:cubicBezTo>
                  <a:cubicBezTo>
                    <a:pt x="2" y="28"/>
                    <a:pt x="4" y="34"/>
                    <a:pt x="5" y="39"/>
                  </a:cubicBezTo>
                  <a:cubicBezTo>
                    <a:pt x="7" y="44"/>
                    <a:pt x="9" y="51"/>
                    <a:pt x="9" y="5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2"/>
                    <a:pt x="10" y="61"/>
                  </a:cubicBezTo>
                  <a:cubicBezTo>
                    <a:pt x="12" y="61"/>
                    <a:pt x="14" y="59"/>
                    <a:pt x="15" y="58"/>
                  </a:cubicBezTo>
                  <a:cubicBezTo>
                    <a:pt x="16" y="56"/>
                    <a:pt x="19" y="55"/>
                    <a:pt x="19" y="55"/>
                  </a:cubicBezTo>
                  <a:cubicBezTo>
                    <a:pt x="19" y="55"/>
                    <a:pt x="22" y="53"/>
                    <a:pt x="22" y="53"/>
                  </a:cubicBezTo>
                  <a:cubicBezTo>
                    <a:pt x="22" y="53"/>
                    <a:pt x="24" y="53"/>
                    <a:pt x="24" y="53"/>
                  </a:cubicBezTo>
                  <a:cubicBezTo>
                    <a:pt x="25" y="53"/>
                    <a:pt x="26" y="51"/>
                    <a:pt x="27" y="49"/>
                  </a:cubicBezTo>
                  <a:cubicBezTo>
                    <a:pt x="29" y="48"/>
                    <a:pt x="29" y="46"/>
                    <a:pt x="29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6" y="43"/>
                    <a:pt x="40" y="42"/>
                    <a:pt x="40" y="42"/>
                  </a:cubicBezTo>
                  <a:cubicBezTo>
                    <a:pt x="40" y="42"/>
                    <a:pt x="43" y="42"/>
                    <a:pt x="44" y="42"/>
                  </a:cubicBezTo>
                  <a:cubicBezTo>
                    <a:pt x="44" y="42"/>
                    <a:pt x="46" y="40"/>
                    <a:pt x="46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5" y="33"/>
                    <a:pt x="65" y="33"/>
                  </a:cubicBezTo>
                  <a:cubicBezTo>
                    <a:pt x="65" y="33"/>
                    <a:pt x="68" y="31"/>
                    <a:pt x="68" y="31"/>
                  </a:cubicBezTo>
                  <a:cubicBezTo>
                    <a:pt x="68" y="31"/>
                    <a:pt x="66" y="27"/>
                    <a:pt x="68" y="2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F6EDD8A1-D4F4-4DA5-89E4-0DB683A92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415" y="6648425"/>
              <a:ext cx="587375" cy="471487"/>
            </a:xfrm>
            <a:custGeom>
              <a:avLst/>
              <a:gdLst>
                <a:gd name="T0" fmla="*/ 155 w 157"/>
                <a:gd name="T1" fmla="*/ 10 h 126"/>
                <a:gd name="T2" fmla="*/ 152 w 157"/>
                <a:gd name="T3" fmla="*/ 3 h 126"/>
                <a:gd name="T4" fmla="*/ 140 w 157"/>
                <a:gd name="T5" fmla="*/ 2 h 126"/>
                <a:gd name="T6" fmla="*/ 126 w 157"/>
                <a:gd name="T7" fmla="*/ 3 h 126"/>
                <a:gd name="T8" fmla="*/ 113 w 157"/>
                <a:gd name="T9" fmla="*/ 13 h 126"/>
                <a:gd name="T10" fmla="*/ 103 w 157"/>
                <a:gd name="T11" fmla="*/ 27 h 126"/>
                <a:gd name="T12" fmla="*/ 103 w 157"/>
                <a:gd name="T13" fmla="*/ 28 h 126"/>
                <a:gd name="T14" fmla="*/ 97 w 157"/>
                <a:gd name="T15" fmla="*/ 32 h 126"/>
                <a:gd name="T16" fmla="*/ 93 w 157"/>
                <a:gd name="T17" fmla="*/ 2 h 126"/>
                <a:gd name="T18" fmla="*/ 55 w 157"/>
                <a:gd name="T19" fmla="*/ 8 h 126"/>
                <a:gd name="T20" fmla="*/ 54 w 157"/>
                <a:gd name="T21" fmla="*/ 0 h 126"/>
                <a:gd name="T22" fmla="*/ 52 w 157"/>
                <a:gd name="T23" fmla="*/ 1 h 126"/>
                <a:gd name="T24" fmla="*/ 49 w 157"/>
                <a:gd name="T25" fmla="*/ 3 h 126"/>
                <a:gd name="T26" fmla="*/ 46 w 157"/>
                <a:gd name="T27" fmla="*/ 10 h 126"/>
                <a:gd name="T28" fmla="*/ 43 w 157"/>
                <a:gd name="T29" fmla="*/ 14 h 126"/>
                <a:gd name="T30" fmla="*/ 42 w 157"/>
                <a:gd name="T31" fmla="*/ 15 h 126"/>
                <a:gd name="T32" fmla="*/ 41 w 157"/>
                <a:gd name="T33" fmla="*/ 18 h 126"/>
                <a:gd name="T34" fmla="*/ 40 w 157"/>
                <a:gd name="T35" fmla="*/ 20 h 126"/>
                <a:gd name="T36" fmla="*/ 40 w 157"/>
                <a:gd name="T37" fmla="*/ 20 h 126"/>
                <a:gd name="T38" fmla="*/ 40 w 157"/>
                <a:gd name="T39" fmla="*/ 21 h 126"/>
                <a:gd name="T40" fmla="*/ 40 w 157"/>
                <a:gd name="T41" fmla="*/ 21 h 126"/>
                <a:gd name="T42" fmla="*/ 38 w 157"/>
                <a:gd name="T43" fmla="*/ 24 h 126"/>
                <a:gd name="T44" fmla="*/ 36 w 157"/>
                <a:gd name="T45" fmla="*/ 27 h 126"/>
                <a:gd name="T46" fmla="*/ 31 w 157"/>
                <a:gd name="T47" fmla="*/ 31 h 126"/>
                <a:gd name="T48" fmla="*/ 30 w 157"/>
                <a:gd name="T49" fmla="*/ 31 h 126"/>
                <a:gd name="T50" fmla="*/ 30 w 157"/>
                <a:gd name="T51" fmla="*/ 32 h 126"/>
                <a:gd name="T52" fmla="*/ 26 w 157"/>
                <a:gd name="T53" fmla="*/ 33 h 126"/>
                <a:gd name="T54" fmla="*/ 23 w 157"/>
                <a:gd name="T55" fmla="*/ 42 h 126"/>
                <a:gd name="T56" fmla="*/ 21 w 157"/>
                <a:gd name="T57" fmla="*/ 48 h 126"/>
                <a:gd name="T58" fmla="*/ 19 w 157"/>
                <a:gd name="T59" fmla="*/ 48 h 126"/>
                <a:gd name="T60" fmla="*/ 19 w 157"/>
                <a:gd name="T61" fmla="*/ 48 h 126"/>
                <a:gd name="T62" fmla="*/ 18 w 157"/>
                <a:gd name="T63" fmla="*/ 48 h 126"/>
                <a:gd name="T64" fmla="*/ 11 w 157"/>
                <a:gd name="T65" fmla="*/ 55 h 126"/>
                <a:gd name="T66" fmla="*/ 10 w 157"/>
                <a:gd name="T67" fmla="*/ 60 h 126"/>
                <a:gd name="T68" fmla="*/ 9 w 157"/>
                <a:gd name="T69" fmla="*/ 61 h 126"/>
                <a:gd name="T70" fmla="*/ 8 w 157"/>
                <a:gd name="T71" fmla="*/ 62 h 126"/>
                <a:gd name="T72" fmla="*/ 6 w 157"/>
                <a:gd name="T73" fmla="*/ 63 h 126"/>
                <a:gd name="T74" fmla="*/ 4 w 157"/>
                <a:gd name="T75" fmla="*/ 76 h 126"/>
                <a:gd name="T76" fmla="*/ 2 w 157"/>
                <a:gd name="T77" fmla="*/ 77 h 126"/>
                <a:gd name="T78" fmla="*/ 0 w 157"/>
                <a:gd name="T79" fmla="*/ 86 h 126"/>
                <a:gd name="T80" fmla="*/ 2 w 157"/>
                <a:gd name="T81" fmla="*/ 97 h 126"/>
                <a:gd name="T82" fmla="*/ 5 w 157"/>
                <a:gd name="T83" fmla="*/ 99 h 126"/>
                <a:gd name="T84" fmla="*/ 8 w 157"/>
                <a:gd name="T85" fmla="*/ 103 h 126"/>
                <a:gd name="T86" fmla="*/ 12 w 157"/>
                <a:gd name="T87" fmla="*/ 107 h 126"/>
                <a:gd name="T88" fmla="*/ 22 w 157"/>
                <a:gd name="T89" fmla="*/ 116 h 126"/>
                <a:gd name="T90" fmla="*/ 34 w 157"/>
                <a:gd name="T91" fmla="*/ 120 h 126"/>
                <a:gd name="T92" fmla="*/ 43 w 157"/>
                <a:gd name="T93" fmla="*/ 106 h 126"/>
                <a:gd name="T94" fmla="*/ 53 w 157"/>
                <a:gd name="T95" fmla="*/ 111 h 126"/>
                <a:gd name="T96" fmla="*/ 56 w 157"/>
                <a:gd name="T97" fmla="*/ 106 h 126"/>
                <a:gd name="T98" fmla="*/ 66 w 157"/>
                <a:gd name="T99" fmla="*/ 105 h 126"/>
                <a:gd name="T100" fmla="*/ 74 w 157"/>
                <a:gd name="T101" fmla="*/ 93 h 126"/>
                <a:gd name="T102" fmla="*/ 88 w 157"/>
                <a:gd name="T103" fmla="*/ 77 h 126"/>
                <a:gd name="T104" fmla="*/ 96 w 157"/>
                <a:gd name="T105" fmla="*/ 65 h 126"/>
                <a:gd name="T106" fmla="*/ 106 w 157"/>
                <a:gd name="T107" fmla="*/ 62 h 126"/>
                <a:gd name="T108" fmla="*/ 120 w 157"/>
                <a:gd name="T109" fmla="*/ 55 h 126"/>
                <a:gd name="T110" fmla="*/ 128 w 157"/>
                <a:gd name="T111" fmla="*/ 44 h 126"/>
                <a:gd name="T112" fmla="*/ 135 w 157"/>
                <a:gd name="T113" fmla="*/ 32 h 126"/>
                <a:gd name="T114" fmla="*/ 142 w 157"/>
                <a:gd name="T115" fmla="*/ 26 h 126"/>
                <a:gd name="T116" fmla="*/ 150 w 157"/>
                <a:gd name="T117" fmla="*/ 20 h 126"/>
                <a:gd name="T118" fmla="*/ 157 w 157"/>
                <a:gd name="T119" fmla="*/ 13 h 126"/>
                <a:gd name="T120" fmla="*/ 155 w 157"/>
                <a:gd name="T12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" h="126">
                  <a:moveTo>
                    <a:pt x="155" y="10"/>
                  </a:moveTo>
                  <a:cubicBezTo>
                    <a:pt x="153" y="8"/>
                    <a:pt x="153" y="4"/>
                    <a:pt x="152" y="3"/>
                  </a:cubicBezTo>
                  <a:cubicBezTo>
                    <a:pt x="150" y="0"/>
                    <a:pt x="143" y="0"/>
                    <a:pt x="140" y="2"/>
                  </a:cubicBezTo>
                  <a:cubicBezTo>
                    <a:pt x="138" y="4"/>
                    <a:pt x="133" y="3"/>
                    <a:pt x="126" y="3"/>
                  </a:cubicBezTo>
                  <a:cubicBezTo>
                    <a:pt x="122" y="3"/>
                    <a:pt x="117" y="8"/>
                    <a:pt x="113" y="13"/>
                  </a:cubicBezTo>
                  <a:cubicBezTo>
                    <a:pt x="109" y="18"/>
                    <a:pt x="105" y="24"/>
                    <a:pt x="103" y="27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3" y="32"/>
                    <a:pt x="97" y="32"/>
                    <a:pt x="97" y="3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5"/>
                    <a:pt x="47" y="7"/>
                    <a:pt x="46" y="10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2" y="14"/>
                    <a:pt x="42" y="15"/>
                    <a:pt x="42" y="15"/>
                  </a:cubicBezTo>
                  <a:cubicBezTo>
                    <a:pt x="41" y="15"/>
                    <a:pt x="41" y="16"/>
                    <a:pt x="41" y="18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2"/>
                    <a:pt x="39" y="23"/>
                    <a:pt x="38" y="24"/>
                  </a:cubicBezTo>
                  <a:cubicBezTo>
                    <a:pt x="37" y="25"/>
                    <a:pt x="36" y="26"/>
                    <a:pt x="36" y="27"/>
                  </a:cubicBezTo>
                  <a:cubicBezTo>
                    <a:pt x="34" y="28"/>
                    <a:pt x="32" y="30"/>
                    <a:pt x="31" y="31"/>
                  </a:cubicBezTo>
                  <a:cubicBezTo>
                    <a:pt x="31" y="31"/>
                    <a:pt x="31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28" y="32"/>
                    <a:pt x="26" y="33"/>
                  </a:cubicBezTo>
                  <a:cubicBezTo>
                    <a:pt x="21" y="34"/>
                    <a:pt x="24" y="39"/>
                    <a:pt x="23" y="42"/>
                  </a:cubicBezTo>
                  <a:cubicBezTo>
                    <a:pt x="23" y="44"/>
                    <a:pt x="23" y="47"/>
                    <a:pt x="21" y="48"/>
                  </a:cubicBezTo>
                  <a:cubicBezTo>
                    <a:pt x="21" y="48"/>
                    <a:pt x="20" y="49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8" y="48"/>
                  </a:cubicBezTo>
                  <a:cubicBezTo>
                    <a:pt x="13" y="47"/>
                    <a:pt x="10" y="49"/>
                    <a:pt x="11" y="55"/>
                  </a:cubicBezTo>
                  <a:cubicBezTo>
                    <a:pt x="11" y="58"/>
                    <a:pt x="11" y="59"/>
                    <a:pt x="10" y="60"/>
                  </a:cubicBezTo>
                  <a:cubicBezTo>
                    <a:pt x="10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7" y="63"/>
                    <a:pt x="6" y="63"/>
                  </a:cubicBezTo>
                  <a:cubicBezTo>
                    <a:pt x="4" y="66"/>
                    <a:pt x="2" y="70"/>
                    <a:pt x="4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8"/>
                    <a:pt x="0" y="81"/>
                    <a:pt x="0" y="86"/>
                  </a:cubicBezTo>
                  <a:cubicBezTo>
                    <a:pt x="0" y="91"/>
                    <a:pt x="2" y="97"/>
                    <a:pt x="2" y="97"/>
                  </a:cubicBezTo>
                  <a:cubicBezTo>
                    <a:pt x="2" y="97"/>
                    <a:pt x="5" y="96"/>
                    <a:pt x="5" y="99"/>
                  </a:cubicBezTo>
                  <a:cubicBezTo>
                    <a:pt x="5" y="102"/>
                    <a:pt x="5" y="103"/>
                    <a:pt x="8" y="103"/>
                  </a:cubicBezTo>
                  <a:cubicBezTo>
                    <a:pt x="11" y="103"/>
                    <a:pt x="12" y="107"/>
                    <a:pt x="12" y="107"/>
                  </a:cubicBezTo>
                  <a:cubicBezTo>
                    <a:pt x="16" y="107"/>
                    <a:pt x="19" y="114"/>
                    <a:pt x="22" y="116"/>
                  </a:cubicBezTo>
                  <a:cubicBezTo>
                    <a:pt x="24" y="119"/>
                    <a:pt x="32" y="126"/>
                    <a:pt x="34" y="120"/>
                  </a:cubicBezTo>
                  <a:cubicBezTo>
                    <a:pt x="36" y="113"/>
                    <a:pt x="43" y="106"/>
                    <a:pt x="43" y="106"/>
                  </a:cubicBezTo>
                  <a:cubicBezTo>
                    <a:pt x="46" y="112"/>
                    <a:pt x="53" y="111"/>
                    <a:pt x="53" y="111"/>
                  </a:cubicBezTo>
                  <a:cubicBezTo>
                    <a:pt x="53" y="108"/>
                    <a:pt x="56" y="106"/>
                    <a:pt x="56" y="106"/>
                  </a:cubicBezTo>
                  <a:cubicBezTo>
                    <a:pt x="56" y="106"/>
                    <a:pt x="59" y="105"/>
                    <a:pt x="66" y="105"/>
                  </a:cubicBezTo>
                  <a:cubicBezTo>
                    <a:pt x="72" y="105"/>
                    <a:pt x="73" y="101"/>
                    <a:pt x="74" y="93"/>
                  </a:cubicBezTo>
                  <a:cubicBezTo>
                    <a:pt x="75" y="85"/>
                    <a:pt x="82" y="77"/>
                    <a:pt x="88" y="77"/>
                  </a:cubicBezTo>
                  <a:cubicBezTo>
                    <a:pt x="95" y="77"/>
                    <a:pt x="99" y="73"/>
                    <a:pt x="96" y="65"/>
                  </a:cubicBezTo>
                  <a:cubicBezTo>
                    <a:pt x="94" y="58"/>
                    <a:pt x="100" y="59"/>
                    <a:pt x="106" y="62"/>
                  </a:cubicBezTo>
                  <a:cubicBezTo>
                    <a:pt x="111" y="65"/>
                    <a:pt x="120" y="60"/>
                    <a:pt x="120" y="55"/>
                  </a:cubicBezTo>
                  <a:cubicBezTo>
                    <a:pt x="120" y="50"/>
                    <a:pt x="125" y="45"/>
                    <a:pt x="128" y="44"/>
                  </a:cubicBezTo>
                  <a:cubicBezTo>
                    <a:pt x="132" y="42"/>
                    <a:pt x="134" y="35"/>
                    <a:pt x="135" y="32"/>
                  </a:cubicBezTo>
                  <a:cubicBezTo>
                    <a:pt x="135" y="30"/>
                    <a:pt x="138" y="26"/>
                    <a:pt x="142" y="26"/>
                  </a:cubicBezTo>
                  <a:cubicBezTo>
                    <a:pt x="147" y="25"/>
                    <a:pt x="148" y="25"/>
                    <a:pt x="150" y="20"/>
                  </a:cubicBezTo>
                  <a:cubicBezTo>
                    <a:pt x="152" y="16"/>
                    <a:pt x="157" y="13"/>
                    <a:pt x="157" y="13"/>
                  </a:cubicBezTo>
                  <a:cubicBezTo>
                    <a:pt x="156" y="13"/>
                    <a:pt x="155" y="12"/>
                    <a:pt x="15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14EA116E-4C77-4D2B-906D-AF6F75F5F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540" y="6299175"/>
              <a:ext cx="598488" cy="636587"/>
            </a:xfrm>
            <a:custGeom>
              <a:avLst/>
              <a:gdLst>
                <a:gd name="T0" fmla="*/ 111 w 160"/>
                <a:gd name="T1" fmla="*/ 158 h 170"/>
                <a:gd name="T2" fmla="*/ 112 w 160"/>
                <a:gd name="T3" fmla="*/ 156 h 170"/>
                <a:gd name="T4" fmla="*/ 114 w 160"/>
                <a:gd name="T5" fmla="*/ 155 h 170"/>
                <a:gd name="T6" fmla="*/ 116 w 160"/>
                <a:gd name="T7" fmla="*/ 153 h 170"/>
                <a:gd name="T8" fmla="*/ 116 w 160"/>
                <a:gd name="T9" fmla="*/ 144 h 170"/>
                <a:gd name="T10" fmla="*/ 125 w 160"/>
                <a:gd name="T11" fmla="*/ 141 h 170"/>
                <a:gd name="T12" fmla="*/ 127 w 160"/>
                <a:gd name="T13" fmla="*/ 141 h 170"/>
                <a:gd name="T14" fmla="*/ 129 w 160"/>
                <a:gd name="T15" fmla="*/ 129 h 170"/>
                <a:gd name="T16" fmla="*/ 132 w 160"/>
                <a:gd name="T17" fmla="*/ 126 h 170"/>
                <a:gd name="T18" fmla="*/ 134 w 160"/>
                <a:gd name="T19" fmla="*/ 125 h 170"/>
                <a:gd name="T20" fmla="*/ 136 w 160"/>
                <a:gd name="T21" fmla="*/ 124 h 170"/>
                <a:gd name="T22" fmla="*/ 137 w 160"/>
                <a:gd name="T23" fmla="*/ 124 h 170"/>
                <a:gd name="T24" fmla="*/ 137 w 160"/>
                <a:gd name="T25" fmla="*/ 123 h 170"/>
                <a:gd name="T26" fmla="*/ 144 w 160"/>
                <a:gd name="T27" fmla="*/ 117 h 170"/>
                <a:gd name="T28" fmla="*/ 146 w 160"/>
                <a:gd name="T29" fmla="*/ 114 h 170"/>
                <a:gd name="T30" fmla="*/ 146 w 160"/>
                <a:gd name="T31" fmla="*/ 114 h 170"/>
                <a:gd name="T32" fmla="*/ 146 w 160"/>
                <a:gd name="T33" fmla="*/ 113 h 170"/>
                <a:gd name="T34" fmla="*/ 146 w 160"/>
                <a:gd name="T35" fmla="*/ 113 h 170"/>
                <a:gd name="T36" fmla="*/ 147 w 160"/>
                <a:gd name="T37" fmla="*/ 112 h 170"/>
                <a:gd name="T38" fmla="*/ 148 w 160"/>
                <a:gd name="T39" fmla="*/ 108 h 170"/>
                <a:gd name="T40" fmla="*/ 152 w 160"/>
                <a:gd name="T41" fmla="*/ 103 h 170"/>
                <a:gd name="T42" fmla="*/ 152 w 160"/>
                <a:gd name="T43" fmla="*/ 103 h 170"/>
                <a:gd name="T44" fmla="*/ 152 w 160"/>
                <a:gd name="T45" fmla="*/ 101 h 170"/>
                <a:gd name="T46" fmla="*/ 155 w 160"/>
                <a:gd name="T47" fmla="*/ 96 h 170"/>
                <a:gd name="T48" fmla="*/ 158 w 160"/>
                <a:gd name="T49" fmla="*/ 94 h 170"/>
                <a:gd name="T50" fmla="*/ 159 w 160"/>
                <a:gd name="T51" fmla="*/ 93 h 170"/>
                <a:gd name="T52" fmla="*/ 158 w 160"/>
                <a:gd name="T53" fmla="*/ 94 h 170"/>
                <a:gd name="T54" fmla="*/ 160 w 160"/>
                <a:gd name="T55" fmla="*/ 93 h 170"/>
                <a:gd name="T56" fmla="*/ 147 w 160"/>
                <a:gd name="T57" fmla="*/ 1 h 170"/>
                <a:gd name="T58" fmla="*/ 141 w 160"/>
                <a:gd name="T59" fmla="*/ 0 h 170"/>
                <a:gd name="T60" fmla="*/ 132 w 160"/>
                <a:gd name="T61" fmla="*/ 4 h 170"/>
                <a:gd name="T62" fmla="*/ 123 w 160"/>
                <a:gd name="T63" fmla="*/ 12 h 170"/>
                <a:gd name="T64" fmla="*/ 114 w 160"/>
                <a:gd name="T65" fmla="*/ 17 h 170"/>
                <a:gd name="T66" fmla="*/ 104 w 160"/>
                <a:gd name="T67" fmla="*/ 21 h 170"/>
                <a:gd name="T68" fmla="*/ 96 w 160"/>
                <a:gd name="T69" fmla="*/ 21 h 170"/>
                <a:gd name="T70" fmla="*/ 89 w 160"/>
                <a:gd name="T71" fmla="*/ 25 h 170"/>
                <a:gd name="T72" fmla="*/ 83 w 160"/>
                <a:gd name="T73" fmla="*/ 29 h 170"/>
                <a:gd name="T74" fmla="*/ 74 w 160"/>
                <a:gd name="T75" fmla="*/ 35 h 170"/>
                <a:gd name="T76" fmla="*/ 67 w 160"/>
                <a:gd name="T77" fmla="*/ 33 h 170"/>
                <a:gd name="T78" fmla="*/ 74 w 160"/>
                <a:gd name="T79" fmla="*/ 30 h 170"/>
                <a:gd name="T80" fmla="*/ 76 w 160"/>
                <a:gd name="T81" fmla="*/ 28 h 170"/>
                <a:gd name="T82" fmla="*/ 68 w 160"/>
                <a:gd name="T83" fmla="*/ 27 h 170"/>
                <a:gd name="T84" fmla="*/ 59 w 160"/>
                <a:gd name="T85" fmla="*/ 25 h 170"/>
                <a:gd name="T86" fmla="*/ 0 w 160"/>
                <a:gd name="T87" fmla="*/ 30 h 170"/>
                <a:gd name="T88" fmla="*/ 14 w 160"/>
                <a:gd name="T89" fmla="*/ 147 h 170"/>
                <a:gd name="T90" fmla="*/ 27 w 160"/>
                <a:gd name="T91" fmla="*/ 151 h 170"/>
                <a:gd name="T92" fmla="*/ 46 w 160"/>
                <a:gd name="T93" fmla="*/ 154 h 170"/>
                <a:gd name="T94" fmla="*/ 57 w 160"/>
                <a:gd name="T95" fmla="*/ 159 h 170"/>
                <a:gd name="T96" fmla="*/ 66 w 160"/>
                <a:gd name="T97" fmla="*/ 159 h 170"/>
                <a:gd name="T98" fmla="*/ 77 w 160"/>
                <a:gd name="T99" fmla="*/ 160 h 170"/>
                <a:gd name="T100" fmla="*/ 83 w 160"/>
                <a:gd name="T101" fmla="*/ 157 h 170"/>
                <a:gd name="T102" fmla="*/ 96 w 160"/>
                <a:gd name="T103" fmla="*/ 166 h 170"/>
                <a:gd name="T104" fmla="*/ 108 w 160"/>
                <a:gd name="T105" fmla="*/ 169 h 170"/>
                <a:gd name="T106" fmla="*/ 108 w 160"/>
                <a:gd name="T107" fmla="*/ 169 h 170"/>
                <a:gd name="T108" fmla="*/ 108 w 160"/>
                <a:gd name="T109" fmla="*/ 169 h 170"/>
                <a:gd name="T110" fmla="*/ 110 w 160"/>
                <a:gd name="T111" fmla="*/ 169 h 170"/>
                <a:gd name="T112" fmla="*/ 111 w 160"/>
                <a:gd name="T113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" h="170">
                  <a:moveTo>
                    <a:pt x="111" y="158"/>
                  </a:moveTo>
                  <a:cubicBezTo>
                    <a:pt x="112" y="157"/>
                    <a:pt x="112" y="157"/>
                    <a:pt x="112" y="156"/>
                  </a:cubicBezTo>
                  <a:cubicBezTo>
                    <a:pt x="113" y="156"/>
                    <a:pt x="114" y="155"/>
                    <a:pt x="114" y="155"/>
                  </a:cubicBezTo>
                  <a:cubicBezTo>
                    <a:pt x="115" y="154"/>
                    <a:pt x="115" y="154"/>
                    <a:pt x="116" y="153"/>
                  </a:cubicBezTo>
                  <a:cubicBezTo>
                    <a:pt x="117" y="151"/>
                    <a:pt x="116" y="147"/>
                    <a:pt x="116" y="144"/>
                  </a:cubicBezTo>
                  <a:cubicBezTo>
                    <a:pt x="116" y="141"/>
                    <a:pt x="121" y="140"/>
                    <a:pt x="125" y="141"/>
                  </a:cubicBezTo>
                  <a:cubicBezTo>
                    <a:pt x="126" y="141"/>
                    <a:pt x="127" y="141"/>
                    <a:pt x="127" y="141"/>
                  </a:cubicBezTo>
                  <a:cubicBezTo>
                    <a:pt x="129" y="140"/>
                    <a:pt x="129" y="132"/>
                    <a:pt x="129" y="129"/>
                  </a:cubicBezTo>
                  <a:cubicBezTo>
                    <a:pt x="129" y="127"/>
                    <a:pt x="130" y="126"/>
                    <a:pt x="132" y="126"/>
                  </a:cubicBezTo>
                  <a:cubicBezTo>
                    <a:pt x="133" y="126"/>
                    <a:pt x="133" y="125"/>
                    <a:pt x="134" y="125"/>
                  </a:cubicBezTo>
                  <a:cubicBezTo>
                    <a:pt x="134" y="125"/>
                    <a:pt x="135" y="126"/>
                    <a:pt x="136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1"/>
                    <a:pt x="141" y="120"/>
                    <a:pt x="144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2"/>
                    <a:pt x="147" y="112"/>
                    <a:pt x="147" y="112"/>
                  </a:cubicBezTo>
                  <a:cubicBezTo>
                    <a:pt x="147" y="110"/>
                    <a:pt x="147" y="109"/>
                    <a:pt x="148" y="108"/>
                  </a:cubicBezTo>
                  <a:cubicBezTo>
                    <a:pt x="149" y="106"/>
                    <a:pt x="151" y="107"/>
                    <a:pt x="152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3"/>
                    <a:pt x="152" y="102"/>
                    <a:pt x="152" y="101"/>
                  </a:cubicBezTo>
                  <a:cubicBezTo>
                    <a:pt x="152" y="99"/>
                    <a:pt x="153" y="97"/>
                    <a:pt x="155" y="96"/>
                  </a:cubicBezTo>
                  <a:cubicBezTo>
                    <a:pt x="156" y="95"/>
                    <a:pt x="157" y="94"/>
                    <a:pt x="158" y="94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3"/>
                    <a:pt x="159" y="93"/>
                    <a:pt x="158" y="94"/>
                  </a:cubicBezTo>
                  <a:cubicBezTo>
                    <a:pt x="159" y="94"/>
                    <a:pt x="159" y="93"/>
                    <a:pt x="160" y="93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39" y="0"/>
                    <a:pt x="135" y="1"/>
                    <a:pt x="132" y="4"/>
                  </a:cubicBezTo>
                  <a:cubicBezTo>
                    <a:pt x="129" y="7"/>
                    <a:pt x="127" y="11"/>
                    <a:pt x="123" y="12"/>
                  </a:cubicBezTo>
                  <a:cubicBezTo>
                    <a:pt x="120" y="13"/>
                    <a:pt x="117" y="14"/>
                    <a:pt x="114" y="17"/>
                  </a:cubicBezTo>
                  <a:cubicBezTo>
                    <a:pt x="111" y="20"/>
                    <a:pt x="106" y="23"/>
                    <a:pt x="104" y="21"/>
                  </a:cubicBezTo>
                  <a:cubicBezTo>
                    <a:pt x="101" y="19"/>
                    <a:pt x="98" y="18"/>
                    <a:pt x="96" y="21"/>
                  </a:cubicBezTo>
                  <a:cubicBezTo>
                    <a:pt x="93" y="23"/>
                    <a:pt x="92" y="25"/>
                    <a:pt x="89" y="25"/>
                  </a:cubicBezTo>
                  <a:cubicBezTo>
                    <a:pt x="86" y="25"/>
                    <a:pt x="85" y="26"/>
                    <a:pt x="83" y="29"/>
                  </a:cubicBezTo>
                  <a:cubicBezTo>
                    <a:pt x="82" y="31"/>
                    <a:pt x="78" y="35"/>
                    <a:pt x="74" y="35"/>
                  </a:cubicBezTo>
                  <a:cubicBezTo>
                    <a:pt x="70" y="35"/>
                    <a:pt x="67" y="34"/>
                    <a:pt x="67" y="33"/>
                  </a:cubicBezTo>
                  <a:cubicBezTo>
                    <a:pt x="67" y="32"/>
                    <a:pt x="72" y="31"/>
                    <a:pt x="74" y="30"/>
                  </a:cubicBezTo>
                  <a:cubicBezTo>
                    <a:pt x="75" y="30"/>
                    <a:pt x="76" y="29"/>
                    <a:pt x="76" y="28"/>
                  </a:cubicBezTo>
                  <a:cubicBezTo>
                    <a:pt x="76" y="27"/>
                    <a:pt x="72" y="26"/>
                    <a:pt x="68" y="27"/>
                  </a:cubicBezTo>
                  <a:cubicBezTo>
                    <a:pt x="63" y="27"/>
                    <a:pt x="59" y="27"/>
                    <a:pt x="59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9" y="144"/>
                    <a:pt x="24" y="148"/>
                    <a:pt x="27" y="151"/>
                  </a:cubicBezTo>
                  <a:cubicBezTo>
                    <a:pt x="29" y="153"/>
                    <a:pt x="41" y="154"/>
                    <a:pt x="46" y="154"/>
                  </a:cubicBezTo>
                  <a:cubicBezTo>
                    <a:pt x="52" y="154"/>
                    <a:pt x="54" y="157"/>
                    <a:pt x="57" y="159"/>
                  </a:cubicBezTo>
                  <a:cubicBezTo>
                    <a:pt x="60" y="162"/>
                    <a:pt x="62" y="159"/>
                    <a:pt x="66" y="159"/>
                  </a:cubicBezTo>
                  <a:cubicBezTo>
                    <a:pt x="70" y="159"/>
                    <a:pt x="73" y="160"/>
                    <a:pt x="77" y="160"/>
                  </a:cubicBezTo>
                  <a:cubicBezTo>
                    <a:pt x="80" y="160"/>
                    <a:pt x="80" y="158"/>
                    <a:pt x="83" y="157"/>
                  </a:cubicBezTo>
                  <a:cubicBezTo>
                    <a:pt x="86" y="156"/>
                    <a:pt x="90" y="161"/>
                    <a:pt x="96" y="166"/>
                  </a:cubicBezTo>
                  <a:cubicBezTo>
                    <a:pt x="101" y="169"/>
                    <a:pt x="106" y="170"/>
                    <a:pt x="108" y="16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69"/>
                    <a:pt x="107" y="162"/>
                    <a:pt x="111" y="15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A3027CEB-2299-4AAE-8EAC-318287E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6078" y="6569050"/>
              <a:ext cx="693738" cy="352425"/>
            </a:xfrm>
            <a:custGeom>
              <a:avLst/>
              <a:gdLst>
                <a:gd name="T0" fmla="*/ 184 w 185"/>
                <a:gd name="T1" fmla="*/ 60 h 94"/>
                <a:gd name="T2" fmla="*/ 141 w 185"/>
                <a:gd name="T3" fmla="*/ 0 h 94"/>
                <a:gd name="T4" fmla="*/ 140 w 185"/>
                <a:gd name="T5" fmla="*/ 0 h 94"/>
                <a:gd name="T6" fmla="*/ 0 w 185"/>
                <a:gd name="T7" fmla="*/ 23 h 94"/>
                <a:gd name="T8" fmla="*/ 1 w 185"/>
                <a:gd name="T9" fmla="*/ 23 h 94"/>
                <a:gd name="T10" fmla="*/ 10 w 185"/>
                <a:gd name="T11" fmla="*/ 50 h 94"/>
                <a:gd name="T12" fmla="*/ 20 w 185"/>
                <a:gd name="T13" fmla="*/ 34 h 94"/>
                <a:gd name="T14" fmla="*/ 36 w 185"/>
                <a:gd name="T15" fmla="*/ 24 h 94"/>
                <a:gd name="T16" fmla="*/ 59 w 185"/>
                <a:gd name="T17" fmla="*/ 24 h 94"/>
                <a:gd name="T18" fmla="*/ 60 w 185"/>
                <a:gd name="T19" fmla="*/ 25 h 94"/>
                <a:gd name="T20" fmla="*/ 64 w 185"/>
                <a:gd name="T21" fmla="*/ 34 h 94"/>
                <a:gd name="T22" fmla="*/ 86 w 185"/>
                <a:gd name="T23" fmla="*/ 46 h 94"/>
                <a:gd name="T24" fmla="*/ 91 w 185"/>
                <a:gd name="T25" fmla="*/ 70 h 94"/>
                <a:gd name="T26" fmla="*/ 109 w 185"/>
                <a:gd name="T27" fmla="*/ 79 h 94"/>
                <a:gd name="T28" fmla="*/ 133 w 185"/>
                <a:gd name="T29" fmla="*/ 83 h 94"/>
                <a:gd name="T30" fmla="*/ 134 w 185"/>
                <a:gd name="T31" fmla="*/ 88 h 94"/>
                <a:gd name="T32" fmla="*/ 139 w 185"/>
                <a:gd name="T33" fmla="*/ 88 h 94"/>
                <a:gd name="T34" fmla="*/ 134 w 185"/>
                <a:gd name="T35" fmla="*/ 80 h 94"/>
                <a:gd name="T36" fmla="*/ 120 w 185"/>
                <a:gd name="T37" fmla="*/ 71 h 94"/>
                <a:gd name="T38" fmla="*/ 132 w 185"/>
                <a:gd name="T39" fmla="*/ 75 h 94"/>
                <a:gd name="T40" fmla="*/ 124 w 185"/>
                <a:gd name="T41" fmla="*/ 60 h 94"/>
                <a:gd name="T42" fmla="*/ 125 w 185"/>
                <a:gd name="T43" fmla="*/ 52 h 94"/>
                <a:gd name="T44" fmla="*/ 125 w 185"/>
                <a:gd name="T45" fmla="*/ 46 h 94"/>
                <a:gd name="T46" fmla="*/ 127 w 185"/>
                <a:gd name="T47" fmla="*/ 42 h 94"/>
                <a:gd name="T48" fmla="*/ 124 w 185"/>
                <a:gd name="T49" fmla="*/ 37 h 94"/>
                <a:gd name="T50" fmla="*/ 120 w 185"/>
                <a:gd name="T51" fmla="*/ 30 h 94"/>
                <a:gd name="T52" fmla="*/ 122 w 185"/>
                <a:gd name="T53" fmla="*/ 28 h 94"/>
                <a:gd name="T54" fmla="*/ 123 w 185"/>
                <a:gd name="T55" fmla="*/ 25 h 94"/>
                <a:gd name="T56" fmla="*/ 125 w 185"/>
                <a:gd name="T57" fmla="*/ 22 h 94"/>
                <a:gd name="T58" fmla="*/ 129 w 185"/>
                <a:gd name="T59" fmla="*/ 23 h 94"/>
                <a:gd name="T60" fmla="*/ 133 w 185"/>
                <a:gd name="T61" fmla="*/ 18 h 94"/>
                <a:gd name="T62" fmla="*/ 134 w 185"/>
                <a:gd name="T63" fmla="*/ 11 h 94"/>
                <a:gd name="T64" fmla="*/ 142 w 185"/>
                <a:gd name="T65" fmla="*/ 12 h 94"/>
                <a:gd name="T66" fmla="*/ 140 w 185"/>
                <a:gd name="T67" fmla="*/ 19 h 94"/>
                <a:gd name="T68" fmla="*/ 132 w 185"/>
                <a:gd name="T69" fmla="*/ 27 h 94"/>
                <a:gd name="T70" fmla="*/ 136 w 185"/>
                <a:gd name="T71" fmla="*/ 36 h 94"/>
                <a:gd name="T72" fmla="*/ 135 w 185"/>
                <a:gd name="T73" fmla="*/ 46 h 94"/>
                <a:gd name="T74" fmla="*/ 131 w 185"/>
                <a:gd name="T75" fmla="*/ 52 h 94"/>
                <a:gd name="T76" fmla="*/ 139 w 185"/>
                <a:gd name="T77" fmla="*/ 55 h 94"/>
                <a:gd name="T78" fmla="*/ 141 w 185"/>
                <a:gd name="T79" fmla="*/ 61 h 94"/>
                <a:gd name="T80" fmla="*/ 138 w 185"/>
                <a:gd name="T81" fmla="*/ 64 h 94"/>
                <a:gd name="T82" fmla="*/ 139 w 185"/>
                <a:gd name="T83" fmla="*/ 73 h 94"/>
                <a:gd name="T84" fmla="*/ 147 w 185"/>
                <a:gd name="T85" fmla="*/ 74 h 94"/>
                <a:gd name="T86" fmla="*/ 152 w 185"/>
                <a:gd name="T87" fmla="*/ 72 h 94"/>
                <a:gd name="T88" fmla="*/ 155 w 185"/>
                <a:gd name="T89" fmla="*/ 78 h 94"/>
                <a:gd name="T90" fmla="*/ 158 w 185"/>
                <a:gd name="T91" fmla="*/ 81 h 94"/>
                <a:gd name="T92" fmla="*/ 157 w 185"/>
                <a:gd name="T93" fmla="*/ 85 h 94"/>
                <a:gd name="T94" fmla="*/ 157 w 185"/>
                <a:gd name="T95" fmla="*/ 92 h 94"/>
                <a:gd name="T96" fmla="*/ 172 w 185"/>
                <a:gd name="T97" fmla="*/ 86 h 94"/>
                <a:gd name="T98" fmla="*/ 181 w 185"/>
                <a:gd name="T99" fmla="*/ 75 h 94"/>
                <a:gd name="T100" fmla="*/ 183 w 185"/>
                <a:gd name="T101" fmla="*/ 82 h 94"/>
                <a:gd name="T102" fmla="*/ 183 w 185"/>
                <a:gd name="T103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94">
                  <a:moveTo>
                    <a:pt x="185" y="61"/>
                  </a:moveTo>
                  <a:cubicBezTo>
                    <a:pt x="185" y="60"/>
                    <a:pt x="184" y="60"/>
                    <a:pt x="184" y="60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10" y="52"/>
                    <a:pt x="10" y="50"/>
                  </a:cubicBezTo>
                  <a:cubicBezTo>
                    <a:pt x="10" y="49"/>
                    <a:pt x="10" y="49"/>
                    <a:pt x="10" y="48"/>
                  </a:cubicBezTo>
                  <a:cubicBezTo>
                    <a:pt x="11" y="45"/>
                    <a:pt x="15" y="39"/>
                    <a:pt x="20" y="34"/>
                  </a:cubicBezTo>
                  <a:cubicBezTo>
                    <a:pt x="21" y="32"/>
                    <a:pt x="23" y="30"/>
                    <a:pt x="25" y="29"/>
                  </a:cubicBezTo>
                  <a:cubicBezTo>
                    <a:pt x="31" y="22"/>
                    <a:pt x="33" y="24"/>
                    <a:pt x="36" y="24"/>
                  </a:cubicBezTo>
                  <a:cubicBezTo>
                    <a:pt x="38" y="24"/>
                    <a:pt x="45" y="24"/>
                    <a:pt x="48" y="22"/>
                  </a:cubicBezTo>
                  <a:cubicBezTo>
                    <a:pt x="51" y="20"/>
                    <a:pt x="58" y="21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1" y="28"/>
                    <a:pt x="61" y="30"/>
                    <a:pt x="62" y="31"/>
                  </a:cubicBezTo>
                  <a:cubicBezTo>
                    <a:pt x="62" y="32"/>
                    <a:pt x="63" y="33"/>
                    <a:pt x="64" y="34"/>
                  </a:cubicBezTo>
                  <a:cubicBezTo>
                    <a:pt x="66" y="34"/>
                    <a:pt x="71" y="32"/>
                    <a:pt x="74" y="38"/>
                  </a:cubicBezTo>
                  <a:cubicBezTo>
                    <a:pt x="77" y="44"/>
                    <a:pt x="83" y="46"/>
                    <a:pt x="86" y="46"/>
                  </a:cubicBezTo>
                  <a:cubicBezTo>
                    <a:pt x="89" y="46"/>
                    <a:pt x="96" y="52"/>
                    <a:pt x="95" y="57"/>
                  </a:cubicBezTo>
                  <a:cubicBezTo>
                    <a:pt x="95" y="61"/>
                    <a:pt x="88" y="64"/>
                    <a:pt x="91" y="70"/>
                  </a:cubicBezTo>
                  <a:cubicBezTo>
                    <a:pt x="94" y="76"/>
                    <a:pt x="96" y="76"/>
                    <a:pt x="100" y="76"/>
                  </a:cubicBezTo>
                  <a:cubicBezTo>
                    <a:pt x="103" y="75"/>
                    <a:pt x="104" y="76"/>
                    <a:pt x="109" y="79"/>
                  </a:cubicBezTo>
                  <a:cubicBezTo>
                    <a:pt x="115" y="83"/>
                    <a:pt x="123" y="81"/>
                    <a:pt x="129" y="87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6" y="89"/>
                    <a:pt x="136" y="90"/>
                  </a:cubicBezTo>
                  <a:cubicBezTo>
                    <a:pt x="137" y="91"/>
                    <a:pt x="140" y="90"/>
                    <a:pt x="139" y="88"/>
                  </a:cubicBezTo>
                  <a:cubicBezTo>
                    <a:pt x="137" y="85"/>
                    <a:pt x="134" y="83"/>
                    <a:pt x="134" y="83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0"/>
                    <a:pt x="135" y="79"/>
                    <a:pt x="132" y="78"/>
                  </a:cubicBezTo>
                  <a:cubicBezTo>
                    <a:pt x="129" y="78"/>
                    <a:pt x="123" y="75"/>
                    <a:pt x="120" y="71"/>
                  </a:cubicBezTo>
                  <a:cubicBezTo>
                    <a:pt x="120" y="71"/>
                    <a:pt x="123" y="68"/>
                    <a:pt x="126" y="71"/>
                  </a:cubicBezTo>
                  <a:cubicBezTo>
                    <a:pt x="129" y="73"/>
                    <a:pt x="131" y="76"/>
                    <a:pt x="132" y="75"/>
                  </a:cubicBezTo>
                  <a:cubicBezTo>
                    <a:pt x="134" y="74"/>
                    <a:pt x="128" y="69"/>
                    <a:pt x="127" y="68"/>
                  </a:cubicBezTo>
                  <a:cubicBezTo>
                    <a:pt x="126" y="67"/>
                    <a:pt x="125" y="62"/>
                    <a:pt x="124" y="60"/>
                  </a:cubicBezTo>
                  <a:cubicBezTo>
                    <a:pt x="124" y="58"/>
                    <a:pt x="123" y="56"/>
                    <a:pt x="123" y="55"/>
                  </a:cubicBezTo>
                  <a:cubicBezTo>
                    <a:pt x="123" y="54"/>
                    <a:pt x="125" y="53"/>
                    <a:pt x="125" y="52"/>
                  </a:cubicBezTo>
                  <a:cubicBezTo>
                    <a:pt x="125" y="50"/>
                    <a:pt x="122" y="51"/>
                    <a:pt x="122" y="49"/>
                  </a:cubicBezTo>
                  <a:cubicBezTo>
                    <a:pt x="122" y="48"/>
                    <a:pt x="125" y="47"/>
                    <a:pt x="125" y="46"/>
                  </a:cubicBezTo>
                  <a:cubicBezTo>
                    <a:pt x="125" y="45"/>
                    <a:pt x="124" y="45"/>
                    <a:pt x="124" y="44"/>
                  </a:cubicBezTo>
                  <a:cubicBezTo>
                    <a:pt x="125" y="43"/>
                    <a:pt x="127" y="43"/>
                    <a:pt x="127" y="42"/>
                  </a:cubicBezTo>
                  <a:cubicBezTo>
                    <a:pt x="127" y="40"/>
                    <a:pt x="122" y="40"/>
                    <a:pt x="122" y="40"/>
                  </a:cubicBezTo>
                  <a:cubicBezTo>
                    <a:pt x="122" y="39"/>
                    <a:pt x="124" y="37"/>
                    <a:pt x="124" y="37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6" y="28"/>
                    <a:pt x="120" y="30"/>
                  </a:cubicBezTo>
                  <a:cubicBezTo>
                    <a:pt x="123" y="32"/>
                    <a:pt x="125" y="31"/>
                    <a:pt x="123" y="29"/>
                  </a:cubicBezTo>
                  <a:cubicBezTo>
                    <a:pt x="121" y="27"/>
                    <a:pt x="122" y="28"/>
                    <a:pt x="122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7" y="22"/>
                    <a:pt x="127" y="23"/>
                  </a:cubicBezTo>
                  <a:cubicBezTo>
                    <a:pt x="127" y="25"/>
                    <a:pt x="129" y="25"/>
                    <a:pt x="129" y="23"/>
                  </a:cubicBezTo>
                  <a:cubicBezTo>
                    <a:pt x="129" y="21"/>
                    <a:pt x="130" y="21"/>
                    <a:pt x="130" y="21"/>
                  </a:cubicBezTo>
                  <a:cubicBezTo>
                    <a:pt x="130" y="21"/>
                    <a:pt x="133" y="20"/>
                    <a:pt x="133" y="18"/>
                  </a:cubicBezTo>
                  <a:cubicBezTo>
                    <a:pt x="133" y="17"/>
                    <a:pt x="133" y="16"/>
                    <a:pt x="133" y="16"/>
                  </a:cubicBezTo>
                  <a:cubicBezTo>
                    <a:pt x="133" y="16"/>
                    <a:pt x="132" y="13"/>
                    <a:pt x="134" y="11"/>
                  </a:cubicBezTo>
                  <a:cubicBezTo>
                    <a:pt x="137" y="9"/>
                    <a:pt x="140" y="9"/>
                    <a:pt x="139" y="12"/>
                  </a:cubicBezTo>
                  <a:cubicBezTo>
                    <a:pt x="139" y="12"/>
                    <a:pt x="142" y="11"/>
                    <a:pt x="142" y="12"/>
                  </a:cubicBezTo>
                  <a:cubicBezTo>
                    <a:pt x="143" y="14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21"/>
                    <a:pt x="137" y="21"/>
                  </a:cubicBezTo>
                  <a:cubicBezTo>
                    <a:pt x="134" y="21"/>
                    <a:pt x="133" y="22"/>
                    <a:pt x="132" y="27"/>
                  </a:cubicBezTo>
                  <a:cubicBezTo>
                    <a:pt x="130" y="31"/>
                    <a:pt x="130" y="35"/>
                    <a:pt x="132" y="35"/>
                  </a:cubicBezTo>
                  <a:cubicBezTo>
                    <a:pt x="135" y="35"/>
                    <a:pt x="137" y="33"/>
                    <a:pt x="136" y="36"/>
                  </a:cubicBezTo>
                  <a:cubicBezTo>
                    <a:pt x="136" y="39"/>
                    <a:pt x="136" y="42"/>
                    <a:pt x="136" y="42"/>
                  </a:cubicBezTo>
                  <a:cubicBezTo>
                    <a:pt x="136" y="42"/>
                    <a:pt x="133" y="43"/>
                    <a:pt x="135" y="46"/>
                  </a:cubicBezTo>
                  <a:cubicBezTo>
                    <a:pt x="137" y="49"/>
                    <a:pt x="139" y="53"/>
                    <a:pt x="136" y="51"/>
                  </a:cubicBezTo>
                  <a:cubicBezTo>
                    <a:pt x="133" y="49"/>
                    <a:pt x="131" y="50"/>
                    <a:pt x="131" y="52"/>
                  </a:cubicBezTo>
                  <a:cubicBezTo>
                    <a:pt x="132" y="54"/>
                    <a:pt x="134" y="55"/>
                    <a:pt x="135" y="55"/>
                  </a:cubicBezTo>
                  <a:cubicBezTo>
                    <a:pt x="137" y="55"/>
                    <a:pt x="138" y="57"/>
                    <a:pt x="139" y="55"/>
                  </a:cubicBezTo>
                  <a:cubicBezTo>
                    <a:pt x="139" y="55"/>
                    <a:pt x="140" y="58"/>
                    <a:pt x="143" y="60"/>
                  </a:cubicBezTo>
                  <a:cubicBezTo>
                    <a:pt x="145" y="61"/>
                    <a:pt x="143" y="63"/>
                    <a:pt x="141" y="61"/>
                  </a:cubicBezTo>
                  <a:cubicBezTo>
                    <a:pt x="139" y="60"/>
                    <a:pt x="135" y="59"/>
                    <a:pt x="135" y="61"/>
                  </a:cubicBezTo>
                  <a:cubicBezTo>
                    <a:pt x="135" y="63"/>
                    <a:pt x="136" y="65"/>
                    <a:pt x="138" y="64"/>
                  </a:cubicBezTo>
                  <a:cubicBezTo>
                    <a:pt x="138" y="64"/>
                    <a:pt x="136" y="67"/>
                    <a:pt x="135" y="69"/>
                  </a:cubicBezTo>
                  <a:cubicBezTo>
                    <a:pt x="135" y="70"/>
                    <a:pt x="136" y="72"/>
                    <a:pt x="139" y="73"/>
                  </a:cubicBezTo>
                  <a:cubicBezTo>
                    <a:pt x="141" y="74"/>
                    <a:pt x="145" y="76"/>
                    <a:pt x="146" y="78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9" y="72"/>
                    <a:pt x="149" y="73"/>
                  </a:cubicBezTo>
                  <a:cubicBezTo>
                    <a:pt x="149" y="73"/>
                    <a:pt x="151" y="72"/>
                    <a:pt x="152" y="72"/>
                  </a:cubicBezTo>
                  <a:cubicBezTo>
                    <a:pt x="153" y="73"/>
                    <a:pt x="152" y="75"/>
                    <a:pt x="153" y="75"/>
                  </a:cubicBezTo>
                  <a:cubicBezTo>
                    <a:pt x="153" y="76"/>
                    <a:pt x="156" y="77"/>
                    <a:pt x="155" y="78"/>
                  </a:cubicBezTo>
                  <a:cubicBezTo>
                    <a:pt x="153" y="80"/>
                    <a:pt x="152" y="81"/>
                    <a:pt x="152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9" y="82"/>
                    <a:pt x="158" y="83"/>
                  </a:cubicBezTo>
                  <a:cubicBezTo>
                    <a:pt x="156" y="84"/>
                    <a:pt x="155" y="85"/>
                    <a:pt x="157" y="85"/>
                  </a:cubicBezTo>
                  <a:cubicBezTo>
                    <a:pt x="159" y="85"/>
                    <a:pt x="160" y="86"/>
                    <a:pt x="159" y="88"/>
                  </a:cubicBezTo>
                  <a:cubicBezTo>
                    <a:pt x="157" y="89"/>
                    <a:pt x="155" y="91"/>
                    <a:pt x="157" y="92"/>
                  </a:cubicBezTo>
                  <a:cubicBezTo>
                    <a:pt x="158" y="93"/>
                    <a:pt x="158" y="94"/>
                    <a:pt x="162" y="91"/>
                  </a:cubicBezTo>
                  <a:cubicBezTo>
                    <a:pt x="166" y="89"/>
                    <a:pt x="170" y="87"/>
                    <a:pt x="172" y="86"/>
                  </a:cubicBezTo>
                  <a:cubicBezTo>
                    <a:pt x="174" y="86"/>
                    <a:pt x="177" y="84"/>
                    <a:pt x="178" y="79"/>
                  </a:cubicBezTo>
                  <a:cubicBezTo>
                    <a:pt x="179" y="75"/>
                    <a:pt x="182" y="70"/>
                    <a:pt x="181" y="75"/>
                  </a:cubicBezTo>
                  <a:cubicBezTo>
                    <a:pt x="180" y="79"/>
                    <a:pt x="181" y="83"/>
                    <a:pt x="181" y="83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4" y="67"/>
                    <a:pt x="183" y="66"/>
                    <a:pt x="183" y="65"/>
                  </a:cubicBezTo>
                  <a:cubicBezTo>
                    <a:pt x="183" y="63"/>
                    <a:pt x="185" y="63"/>
                    <a:pt x="185" y="6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50403779-0A0F-4A8A-AA8A-5E627137A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090" y="5199038"/>
              <a:ext cx="1141413" cy="966787"/>
            </a:xfrm>
            <a:custGeom>
              <a:avLst/>
              <a:gdLst>
                <a:gd name="T0" fmla="*/ 245 w 305"/>
                <a:gd name="T1" fmla="*/ 44 h 258"/>
                <a:gd name="T2" fmla="*/ 224 w 305"/>
                <a:gd name="T3" fmla="*/ 39 h 258"/>
                <a:gd name="T4" fmla="*/ 212 w 305"/>
                <a:gd name="T5" fmla="*/ 37 h 258"/>
                <a:gd name="T6" fmla="*/ 210 w 305"/>
                <a:gd name="T7" fmla="*/ 25 h 258"/>
                <a:gd name="T8" fmla="*/ 201 w 305"/>
                <a:gd name="T9" fmla="*/ 29 h 258"/>
                <a:gd name="T10" fmla="*/ 175 w 305"/>
                <a:gd name="T11" fmla="*/ 23 h 258"/>
                <a:gd name="T12" fmla="*/ 148 w 305"/>
                <a:gd name="T13" fmla="*/ 17 h 258"/>
                <a:gd name="T14" fmla="*/ 139 w 305"/>
                <a:gd name="T15" fmla="*/ 11 h 258"/>
                <a:gd name="T16" fmla="*/ 133 w 305"/>
                <a:gd name="T17" fmla="*/ 10 h 258"/>
                <a:gd name="T18" fmla="*/ 68 w 305"/>
                <a:gd name="T19" fmla="*/ 4 h 258"/>
                <a:gd name="T20" fmla="*/ 71 w 305"/>
                <a:gd name="T21" fmla="*/ 4 h 258"/>
                <a:gd name="T22" fmla="*/ 66 w 305"/>
                <a:gd name="T23" fmla="*/ 15 h 258"/>
                <a:gd name="T24" fmla="*/ 67 w 305"/>
                <a:gd name="T25" fmla="*/ 18 h 258"/>
                <a:gd name="T26" fmla="*/ 69 w 305"/>
                <a:gd name="T27" fmla="*/ 20 h 258"/>
                <a:gd name="T28" fmla="*/ 68 w 305"/>
                <a:gd name="T29" fmla="*/ 26 h 258"/>
                <a:gd name="T30" fmla="*/ 72 w 305"/>
                <a:gd name="T31" fmla="*/ 33 h 258"/>
                <a:gd name="T32" fmla="*/ 72 w 305"/>
                <a:gd name="T33" fmla="*/ 37 h 258"/>
                <a:gd name="T34" fmla="*/ 73 w 305"/>
                <a:gd name="T35" fmla="*/ 42 h 258"/>
                <a:gd name="T36" fmla="*/ 74 w 305"/>
                <a:gd name="T37" fmla="*/ 44 h 258"/>
                <a:gd name="T38" fmla="*/ 76 w 305"/>
                <a:gd name="T39" fmla="*/ 51 h 258"/>
                <a:gd name="T40" fmla="*/ 80 w 305"/>
                <a:gd name="T41" fmla="*/ 63 h 258"/>
                <a:gd name="T42" fmla="*/ 83 w 305"/>
                <a:gd name="T43" fmla="*/ 95 h 258"/>
                <a:gd name="T44" fmla="*/ 86 w 305"/>
                <a:gd name="T45" fmla="*/ 104 h 258"/>
                <a:gd name="T46" fmla="*/ 85 w 305"/>
                <a:gd name="T47" fmla="*/ 131 h 258"/>
                <a:gd name="T48" fmla="*/ 85 w 305"/>
                <a:gd name="T49" fmla="*/ 161 h 258"/>
                <a:gd name="T50" fmla="*/ 87 w 305"/>
                <a:gd name="T51" fmla="*/ 257 h 258"/>
                <a:gd name="T52" fmla="*/ 260 w 305"/>
                <a:gd name="T53" fmla="*/ 252 h 258"/>
                <a:gd name="T54" fmla="*/ 256 w 305"/>
                <a:gd name="T55" fmla="*/ 241 h 258"/>
                <a:gd name="T56" fmla="*/ 247 w 305"/>
                <a:gd name="T57" fmla="*/ 229 h 258"/>
                <a:gd name="T58" fmla="*/ 225 w 305"/>
                <a:gd name="T59" fmla="*/ 213 h 258"/>
                <a:gd name="T60" fmla="*/ 212 w 305"/>
                <a:gd name="T61" fmla="*/ 201 h 258"/>
                <a:gd name="T62" fmla="*/ 211 w 305"/>
                <a:gd name="T63" fmla="*/ 180 h 258"/>
                <a:gd name="T64" fmla="*/ 208 w 305"/>
                <a:gd name="T65" fmla="*/ 151 h 258"/>
                <a:gd name="T66" fmla="*/ 226 w 305"/>
                <a:gd name="T67" fmla="*/ 140 h 258"/>
                <a:gd name="T68" fmla="*/ 230 w 305"/>
                <a:gd name="T69" fmla="*/ 113 h 258"/>
                <a:gd name="T70" fmla="*/ 237 w 305"/>
                <a:gd name="T71" fmla="*/ 95 h 258"/>
                <a:gd name="T72" fmla="*/ 269 w 305"/>
                <a:gd name="T73" fmla="*/ 65 h 258"/>
                <a:gd name="T74" fmla="*/ 305 w 305"/>
                <a:gd name="T75" fmla="*/ 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58">
                  <a:moveTo>
                    <a:pt x="287" y="40"/>
                  </a:moveTo>
                  <a:cubicBezTo>
                    <a:pt x="272" y="40"/>
                    <a:pt x="266" y="47"/>
                    <a:pt x="245" y="44"/>
                  </a:cubicBezTo>
                  <a:cubicBezTo>
                    <a:pt x="245" y="44"/>
                    <a:pt x="244" y="46"/>
                    <a:pt x="239" y="44"/>
                  </a:cubicBezTo>
                  <a:cubicBezTo>
                    <a:pt x="235" y="41"/>
                    <a:pt x="226" y="36"/>
                    <a:pt x="224" y="39"/>
                  </a:cubicBezTo>
                  <a:cubicBezTo>
                    <a:pt x="222" y="42"/>
                    <a:pt x="220" y="40"/>
                    <a:pt x="219" y="39"/>
                  </a:cubicBezTo>
                  <a:cubicBezTo>
                    <a:pt x="218" y="37"/>
                    <a:pt x="215" y="37"/>
                    <a:pt x="212" y="37"/>
                  </a:cubicBezTo>
                  <a:cubicBezTo>
                    <a:pt x="209" y="37"/>
                    <a:pt x="208" y="36"/>
                    <a:pt x="211" y="34"/>
                  </a:cubicBezTo>
                  <a:cubicBezTo>
                    <a:pt x="214" y="31"/>
                    <a:pt x="214" y="29"/>
                    <a:pt x="210" y="25"/>
                  </a:cubicBezTo>
                  <a:cubicBezTo>
                    <a:pt x="206" y="21"/>
                    <a:pt x="205" y="23"/>
                    <a:pt x="206" y="26"/>
                  </a:cubicBezTo>
                  <a:cubicBezTo>
                    <a:pt x="206" y="26"/>
                    <a:pt x="202" y="28"/>
                    <a:pt x="201" y="29"/>
                  </a:cubicBezTo>
                  <a:cubicBezTo>
                    <a:pt x="200" y="30"/>
                    <a:pt x="198" y="29"/>
                    <a:pt x="198" y="29"/>
                  </a:cubicBezTo>
                  <a:cubicBezTo>
                    <a:pt x="198" y="29"/>
                    <a:pt x="188" y="23"/>
                    <a:pt x="175" y="23"/>
                  </a:cubicBezTo>
                  <a:cubicBezTo>
                    <a:pt x="175" y="23"/>
                    <a:pt x="169" y="19"/>
                    <a:pt x="163" y="19"/>
                  </a:cubicBezTo>
                  <a:cubicBezTo>
                    <a:pt x="158" y="19"/>
                    <a:pt x="152" y="20"/>
                    <a:pt x="148" y="17"/>
                  </a:cubicBezTo>
                  <a:cubicBezTo>
                    <a:pt x="144" y="13"/>
                    <a:pt x="143" y="12"/>
                    <a:pt x="142" y="12"/>
                  </a:cubicBezTo>
                  <a:cubicBezTo>
                    <a:pt x="142" y="11"/>
                    <a:pt x="139" y="11"/>
                    <a:pt x="139" y="11"/>
                  </a:cubicBezTo>
                  <a:cubicBezTo>
                    <a:pt x="139" y="11"/>
                    <a:pt x="137" y="6"/>
                    <a:pt x="135" y="6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0" y="7"/>
                    <a:pt x="12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39" y="2"/>
                    <a:pt x="0" y="0"/>
                  </a:cubicBezTo>
                  <a:cubicBezTo>
                    <a:pt x="34" y="3"/>
                    <a:pt x="63" y="4"/>
                    <a:pt x="71" y="4"/>
                  </a:cubicBezTo>
                  <a:cubicBezTo>
                    <a:pt x="71" y="4"/>
                    <a:pt x="70" y="9"/>
                    <a:pt x="68" y="12"/>
                  </a:cubicBezTo>
                  <a:cubicBezTo>
                    <a:pt x="68" y="13"/>
                    <a:pt x="67" y="14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7"/>
                    <a:pt x="66" y="17"/>
                    <a:pt x="67" y="18"/>
                  </a:cubicBezTo>
                  <a:cubicBezTo>
                    <a:pt x="68" y="18"/>
                    <a:pt x="68" y="18"/>
                    <a:pt x="68" y="19"/>
                  </a:cubicBezTo>
                  <a:cubicBezTo>
                    <a:pt x="69" y="19"/>
                    <a:pt x="69" y="20"/>
                    <a:pt x="69" y="20"/>
                  </a:cubicBezTo>
                  <a:cubicBezTo>
                    <a:pt x="69" y="21"/>
                    <a:pt x="68" y="21"/>
                    <a:pt x="68" y="22"/>
                  </a:cubicBezTo>
                  <a:cubicBezTo>
                    <a:pt x="68" y="23"/>
                    <a:pt x="68" y="25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7"/>
                    <a:pt x="72" y="30"/>
                    <a:pt x="72" y="33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6"/>
                    <a:pt x="72" y="36"/>
                    <a:pt x="72" y="37"/>
                  </a:cubicBezTo>
                  <a:cubicBezTo>
                    <a:pt x="71" y="39"/>
                    <a:pt x="71" y="40"/>
                    <a:pt x="72" y="40"/>
                  </a:cubicBezTo>
                  <a:cubicBezTo>
                    <a:pt x="72" y="41"/>
                    <a:pt x="73" y="41"/>
                    <a:pt x="73" y="42"/>
                  </a:cubicBezTo>
                  <a:cubicBezTo>
                    <a:pt x="74" y="43"/>
                    <a:pt x="74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5" y="45"/>
                    <a:pt x="76" y="44"/>
                    <a:pt x="76" y="46"/>
                  </a:cubicBezTo>
                  <a:cubicBezTo>
                    <a:pt x="76" y="47"/>
                    <a:pt x="76" y="51"/>
                    <a:pt x="76" y="51"/>
                  </a:cubicBezTo>
                  <a:cubicBezTo>
                    <a:pt x="76" y="51"/>
                    <a:pt x="77" y="52"/>
                    <a:pt x="78" y="54"/>
                  </a:cubicBezTo>
                  <a:cubicBezTo>
                    <a:pt x="79" y="57"/>
                    <a:pt x="80" y="61"/>
                    <a:pt x="80" y="63"/>
                  </a:cubicBezTo>
                  <a:cubicBezTo>
                    <a:pt x="80" y="68"/>
                    <a:pt x="81" y="84"/>
                    <a:pt x="82" y="89"/>
                  </a:cubicBezTo>
                  <a:cubicBezTo>
                    <a:pt x="82" y="91"/>
                    <a:pt x="83" y="93"/>
                    <a:pt x="83" y="95"/>
                  </a:cubicBezTo>
                  <a:cubicBezTo>
                    <a:pt x="84" y="98"/>
                    <a:pt x="85" y="101"/>
                    <a:pt x="85" y="103"/>
                  </a:cubicBezTo>
                  <a:cubicBezTo>
                    <a:pt x="85" y="103"/>
                    <a:pt x="86" y="103"/>
                    <a:pt x="86" y="104"/>
                  </a:cubicBezTo>
                  <a:cubicBezTo>
                    <a:pt x="88" y="109"/>
                    <a:pt x="86" y="115"/>
                    <a:pt x="86" y="119"/>
                  </a:cubicBezTo>
                  <a:cubicBezTo>
                    <a:pt x="86" y="121"/>
                    <a:pt x="85" y="126"/>
                    <a:pt x="85" y="131"/>
                  </a:cubicBezTo>
                  <a:cubicBezTo>
                    <a:pt x="85" y="135"/>
                    <a:pt x="85" y="138"/>
                    <a:pt x="86" y="142"/>
                  </a:cubicBezTo>
                  <a:cubicBezTo>
                    <a:pt x="88" y="145"/>
                    <a:pt x="85" y="155"/>
                    <a:pt x="85" y="161"/>
                  </a:cubicBezTo>
                  <a:cubicBezTo>
                    <a:pt x="84" y="167"/>
                    <a:pt x="88" y="172"/>
                    <a:pt x="88" y="17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2" y="258"/>
                    <a:pt x="262" y="254"/>
                    <a:pt x="260" y="252"/>
                  </a:cubicBezTo>
                  <a:cubicBezTo>
                    <a:pt x="259" y="251"/>
                    <a:pt x="259" y="250"/>
                    <a:pt x="260" y="247"/>
                  </a:cubicBezTo>
                  <a:cubicBezTo>
                    <a:pt x="260" y="245"/>
                    <a:pt x="262" y="242"/>
                    <a:pt x="256" y="241"/>
                  </a:cubicBezTo>
                  <a:cubicBezTo>
                    <a:pt x="251" y="240"/>
                    <a:pt x="253" y="238"/>
                    <a:pt x="253" y="236"/>
                  </a:cubicBezTo>
                  <a:cubicBezTo>
                    <a:pt x="253" y="234"/>
                    <a:pt x="253" y="231"/>
                    <a:pt x="247" y="229"/>
                  </a:cubicBezTo>
                  <a:cubicBezTo>
                    <a:pt x="240" y="227"/>
                    <a:pt x="238" y="226"/>
                    <a:pt x="237" y="223"/>
                  </a:cubicBezTo>
                  <a:cubicBezTo>
                    <a:pt x="237" y="220"/>
                    <a:pt x="233" y="212"/>
                    <a:pt x="225" y="213"/>
                  </a:cubicBezTo>
                  <a:cubicBezTo>
                    <a:pt x="218" y="213"/>
                    <a:pt x="219" y="211"/>
                    <a:pt x="217" y="207"/>
                  </a:cubicBezTo>
                  <a:cubicBezTo>
                    <a:pt x="215" y="204"/>
                    <a:pt x="213" y="202"/>
                    <a:pt x="212" y="201"/>
                  </a:cubicBezTo>
                  <a:cubicBezTo>
                    <a:pt x="210" y="201"/>
                    <a:pt x="207" y="197"/>
                    <a:pt x="207" y="192"/>
                  </a:cubicBezTo>
                  <a:cubicBezTo>
                    <a:pt x="207" y="188"/>
                    <a:pt x="208" y="184"/>
                    <a:pt x="211" y="180"/>
                  </a:cubicBezTo>
                  <a:cubicBezTo>
                    <a:pt x="214" y="177"/>
                    <a:pt x="212" y="171"/>
                    <a:pt x="211" y="169"/>
                  </a:cubicBezTo>
                  <a:cubicBezTo>
                    <a:pt x="209" y="167"/>
                    <a:pt x="211" y="158"/>
                    <a:pt x="208" y="151"/>
                  </a:cubicBezTo>
                  <a:cubicBezTo>
                    <a:pt x="208" y="151"/>
                    <a:pt x="215" y="152"/>
                    <a:pt x="219" y="148"/>
                  </a:cubicBezTo>
                  <a:cubicBezTo>
                    <a:pt x="223" y="144"/>
                    <a:pt x="226" y="140"/>
                    <a:pt x="226" y="140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0" y="113"/>
                    <a:pt x="229" y="113"/>
                    <a:pt x="231" y="108"/>
                  </a:cubicBezTo>
                  <a:cubicBezTo>
                    <a:pt x="232" y="104"/>
                    <a:pt x="230" y="98"/>
                    <a:pt x="237" y="95"/>
                  </a:cubicBezTo>
                  <a:cubicBezTo>
                    <a:pt x="244" y="91"/>
                    <a:pt x="251" y="89"/>
                    <a:pt x="253" y="83"/>
                  </a:cubicBezTo>
                  <a:cubicBezTo>
                    <a:pt x="255" y="76"/>
                    <a:pt x="261" y="71"/>
                    <a:pt x="269" y="65"/>
                  </a:cubicBezTo>
                  <a:cubicBezTo>
                    <a:pt x="277" y="60"/>
                    <a:pt x="278" y="57"/>
                    <a:pt x="289" y="53"/>
                  </a:cubicBezTo>
                  <a:cubicBezTo>
                    <a:pt x="300" y="49"/>
                    <a:pt x="305" y="49"/>
                    <a:pt x="305" y="45"/>
                  </a:cubicBezTo>
                  <a:cubicBezTo>
                    <a:pt x="305" y="45"/>
                    <a:pt x="301" y="39"/>
                    <a:pt x="287" y="4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id="{03E698D4-4B9B-4DC7-AF18-81964BD0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765" y="4900588"/>
              <a:ext cx="1452563" cy="949325"/>
            </a:xfrm>
            <a:custGeom>
              <a:avLst/>
              <a:gdLst>
                <a:gd name="T0" fmla="*/ 0 w 388"/>
                <a:gd name="T1" fmla="*/ 0 h 254"/>
                <a:gd name="T2" fmla="*/ 28 w 388"/>
                <a:gd name="T3" fmla="*/ 7 h 254"/>
                <a:gd name="T4" fmla="*/ 23 w 388"/>
                <a:gd name="T5" fmla="*/ 23 h 254"/>
                <a:gd name="T6" fmla="*/ 23 w 388"/>
                <a:gd name="T7" fmla="*/ 23 h 254"/>
                <a:gd name="T8" fmla="*/ 18 w 388"/>
                <a:gd name="T9" fmla="*/ 41 h 254"/>
                <a:gd name="T10" fmla="*/ 19 w 388"/>
                <a:gd name="T11" fmla="*/ 48 h 254"/>
                <a:gd name="T12" fmla="*/ 28 w 388"/>
                <a:gd name="T13" fmla="*/ 64 h 254"/>
                <a:gd name="T14" fmla="*/ 34 w 388"/>
                <a:gd name="T15" fmla="*/ 70 h 254"/>
                <a:gd name="T16" fmla="*/ 39 w 388"/>
                <a:gd name="T17" fmla="*/ 81 h 254"/>
                <a:gd name="T18" fmla="*/ 40 w 388"/>
                <a:gd name="T19" fmla="*/ 83 h 254"/>
                <a:gd name="T20" fmla="*/ 41 w 388"/>
                <a:gd name="T21" fmla="*/ 99 h 254"/>
                <a:gd name="T22" fmla="*/ 47 w 388"/>
                <a:gd name="T23" fmla="*/ 108 h 254"/>
                <a:gd name="T24" fmla="*/ 46 w 388"/>
                <a:gd name="T25" fmla="*/ 111 h 254"/>
                <a:gd name="T26" fmla="*/ 51 w 388"/>
                <a:gd name="T27" fmla="*/ 135 h 254"/>
                <a:gd name="T28" fmla="*/ 41 w 388"/>
                <a:gd name="T29" fmla="*/ 149 h 254"/>
                <a:gd name="T30" fmla="*/ 41 w 388"/>
                <a:gd name="T31" fmla="*/ 157 h 254"/>
                <a:gd name="T32" fmla="*/ 40 w 388"/>
                <a:gd name="T33" fmla="*/ 161 h 254"/>
                <a:gd name="T34" fmla="*/ 44 w 388"/>
                <a:gd name="T35" fmla="*/ 166 h 254"/>
                <a:gd name="T36" fmla="*/ 51 w 388"/>
                <a:gd name="T37" fmla="*/ 163 h 254"/>
                <a:gd name="T38" fmla="*/ 50 w 388"/>
                <a:gd name="T39" fmla="*/ 174 h 254"/>
                <a:gd name="T40" fmla="*/ 54 w 388"/>
                <a:gd name="T41" fmla="*/ 197 h 254"/>
                <a:gd name="T42" fmla="*/ 57 w 388"/>
                <a:gd name="T43" fmla="*/ 201 h 254"/>
                <a:gd name="T44" fmla="*/ 63 w 388"/>
                <a:gd name="T45" fmla="*/ 211 h 254"/>
                <a:gd name="T46" fmla="*/ 63 w 388"/>
                <a:gd name="T47" fmla="*/ 213 h 254"/>
                <a:gd name="T48" fmla="*/ 66 w 388"/>
                <a:gd name="T49" fmla="*/ 220 h 254"/>
                <a:gd name="T50" fmla="*/ 71 w 388"/>
                <a:gd name="T51" fmla="*/ 226 h 254"/>
                <a:gd name="T52" fmla="*/ 97 w 388"/>
                <a:gd name="T53" fmla="*/ 231 h 254"/>
                <a:gd name="T54" fmla="*/ 103 w 388"/>
                <a:gd name="T55" fmla="*/ 234 h 254"/>
                <a:gd name="T56" fmla="*/ 113 w 388"/>
                <a:gd name="T57" fmla="*/ 237 h 254"/>
                <a:gd name="T58" fmla="*/ 122 w 388"/>
                <a:gd name="T59" fmla="*/ 237 h 254"/>
                <a:gd name="T60" fmla="*/ 125 w 388"/>
                <a:gd name="T61" fmla="*/ 241 h 254"/>
                <a:gd name="T62" fmla="*/ 125 w 388"/>
                <a:gd name="T63" fmla="*/ 242 h 254"/>
                <a:gd name="T64" fmla="*/ 127 w 388"/>
                <a:gd name="T65" fmla="*/ 243 h 254"/>
                <a:gd name="T66" fmla="*/ 127 w 388"/>
                <a:gd name="T67" fmla="*/ 243 h 254"/>
                <a:gd name="T68" fmla="*/ 128 w 388"/>
                <a:gd name="T69" fmla="*/ 243 h 254"/>
                <a:gd name="T70" fmla="*/ 142 w 388"/>
                <a:gd name="T71" fmla="*/ 219 h 254"/>
                <a:gd name="T72" fmla="*/ 364 w 388"/>
                <a:gd name="T73" fmla="*/ 253 h 254"/>
                <a:gd name="T74" fmla="*/ 364 w 388"/>
                <a:gd name="T75" fmla="*/ 253 h 254"/>
                <a:gd name="T76" fmla="*/ 370 w 388"/>
                <a:gd name="T77" fmla="*/ 208 h 254"/>
                <a:gd name="T78" fmla="*/ 370 w 388"/>
                <a:gd name="T79" fmla="*/ 208 h 254"/>
                <a:gd name="T80" fmla="*/ 370 w 388"/>
                <a:gd name="T81" fmla="*/ 208 h 254"/>
                <a:gd name="T82" fmla="*/ 29 w 388"/>
                <a:gd name="T83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254">
                  <a:moveTo>
                    <a:pt x="29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4" y="17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16"/>
                    <a:pt x="28" y="7"/>
                    <a:pt x="28" y="7"/>
                  </a:cubicBezTo>
                  <a:cubicBezTo>
                    <a:pt x="28" y="7"/>
                    <a:pt x="25" y="16"/>
                    <a:pt x="23" y="23"/>
                  </a:cubicBezTo>
                  <a:cubicBezTo>
                    <a:pt x="23" y="25"/>
                    <a:pt x="22" y="28"/>
                    <a:pt x="22" y="30"/>
                  </a:cubicBezTo>
                  <a:cubicBezTo>
                    <a:pt x="22" y="34"/>
                    <a:pt x="18" y="40"/>
                    <a:pt x="18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4"/>
                    <a:pt x="18" y="46"/>
                    <a:pt x="19" y="48"/>
                  </a:cubicBezTo>
                  <a:cubicBezTo>
                    <a:pt x="21" y="51"/>
                    <a:pt x="23" y="56"/>
                    <a:pt x="26" y="60"/>
                  </a:cubicBezTo>
                  <a:cubicBezTo>
                    <a:pt x="26" y="61"/>
                    <a:pt x="27" y="63"/>
                    <a:pt x="28" y="64"/>
                  </a:cubicBezTo>
                  <a:cubicBezTo>
                    <a:pt x="29" y="66"/>
                    <a:pt x="29" y="67"/>
                    <a:pt x="29" y="67"/>
                  </a:cubicBezTo>
                  <a:cubicBezTo>
                    <a:pt x="29" y="67"/>
                    <a:pt x="31" y="70"/>
                    <a:pt x="34" y="70"/>
                  </a:cubicBezTo>
                  <a:cubicBezTo>
                    <a:pt x="34" y="70"/>
                    <a:pt x="31" y="77"/>
                    <a:pt x="33" y="78"/>
                  </a:cubicBezTo>
                  <a:cubicBezTo>
                    <a:pt x="35" y="79"/>
                    <a:pt x="39" y="78"/>
                    <a:pt x="39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5"/>
                    <a:pt x="42" y="87"/>
                    <a:pt x="41" y="89"/>
                  </a:cubicBezTo>
                  <a:cubicBezTo>
                    <a:pt x="41" y="91"/>
                    <a:pt x="40" y="95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3" y="103"/>
                    <a:pt x="46" y="104"/>
                    <a:pt x="47" y="108"/>
                  </a:cubicBezTo>
                  <a:cubicBezTo>
                    <a:pt x="47" y="109"/>
                    <a:pt x="47" y="110"/>
                    <a:pt x="46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14"/>
                    <a:pt x="45" y="117"/>
                    <a:pt x="48" y="121"/>
                  </a:cubicBezTo>
                  <a:cubicBezTo>
                    <a:pt x="50" y="123"/>
                    <a:pt x="54" y="128"/>
                    <a:pt x="51" y="135"/>
                  </a:cubicBezTo>
                  <a:cubicBezTo>
                    <a:pt x="50" y="136"/>
                    <a:pt x="50" y="137"/>
                    <a:pt x="49" y="139"/>
                  </a:cubicBezTo>
                  <a:cubicBezTo>
                    <a:pt x="43" y="144"/>
                    <a:pt x="42" y="141"/>
                    <a:pt x="41" y="149"/>
                  </a:cubicBezTo>
                  <a:cubicBezTo>
                    <a:pt x="41" y="152"/>
                    <a:pt x="41" y="154"/>
                    <a:pt x="41" y="155"/>
                  </a:cubicBezTo>
                  <a:cubicBezTo>
                    <a:pt x="41" y="156"/>
                    <a:pt x="41" y="157"/>
                    <a:pt x="41" y="157"/>
                  </a:cubicBezTo>
                  <a:cubicBezTo>
                    <a:pt x="41" y="158"/>
                    <a:pt x="40" y="159"/>
                    <a:pt x="40" y="160"/>
                  </a:cubicBezTo>
                  <a:cubicBezTo>
                    <a:pt x="40" y="160"/>
                    <a:pt x="40" y="160"/>
                    <a:pt x="40" y="161"/>
                  </a:cubicBezTo>
                  <a:cubicBezTo>
                    <a:pt x="38" y="164"/>
                    <a:pt x="37" y="166"/>
                    <a:pt x="39" y="167"/>
                  </a:cubicBezTo>
                  <a:cubicBezTo>
                    <a:pt x="41" y="167"/>
                    <a:pt x="42" y="168"/>
                    <a:pt x="44" y="166"/>
                  </a:cubicBezTo>
                  <a:cubicBezTo>
                    <a:pt x="45" y="165"/>
                    <a:pt x="47" y="163"/>
                    <a:pt x="49" y="163"/>
                  </a:cubicBezTo>
                  <a:cubicBezTo>
                    <a:pt x="50" y="162"/>
                    <a:pt x="51" y="162"/>
                    <a:pt x="51" y="163"/>
                  </a:cubicBezTo>
                  <a:cubicBezTo>
                    <a:pt x="51" y="164"/>
                    <a:pt x="51" y="165"/>
                    <a:pt x="51" y="166"/>
                  </a:cubicBezTo>
                  <a:cubicBezTo>
                    <a:pt x="50" y="170"/>
                    <a:pt x="50" y="172"/>
                    <a:pt x="50" y="174"/>
                  </a:cubicBezTo>
                  <a:cubicBezTo>
                    <a:pt x="50" y="174"/>
                    <a:pt x="50" y="174"/>
                    <a:pt x="50" y="175"/>
                  </a:cubicBezTo>
                  <a:cubicBezTo>
                    <a:pt x="52" y="178"/>
                    <a:pt x="54" y="192"/>
                    <a:pt x="54" y="197"/>
                  </a:cubicBezTo>
                  <a:cubicBezTo>
                    <a:pt x="54" y="197"/>
                    <a:pt x="55" y="198"/>
                    <a:pt x="56" y="200"/>
                  </a:cubicBezTo>
                  <a:cubicBezTo>
                    <a:pt x="56" y="201"/>
                    <a:pt x="56" y="201"/>
                    <a:pt x="57" y="201"/>
                  </a:cubicBezTo>
                  <a:cubicBezTo>
                    <a:pt x="59" y="203"/>
                    <a:pt x="61" y="205"/>
                    <a:pt x="62" y="207"/>
                  </a:cubicBezTo>
                  <a:cubicBezTo>
                    <a:pt x="63" y="209"/>
                    <a:pt x="63" y="210"/>
                    <a:pt x="63" y="211"/>
                  </a:cubicBezTo>
                  <a:cubicBezTo>
                    <a:pt x="63" y="212"/>
                    <a:pt x="63" y="212"/>
                    <a:pt x="63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4" y="215"/>
                    <a:pt x="64" y="217"/>
                    <a:pt x="66" y="220"/>
                  </a:cubicBezTo>
                  <a:cubicBezTo>
                    <a:pt x="67" y="222"/>
                    <a:pt x="69" y="224"/>
                    <a:pt x="69" y="224"/>
                  </a:cubicBezTo>
                  <a:cubicBezTo>
                    <a:pt x="69" y="224"/>
                    <a:pt x="70" y="225"/>
                    <a:pt x="71" y="226"/>
                  </a:cubicBezTo>
                  <a:cubicBezTo>
                    <a:pt x="76" y="230"/>
                    <a:pt x="81" y="233"/>
                    <a:pt x="87" y="232"/>
                  </a:cubicBezTo>
                  <a:cubicBezTo>
                    <a:pt x="92" y="232"/>
                    <a:pt x="95" y="231"/>
                    <a:pt x="97" y="231"/>
                  </a:cubicBezTo>
                  <a:cubicBezTo>
                    <a:pt x="98" y="230"/>
                    <a:pt x="102" y="231"/>
                    <a:pt x="102" y="232"/>
                  </a:cubicBezTo>
                  <a:cubicBezTo>
                    <a:pt x="102" y="233"/>
                    <a:pt x="102" y="234"/>
                    <a:pt x="103" y="234"/>
                  </a:cubicBezTo>
                  <a:cubicBezTo>
                    <a:pt x="103" y="234"/>
                    <a:pt x="104" y="234"/>
                    <a:pt x="104" y="235"/>
                  </a:cubicBezTo>
                  <a:cubicBezTo>
                    <a:pt x="107" y="235"/>
                    <a:pt x="112" y="235"/>
                    <a:pt x="113" y="237"/>
                  </a:cubicBezTo>
                  <a:cubicBezTo>
                    <a:pt x="113" y="237"/>
                    <a:pt x="117" y="233"/>
                    <a:pt x="120" y="235"/>
                  </a:cubicBezTo>
                  <a:cubicBezTo>
                    <a:pt x="121" y="235"/>
                    <a:pt x="122" y="236"/>
                    <a:pt x="122" y="237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3"/>
                    <a:pt x="126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362" y="253"/>
                    <a:pt x="362" y="253"/>
                    <a:pt x="362" y="253"/>
                  </a:cubicBezTo>
                  <a:cubicBezTo>
                    <a:pt x="362" y="253"/>
                    <a:pt x="363" y="254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3"/>
                    <a:pt x="364" y="252"/>
                    <a:pt x="365" y="250"/>
                  </a:cubicBezTo>
                  <a:cubicBezTo>
                    <a:pt x="365" y="249"/>
                    <a:pt x="367" y="231"/>
                    <a:pt x="370" y="208"/>
                  </a:cubicBezTo>
                  <a:cubicBezTo>
                    <a:pt x="370" y="208"/>
                    <a:pt x="370" y="208"/>
                    <a:pt x="369" y="208"/>
                  </a:cubicBezTo>
                  <a:cubicBezTo>
                    <a:pt x="370" y="208"/>
                    <a:pt x="370" y="208"/>
                    <a:pt x="370" y="208"/>
                  </a:cubicBezTo>
                  <a:cubicBezTo>
                    <a:pt x="376" y="154"/>
                    <a:pt x="387" y="71"/>
                    <a:pt x="387" y="71"/>
                  </a:cubicBezTo>
                  <a:cubicBezTo>
                    <a:pt x="387" y="71"/>
                    <a:pt x="376" y="154"/>
                    <a:pt x="370" y="208"/>
                  </a:cubicBezTo>
                  <a:cubicBezTo>
                    <a:pt x="388" y="70"/>
                    <a:pt x="388" y="70"/>
                    <a:pt x="388" y="70"/>
                  </a:cubicBezTo>
                  <a:cubicBezTo>
                    <a:pt x="388" y="70"/>
                    <a:pt x="147" y="37"/>
                    <a:pt x="29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A5DA8469-D253-4A06-AE67-642406A8A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8065" y="5162525"/>
              <a:ext cx="906463" cy="568325"/>
            </a:xfrm>
            <a:custGeom>
              <a:avLst/>
              <a:gdLst>
                <a:gd name="T0" fmla="*/ 241 w 242"/>
                <a:gd name="T1" fmla="*/ 124 h 152"/>
                <a:gd name="T2" fmla="*/ 240 w 242"/>
                <a:gd name="T3" fmla="*/ 113 h 152"/>
                <a:gd name="T4" fmla="*/ 238 w 242"/>
                <a:gd name="T5" fmla="*/ 105 h 152"/>
                <a:gd name="T6" fmla="*/ 238 w 242"/>
                <a:gd name="T7" fmla="*/ 105 h 152"/>
                <a:gd name="T8" fmla="*/ 235 w 242"/>
                <a:gd name="T9" fmla="*/ 73 h 152"/>
                <a:gd name="T10" fmla="*/ 233 w 242"/>
                <a:gd name="T11" fmla="*/ 64 h 152"/>
                <a:gd name="T12" fmla="*/ 231 w 242"/>
                <a:gd name="T13" fmla="*/ 61 h 152"/>
                <a:gd name="T14" fmla="*/ 231 w 242"/>
                <a:gd name="T15" fmla="*/ 55 h 152"/>
                <a:gd name="T16" fmla="*/ 229 w 242"/>
                <a:gd name="T17" fmla="*/ 54 h 152"/>
                <a:gd name="T18" fmla="*/ 229 w 242"/>
                <a:gd name="T19" fmla="*/ 54 h 152"/>
                <a:gd name="T20" fmla="*/ 229 w 242"/>
                <a:gd name="T21" fmla="*/ 54 h 152"/>
                <a:gd name="T22" fmla="*/ 228 w 242"/>
                <a:gd name="T23" fmla="*/ 53 h 152"/>
                <a:gd name="T24" fmla="*/ 228 w 242"/>
                <a:gd name="T25" fmla="*/ 52 h 152"/>
                <a:gd name="T26" fmla="*/ 228 w 242"/>
                <a:gd name="T27" fmla="*/ 51 h 152"/>
                <a:gd name="T28" fmla="*/ 227 w 242"/>
                <a:gd name="T29" fmla="*/ 50 h 152"/>
                <a:gd name="T30" fmla="*/ 226 w 242"/>
                <a:gd name="T31" fmla="*/ 50 h 152"/>
                <a:gd name="T32" fmla="*/ 227 w 242"/>
                <a:gd name="T33" fmla="*/ 45 h 152"/>
                <a:gd name="T34" fmla="*/ 225 w 242"/>
                <a:gd name="T35" fmla="*/ 38 h 152"/>
                <a:gd name="T36" fmla="*/ 223 w 242"/>
                <a:gd name="T37" fmla="*/ 36 h 152"/>
                <a:gd name="T38" fmla="*/ 223 w 242"/>
                <a:gd name="T39" fmla="*/ 36 h 152"/>
                <a:gd name="T40" fmla="*/ 223 w 242"/>
                <a:gd name="T41" fmla="*/ 36 h 152"/>
                <a:gd name="T42" fmla="*/ 223 w 242"/>
                <a:gd name="T43" fmla="*/ 34 h 152"/>
                <a:gd name="T44" fmla="*/ 223 w 242"/>
                <a:gd name="T45" fmla="*/ 32 h 152"/>
                <a:gd name="T46" fmla="*/ 224 w 242"/>
                <a:gd name="T47" fmla="*/ 30 h 152"/>
                <a:gd name="T48" fmla="*/ 223 w 242"/>
                <a:gd name="T49" fmla="*/ 28 h 152"/>
                <a:gd name="T50" fmla="*/ 222 w 242"/>
                <a:gd name="T51" fmla="*/ 28 h 152"/>
                <a:gd name="T52" fmla="*/ 221 w 242"/>
                <a:gd name="T53" fmla="*/ 25 h 152"/>
                <a:gd name="T54" fmla="*/ 222 w 242"/>
                <a:gd name="T55" fmla="*/ 23 h 152"/>
                <a:gd name="T56" fmla="*/ 223 w 242"/>
                <a:gd name="T57" fmla="*/ 22 h 152"/>
                <a:gd name="T58" fmla="*/ 226 w 242"/>
                <a:gd name="T59" fmla="*/ 14 h 152"/>
                <a:gd name="T60" fmla="*/ 155 w 242"/>
                <a:gd name="T61" fmla="*/ 10 h 152"/>
                <a:gd name="T62" fmla="*/ 18 w 242"/>
                <a:gd name="T63" fmla="*/ 0 h 152"/>
                <a:gd name="T64" fmla="*/ 0 w 242"/>
                <a:gd name="T65" fmla="*/ 138 h 152"/>
                <a:gd name="T66" fmla="*/ 68 w 242"/>
                <a:gd name="T67" fmla="*/ 144 h 152"/>
                <a:gd name="T68" fmla="*/ 241 w 242"/>
                <a:gd name="T69" fmla="*/ 152 h 152"/>
                <a:gd name="T70" fmla="*/ 240 w 242"/>
                <a:gd name="T71" fmla="*/ 141 h 152"/>
                <a:gd name="T72" fmla="*/ 241 w 242"/>
                <a:gd name="T73" fmla="*/ 1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152">
                  <a:moveTo>
                    <a:pt x="241" y="124"/>
                  </a:moveTo>
                  <a:cubicBezTo>
                    <a:pt x="242" y="120"/>
                    <a:pt x="241" y="117"/>
                    <a:pt x="240" y="113"/>
                  </a:cubicBezTo>
                  <a:cubicBezTo>
                    <a:pt x="239" y="110"/>
                    <a:pt x="239" y="108"/>
                    <a:pt x="238" y="105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5" y="97"/>
                    <a:pt x="235" y="77"/>
                    <a:pt x="235" y="73"/>
                  </a:cubicBezTo>
                  <a:cubicBezTo>
                    <a:pt x="235" y="70"/>
                    <a:pt x="234" y="67"/>
                    <a:pt x="233" y="64"/>
                  </a:cubicBezTo>
                  <a:cubicBezTo>
                    <a:pt x="232" y="62"/>
                    <a:pt x="231" y="61"/>
                    <a:pt x="231" y="61"/>
                  </a:cubicBezTo>
                  <a:cubicBezTo>
                    <a:pt x="231" y="61"/>
                    <a:pt x="232" y="55"/>
                    <a:pt x="231" y="55"/>
                  </a:cubicBezTo>
                  <a:cubicBezTo>
                    <a:pt x="230" y="55"/>
                    <a:pt x="230" y="55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3"/>
                    <a:pt x="228" y="53"/>
                    <a:pt x="228" y="53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8" y="52"/>
                    <a:pt x="228" y="51"/>
                    <a:pt x="228" y="51"/>
                  </a:cubicBezTo>
                  <a:cubicBezTo>
                    <a:pt x="227" y="51"/>
                    <a:pt x="227" y="51"/>
                    <a:pt x="227" y="50"/>
                  </a:cubicBezTo>
                  <a:cubicBezTo>
                    <a:pt x="227" y="50"/>
                    <a:pt x="226" y="50"/>
                    <a:pt x="226" y="50"/>
                  </a:cubicBezTo>
                  <a:cubicBezTo>
                    <a:pt x="226" y="49"/>
                    <a:pt x="227" y="48"/>
                    <a:pt x="227" y="45"/>
                  </a:cubicBezTo>
                  <a:cubicBezTo>
                    <a:pt x="227" y="43"/>
                    <a:pt x="226" y="40"/>
                    <a:pt x="225" y="38"/>
                  </a:cubicBezTo>
                  <a:cubicBezTo>
                    <a:pt x="224" y="37"/>
                    <a:pt x="224" y="37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5"/>
                    <a:pt x="223" y="34"/>
                    <a:pt x="223" y="34"/>
                  </a:cubicBezTo>
                  <a:cubicBezTo>
                    <a:pt x="223" y="34"/>
                    <a:pt x="223" y="33"/>
                    <a:pt x="223" y="32"/>
                  </a:cubicBezTo>
                  <a:cubicBezTo>
                    <a:pt x="223" y="31"/>
                    <a:pt x="224" y="31"/>
                    <a:pt x="224" y="30"/>
                  </a:cubicBezTo>
                  <a:cubicBezTo>
                    <a:pt x="224" y="29"/>
                    <a:pt x="223" y="29"/>
                    <a:pt x="223" y="28"/>
                  </a:cubicBezTo>
                  <a:cubicBezTo>
                    <a:pt x="223" y="28"/>
                    <a:pt x="222" y="28"/>
                    <a:pt x="222" y="28"/>
                  </a:cubicBezTo>
                  <a:cubicBezTo>
                    <a:pt x="221" y="27"/>
                    <a:pt x="220" y="27"/>
                    <a:pt x="221" y="25"/>
                  </a:cubicBezTo>
                  <a:cubicBezTo>
                    <a:pt x="221" y="25"/>
                    <a:pt x="222" y="24"/>
                    <a:pt x="222" y="23"/>
                  </a:cubicBezTo>
                  <a:cubicBezTo>
                    <a:pt x="223" y="23"/>
                    <a:pt x="223" y="23"/>
                    <a:pt x="223" y="22"/>
                  </a:cubicBezTo>
                  <a:cubicBezTo>
                    <a:pt x="225" y="19"/>
                    <a:pt x="226" y="14"/>
                    <a:pt x="226" y="14"/>
                  </a:cubicBezTo>
                  <a:cubicBezTo>
                    <a:pt x="218" y="14"/>
                    <a:pt x="189" y="13"/>
                    <a:pt x="155" y="10"/>
                  </a:cubicBezTo>
                  <a:cubicBezTo>
                    <a:pt x="111" y="8"/>
                    <a:pt x="54" y="4"/>
                    <a:pt x="1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9" y="140"/>
                    <a:pt x="42" y="143"/>
                    <a:pt x="68" y="144"/>
                  </a:cubicBezTo>
                  <a:cubicBezTo>
                    <a:pt x="143" y="149"/>
                    <a:pt x="241" y="152"/>
                    <a:pt x="241" y="152"/>
                  </a:cubicBezTo>
                  <a:cubicBezTo>
                    <a:pt x="240" y="148"/>
                    <a:pt x="240" y="144"/>
                    <a:pt x="240" y="141"/>
                  </a:cubicBezTo>
                  <a:cubicBezTo>
                    <a:pt x="240" y="135"/>
                    <a:pt x="240" y="128"/>
                    <a:pt x="241" y="1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1BCD6F3B-05D6-4320-8418-1B5BEFAC7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1503" y="4900588"/>
              <a:ext cx="831850" cy="1328737"/>
            </a:xfrm>
            <a:custGeom>
              <a:avLst/>
              <a:gdLst>
                <a:gd name="T0" fmla="*/ 213 w 222"/>
                <a:gd name="T1" fmla="*/ 243 h 355"/>
                <a:gd name="T2" fmla="*/ 213 w 222"/>
                <a:gd name="T3" fmla="*/ 243 h 355"/>
                <a:gd name="T4" fmla="*/ 211 w 222"/>
                <a:gd name="T5" fmla="*/ 242 h 355"/>
                <a:gd name="T6" fmla="*/ 210 w 222"/>
                <a:gd name="T7" fmla="*/ 240 h 355"/>
                <a:gd name="T8" fmla="*/ 206 w 222"/>
                <a:gd name="T9" fmla="*/ 235 h 355"/>
                <a:gd name="T10" fmla="*/ 193 w 222"/>
                <a:gd name="T11" fmla="*/ 235 h 355"/>
                <a:gd name="T12" fmla="*/ 185 w 222"/>
                <a:gd name="T13" fmla="*/ 231 h 355"/>
                <a:gd name="T14" fmla="*/ 183 w 222"/>
                <a:gd name="T15" fmla="*/ 231 h 355"/>
                <a:gd name="T16" fmla="*/ 172 w 222"/>
                <a:gd name="T17" fmla="*/ 233 h 355"/>
                <a:gd name="T18" fmla="*/ 157 w 222"/>
                <a:gd name="T19" fmla="*/ 226 h 355"/>
                <a:gd name="T20" fmla="*/ 152 w 222"/>
                <a:gd name="T21" fmla="*/ 220 h 355"/>
                <a:gd name="T22" fmla="*/ 149 w 222"/>
                <a:gd name="T23" fmla="*/ 213 h 355"/>
                <a:gd name="T24" fmla="*/ 149 w 222"/>
                <a:gd name="T25" fmla="*/ 213 h 355"/>
                <a:gd name="T26" fmla="*/ 148 w 222"/>
                <a:gd name="T27" fmla="*/ 207 h 355"/>
                <a:gd name="T28" fmla="*/ 142 w 222"/>
                <a:gd name="T29" fmla="*/ 200 h 355"/>
                <a:gd name="T30" fmla="*/ 137 w 222"/>
                <a:gd name="T31" fmla="*/ 179 h 355"/>
                <a:gd name="T32" fmla="*/ 137 w 222"/>
                <a:gd name="T33" fmla="*/ 164 h 355"/>
                <a:gd name="T34" fmla="*/ 135 w 222"/>
                <a:gd name="T35" fmla="*/ 163 h 355"/>
                <a:gd name="T36" fmla="*/ 125 w 222"/>
                <a:gd name="T37" fmla="*/ 167 h 355"/>
                <a:gd name="T38" fmla="*/ 127 w 222"/>
                <a:gd name="T39" fmla="*/ 155 h 355"/>
                <a:gd name="T40" fmla="*/ 136 w 222"/>
                <a:gd name="T41" fmla="*/ 136 h 355"/>
                <a:gd name="T42" fmla="*/ 134 w 222"/>
                <a:gd name="T43" fmla="*/ 121 h 355"/>
                <a:gd name="T44" fmla="*/ 133 w 222"/>
                <a:gd name="T45" fmla="*/ 109 h 355"/>
                <a:gd name="T46" fmla="*/ 128 w 222"/>
                <a:gd name="T47" fmla="*/ 101 h 355"/>
                <a:gd name="T48" fmla="*/ 127 w 222"/>
                <a:gd name="T49" fmla="*/ 84 h 355"/>
                <a:gd name="T50" fmla="*/ 126 w 222"/>
                <a:gd name="T51" fmla="*/ 82 h 355"/>
                <a:gd name="T52" fmla="*/ 120 w 222"/>
                <a:gd name="T53" fmla="*/ 70 h 355"/>
                <a:gd name="T54" fmla="*/ 114 w 222"/>
                <a:gd name="T55" fmla="*/ 64 h 355"/>
                <a:gd name="T56" fmla="*/ 104 w 222"/>
                <a:gd name="T57" fmla="*/ 48 h 355"/>
                <a:gd name="T58" fmla="*/ 103 w 222"/>
                <a:gd name="T59" fmla="*/ 42 h 355"/>
                <a:gd name="T60" fmla="*/ 105 w 222"/>
                <a:gd name="T61" fmla="*/ 38 h 355"/>
                <a:gd name="T62" fmla="*/ 108 w 222"/>
                <a:gd name="T63" fmla="*/ 30 h 355"/>
                <a:gd name="T64" fmla="*/ 109 w 222"/>
                <a:gd name="T65" fmla="*/ 22 h 355"/>
                <a:gd name="T66" fmla="*/ 94 w 222"/>
                <a:gd name="T67" fmla="*/ 3 h 355"/>
                <a:gd name="T68" fmla="*/ 44 w 222"/>
                <a:gd name="T69" fmla="*/ 131 h 355"/>
                <a:gd name="T70" fmla="*/ 47 w 222"/>
                <a:gd name="T71" fmla="*/ 139 h 355"/>
                <a:gd name="T72" fmla="*/ 51 w 222"/>
                <a:gd name="T73" fmla="*/ 151 h 355"/>
                <a:gd name="T74" fmla="*/ 58 w 222"/>
                <a:gd name="T75" fmla="*/ 161 h 355"/>
                <a:gd name="T76" fmla="*/ 52 w 222"/>
                <a:gd name="T77" fmla="*/ 165 h 355"/>
                <a:gd name="T78" fmla="*/ 50 w 222"/>
                <a:gd name="T79" fmla="*/ 167 h 355"/>
                <a:gd name="T80" fmla="*/ 42 w 222"/>
                <a:gd name="T81" fmla="*/ 173 h 355"/>
                <a:gd name="T82" fmla="*/ 40 w 222"/>
                <a:gd name="T83" fmla="*/ 180 h 355"/>
                <a:gd name="T84" fmla="*/ 34 w 222"/>
                <a:gd name="T85" fmla="*/ 193 h 355"/>
                <a:gd name="T86" fmla="*/ 28 w 222"/>
                <a:gd name="T87" fmla="*/ 207 h 355"/>
                <a:gd name="T88" fmla="*/ 25 w 222"/>
                <a:gd name="T89" fmla="*/ 213 h 355"/>
                <a:gd name="T90" fmla="*/ 24 w 222"/>
                <a:gd name="T91" fmla="*/ 226 h 355"/>
                <a:gd name="T92" fmla="*/ 96 w 222"/>
                <a:gd name="T93" fmla="*/ 335 h 355"/>
                <a:gd name="T94" fmla="*/ 222 w 222"/>
                <a:gd name="T95" fmla="*/ 243 h 355"/>
                <a:gd name="T96" fmla="*/ 222 w 222"/>
                <a:gd name="T97" fmla="*/ 243 h 355"/>
                <a:gd name="T98" fmla="*/ 213 w 222"/>
                <a:gd name="T99" fmla="*/ 24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" h="355">
                  <a:moveTo>
                    <a:pt x="213" y="243"/>
                  </a:moveTo>
                  <a:cubicBezTo>
                    <a:pt x="213" y="243"/>
                    <a:pt x="213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ubicBezTo>
                    <a:pt x="212" y="243"/>
                    <a:pt x="211" y="243"/>
                    <a:pt x="211" y="242"/>
                  </a:cubicBezTo>
                  <a:cubicBezTo>
                    <a:pt x="211" y="242"/>
                    <a:pt x="211" y="242"/>
                    <a:pt x="211" y="242"/>
                  </a:cubicBezTo>
                  <a:cubicBezTo>
                    <a:pt x="211" y="242"/>
                    <a:pt x="211" y="242"/>
                    <a:pt x="211" y="241"/>
                  </a:cubicBezTo>
                  <a:cubicBezTo>
                    <a:pt x="211" y="241"/>
                    <a:pt x="211" y="241"/>
                    <a:pt x="210" y="240"/>
                  </a:cubicBezTo>
                  <a:cubicBezTo>
                    <a:pt x="210" y="239"/>
                    <a:pt x="208" y="237"/>
                    <a:pt x="206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3" y="235"/>
                    <a:pt x="199" y="237"/>
                    <a:pt x="199" y="237"/>
                  </a:cubicBezTo>
                  <a:cubicBezTo>
                    <a:pt x="199" y="237"/>
                    <a:pt x="196" y="235"/>
                    <a:pt x="193" y="235"/>
                  </a:cubicBezTo>
                  <a:cubicBezTo>
                    <a:pt x="191" y="235"/>
                    <a:pt x="190" y="235"/>
                    <a:pt x="189" y="234"/>
                  </a:cubicBezTo>
                  <a:cubicBezTo>
                    <a:pt x="187" y="234"/>
                    <a:pt x="187" y="232"/>
                    <a:pt x="185" y="231"/>
                  </a:cubicBezTo>
                  <a:cubicBezTo>
                    <a:pt x="185" y="231"/>
                    <a:pt x="184" y="231"/>
                    <a:pt x="183" y="231"/>
                  </a:cubicBezTo>
                  <a:cubicBezTo>
                    <a:pt x="183" y="231"/>
                    <a:pt x="183" y="231"/>
                    <a:pt x="183" y="231"/>
                  </a:cubicBezTo>
                  <a:cubicBezTo>
                    <a:pt x="183" y="231"/>
                    <a:pt x="178" y="233"/>
                    <a:pt x="177" y="233"/>
                  </a:cubicBezTo>
                  <a:cubicBezTo>
                    <a:pt x="176" y="233"/>
                    <a:pt x="174" y="233"/>
                    <a:pt x="172" y="233"/>
                  </a:cubicBezTo>
                  <a:cubicBezTo>
                    <a:pt x="170" y="233"/>
                    <a:pt x="170" y="233"/>
                    <a:pt x="164" y="231"/>
                  </a:cubicBezTo>
                  <a:cubicBezTo>
                    <a:pt x="162" y="230"/>
                    <a:pt x="159" y="228"/>
                    <a:pt x="157" y="226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5" y="224"/>
                    <a:pt x="153" y="222"/>
                    <a:pt x="152" y="220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0" y="216"/>
                    <a:pt x="149" y="215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9" y="210"/>
                    <a:pt x="149" y="209"/>
                    <a:pt x="148" y="207"/>
                  </a:cubicBezTo>
                  <a:cubicBezTo>
                    <a:pt x="147" y="206"/>
                    <a:pt x="145" y="204"/>
                    <a:pt x="144" y="203"/>
                  </a:cubicBezTo>
                  <a:cubicBezTo>
                    <a:pt x="143" y="202"/>
                    <a:pt x="142" y="201"/>
                    <a:pt x="142" y="200"/>
                  </a:cubicBezTo>
                  <a:cubicBezTo>
                    <a:pt x="140" y="198"/>
                    <a:pt x="140" y="197"/>
                    <a:pt x="140" y="194"/>
                  </a:cubicBezTo>
                  <a:cubicBezTo>
                    <a:pt x="140" y="191"/>
                    <a:pt x="139" y="186"/>
                    <a:pt x="137" y="179"/>
                  </a:cubicBezTo>
                  <a:cubicBezTo>
                    <a:pt x="136" y="177"/>
                    <a:pt x="136" y="175"/>
                    <a:pt x="136" y="174"/>
                  </a:cubicBezTo>
                  <a:cubicBezTo>
                    <a:pt x="135" y="171"/>
                    <a:pt x="137" y="168"/>
                    <a:pt x="137" y="164"/>
                  </a:cubicBezTo>
                  <a:cubicBezTo>
                    <a:pt x="137" y="164"/>
                    <a:pt x="137" y="164"/>
                    <a:pt x="137" y="163"/>
                  </a:cubicBezTo>
                  <a:cubicBezTo>
                    <a:pt x="136" y="162"/>
                    <a:pt x="136" y="162"/>
                    <a:pt x="135" y="163"/>
                  </a:cubicBezTo>
                  <a:cubicBezTo>
                    <a:pt x="133" y="163"/>
                    <a:pt x="132" y="165"/>
                    <a:pt x="130" y="166"/>
                  </a:cubicBezTo>
                  <a:cubicBezTo>
                    <a:pt x="128" y="168"/>
                    <a:pt x="127" y="168"/>
                    <a:pt x="125" y="167"/>
                  </a:cubicBezTo>
                  <a:cubicBezTo>
                    <a:pt x="123" y="165"/>
                    <a:pt x="125" y="162"/>
                    <a:pt x="126" y="160"/>
                  </a:cubicBezTo>
                  <a:cubicBezTo>
                    <a:pt x="127" y="158"/>
                    <a:pt x="127" y="157"/>
                    <a:pt x="127" y="155"/>
                  </a:cubicBezTo>
                  <a:cubicBezTo>
                    <a:pt x="127" y="152"/>
                    <a:pt x="127" y="148"/>
                    <a:pt x="127" y="145"/>
                  </a:cubicBezTo>
                  <a:cubicBezTo>
                    <a:pt x="129" y="140"/>
                    <a:pt x="133" y="143"/>
                    <a:pt x="136" y="136"/>
                  </a:cubicBezTo>
                  <a:cubicBezTo>
                    <a:pt x="137" y="136"/>
                    <a:pt x="137" y="135"/>
                    <a:pt x="137" y="135"/>
                  </a:cubicBezTo>
                  <a:cubicBezTo>
                    <a:pt x="139" y="130"/>
                    <a:pt x="136" y="125"/>
                    <a:pt x="134" y="121"/>
                  </a:cubicBezTo>
                  <a:cubicBezTo>
                    <a:pt x="132" y="119"/>
                    <a:pt x="131" y="114"/>
                    <a:pt x="132" y="111"/>
                  </a:cubicBezTo>
                  <a:cubicBezTo>
                    <a:pt x="133" y="110"/>
                    <a:pt x="133" y="109"/>
                    <a:pt x="133" y="109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2" y="105"/>
                    <a:pt x="130" y="103"/>
                    <a:pt x="128" y="101"/>
                  </a:cubicBezTo>
                  <a:cubicBezTo>
                    <a:pt x="128" y="100"/>
                    <a:pt x="127" y="100"/>
                    <a:pt x="127" y="99"/>
                  </a:cubicBezTo>
                  <a:cubicBezTo>
                    <a:pt x="125" y="94"/>
                    <a:pt x="128" y="89"/>
                    <a:pt x="127" y="84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2"/>
                  </a:cubicBezTo>
                  <a:cubicBezTo>
                    <a:pt x="125" y="80"/>
                    <a:pt x="123" y="79"/>
                    <a:pt x="120" y="78"/>
                  </a:cubicBezTo>
                  <a:cubicBezTo>
                    <a:pt x="116" y="77"/>
                    <a:pt x="120" y="70"/>
                    <a:pt x="120" y="70"/>
                  </a:cubicBezTo>
                  <a:cubicBezTo>
                    <a:pt x="117" y="72"/>
                    <a:pt x="115" y="68"/>
                    <a:pt x="114" y="65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3" y="63"/>
                    <a:pt x="112" y="61"/>
                    <a:pt x="112" y="60"/>
                  </a:cubicBezTo>
                  <a:cubicBezTo>
                    <a:pt x="109" y="56"/>
                    <a:pt x="106" y="51"/>
                    <a:pt x="104" y="48"/>
                  </a:cubicBezTo>
                  <a:cubicBezTo>
                    <a:pt x="103" y="46"/>
                    <a:pt x="103" y="44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1"/>
                    <a:pt x="104" y="41"/>
                  </a:cubicBezTo>
                  <a:cubicBezTo>
                    <a:pt x="104" y="40"/>
                    <a:pt x="104" y="39"/>
                    <a:pt x="105" y="38"/>
                  </a:cubicBezTo>
                  <a:cubicBezTo>
                    <a:pt x="106" y="36"/>
                    <a:pt x="107" y="33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28"/>
                    <a:pt x="108" y="26"/>
                    <a:pt x="109" y="23"/>
                  </a:cubicBezTo>
                  <a:cubicBezTo>
                    <a:pt x="109" y="23"/>
                    <a:pt x="109" y="23"/>
                    <a:pt x="109" y="22"/>
                  </a:cubicBezTo>
                  <a:cubicBezTo>
                    <a:pt x="110" y="17"/>
                    <a:pt x="114" y="7"/>
                    <a:pt x="114" y="7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3"/>
                    <a:pt x="46" y="136"/>
                    <a:pt x="47" y="139"/>
                  </a:cubicBezTo>
                  <a:cubicBezTo>
                    <a:pt x="48" y="141"/>
                    <a:pt x="50" y="143"/>
                    <a:pt x="50" y="146"/>
                  </a:cubicBezTo>
                  <a:cubicBezTo>
                    <a:pt x="50" y="147"/>
                    <a:pt x="50" y="149"/>
                    <a:pt x="51" y="151"/>
                  </a:cubicBezTo>
                  <a:cubicBezTo>
                    <a:pt x="53" y="152"/>
                    <a:pt x="55" y="154"/>
                    <a:pt x="57" y="157"/>
                  </a:cubicBezTo>
                  <a:cubicBezTo>
                    <a:pt x="58" y="158"/>
                    <a:pt x="58" y="160"/>
                    <a:pt x="58" y="161"/>
                  </a:cubicBezTo>
                  <a:cubicBezTo>
                    <a:pt x="58" y="163"/>
                    <a:pt x="56" y="165"/>
                    <a:pt x="54" y="165"/>
                  </a:cubicBezTo>
                  <a:cubicBezTo>
                    <a:pt x="53" y="165"/>
                    <a:pt x="53" y="165"/>
                    <a:pt x="52" y="165"/>
                  </a:cubicBezTo>
                  <a:cubicBezTo>
                    <a:pt x="52" y="165"/>
                    <a:pt x="51" y="166"/>
                    <a:pt x="51" y="166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50" y="169"/>
                    <a:pt x="47" y="170"/>
                    <a:pt x="44" y="171"/>
                  </a:cubicBezTo>
                  <a:cubicBezTo>
                    <a:pt x="43" y="172"/>
                    <a:pt x="43" y="172"/>
                    <a:pt x="42" y="173"/>
                  </a:cubicBezTo>
                  <a:cubicBezTo>
                    <a:pt x="42" y="174"/>
                    <a:pt x="41" y="175"/>
                    <a:pt x="41" y="177"/>
                  </a:cubicBezTo>
                  <a:cubicBezTo>
                    <a:pt x="41" y="177"/>
                    <a:pt x="41" y="178"/>
                    <a:pt x="40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0" y="180"/>
                    <a:pt x="37" y="187"/>
                    <a:pt x="34" y="193"/>
                  </a:cubicBezTo>
                  <a:cubicBezTo>
                    <a:pt x="33" y="197"/>
                    <a:pt x="32" y="200"/>
                    <a:pt x="32" y="201"/>
                  </a:cubicBezTo>
                  <a:cubicBezTo>
                    <a:pt x="31" y="203"/>
                    <a:pt x="30" y="205"/>
                    <a:pt x="28" y="207"/>
                  </a:cubicBezTo>
                  <a:cubicBezTo>
                    <a:pt x="26" y="209"/>
                    <a:pt x="26" y="211"/>
                    <a:pt x="25" y="213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5" y="216"/>
                    <a:pt x="22" y="220"/>
                    <a:pt x="23" y="222"/>
                  </a:cubicBezTo>
                  <a:cubicBezTo>
                    <a:pt x="24" y="224"/>
                    <a:pt x="24" y="226"/>
                    <a:pt x="24" y="226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198" y="355"/>
                    <a:pt x="198" y="355"/>
                    <a:pt x="198" y="355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1" y="243"/>
                    <a:pt x="216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8417961E-3C3B-49A5-BE69-E52C283A5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6303" y="5113313"/>
              <a:ext cx="1190625" cy="950912"/>
            </a:xfrm>
            <a:custGeom>
              <a:avLst/>
              <a:gdLst>
                <a:gd name="T0" fmla="*/ 307 w 318"/>
                <a:gd name="T1" fmla="*/ 86 h 254"/>
                <a:gd name="T2" fmla="*/ 242 w 318"/>
                <a:gd name="T3" fmla="*/ 58 h 254"/>
                <a:gd name="T4" fmla="*/ 236 w 318"/>
                <a:gd name="T5" fmla="*/ 57 h 254"/>
                <a:gd name="T6" fmla="*/ 223 w 318"/>
                <a:gd name="T7" fmla="*/ 60 h 254"/>
                <a:gd name="T8" fmla="*/ 219 w 318"/>
                <a:gd name="T9" fmla="*/ 59 h 254"/>
                <a:gd name="T10" fmla="*/ 218 w 318"/>
                <a:gd name="T11" fmla="*/ 59 h 254"/>
                <a:gd name="T12" fmla="*/ 177 w 318"/>
                <a:gd name="T13" fmla="*/ 56 h 254"/>
                <a:gd name="T14" fmla="*/ 163 w 318"/>
                <a:gd name="T15" fmla="*/ 53 h 254"/>
                <a:gd name="T16" fmla="*/ 152 w 318"/>
                <a:gd name="T17" fmla="*/ 48 h 254"/>
                <a:gd name="T18" fmla="*/ 139 w 318"/>
                <a:gd name="T19" fmla="*/ 46 h 254"/>
                <a:gd name="T20" fmla="*/ 124 w 318"/>
                <a:gd name="T21" fmla="*/ 40 h 254"/>
                <a:gd name="T22" fmla="*/ 120 w 318"/>
                <a:gd name="T23" fmla="*/ 35 h 254"/>
                <a:gd name="T24" fmla="*/ 120 w 318"/>
                <a:gd name="T25" fmla="*/ 22 h 254"/>
                <a:gd name="T26" fmla="*/ 109 w 318"/>
                <a:gd name="T27" fmla="*/ 12 h 254"/>
                <a:gd name="T28" fmla="*/ 88 w 318"/>
                <a:gd name="T29" fmla="*/ 2 h 254"/>
                <a:gd name="T30" fmla="*/ 82 w 318"/>
                <a:gd name="T31" fmla="*/ 10 h 254"/>
                <a:gd name="T32" fmla="*/ 72 w 318"/>
                <a:gd name="T33" fmla="*/ 33 h 254"/>
                <a:gd name="T34" fmla="*/ 68 w 318"/>
                <a:gd name="T35" fmla="*/ 43 h 254"/>
                <a:gd name="T36" fmla="*/ 58 w 318"/>
                <a:gd name="T37" fmla="*/ 61 h 254"/>
                <a:gd name="T38" fmla="*/ 51 w 318"/>
                <a:gd name="T39" fmla="*/ 77 h 254"/>
                <a:gd name="T40" fmla="*/ 49 w 318"/>
                <a:gd name="T41" fmla="*/ 87 h 254"/>
                <a:gd name="T42" fmla="*/ 43 w 318"/>
                <a:gd name="T43" fmla="*/ 97 h 254"/>
                <a:gd name="T44" fmla="*/ 34 w 318"/>
                <a:gd name="T45" fmla="*/ 109 h 254"/>
                <a:gd name="T46" fmla="*/ 28 w 318"/>
                <a:gd name="T47" fmla="*/ 118 h 254"/>
                <a:gd name="T48" fmla="*/ 22 w 318"/>
                <a:gd name="T49" fmla="*/ 129 h 254"/>
                <a:gd name="T50" fmla="*/ 18 w 318"/>
                <a:gd name="T51" fmla="*/ 138 h 254"/>
                <a:gd name="T52" fmla="*/ 5 w 318"/>
                <a:gd name="T53" fmla="*/ 138 h 254"/>
                <a:gd name="T54" fmla="*/ 10 w 318"/>
                <a:gd name="T55" fmla="*/ 157 h 254"/>
                <a:gd name="T56" fmla="*/ 7 w 318"/>
                <a:gd name="T57" fmla="*/ 169 h 254"/>
                <a:gd name="T58" fmla="*/ 8 w 318"/>
                <a:gd name="T59" fmla="*/ 182 h 254"/>
                <a:gd name="T60" fmla="*/ 258 w 318"/>
                <a:gd name="T61" fmla="*/ 254 h 254"/>
                <a:gd name="T62" fmla="*/ 281 w 318"/>
                <a:gd name="T63" fmla="*/ 165 h 254"/>
                <a:gd name="T64" fmla="*/ 286 w 318"/>
                <a:gd name="T65" fmla="*/ 150 h 254"/>
                <a:gd name="T66" fmla="*/ 296 w 318"/>
                <a:gd name="T67" fmla="*/ 127 h 254"/>
                <a:gd name="T68" fmla="*/ 302 w 318"/>
                <a:gd name="T69" fmla="*/ 114 h 254"/>
                <a:gd name="T70" fmla="*/ 312 w 318"/>
                <a:gd name="T71" fmla="*/ 108 h 254"/>
                <a:gd name="T72" fmla="*/ 308 w 318"/>
                <a:gd name="T73" fmla="*/ 9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254">
                  <a:moveTo>
                    <a:pt x="308" y="91"/>
                  </a:moveTo>
                  <a:cubicBezTo>
                    <a:pt x="308" y="89"/>
                    <a:pt x="309" y="89"/>
                    <a:pt x="307" y="86"/>
                  </a:cubicBezTo>
                  <a:cubicBezTo>
                    <a:pt x="305" y="83"/>
                    <a:pt x="303" y="77"/>
                    <a:pt x="302" y="74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0" y="57"/>
                    <a:pt x="240" y="57"/>
                  </a:cubicBezTo>
                  <a:cubicBezTo>
                    <a:pt x="239" y="57"/>
                    <a:pt x="238" y="57"/>
                    <a:pt x="236" y="57"/>
                  </a:cubicBezTo>
                  <a:cubicBezTo>
                    <a:pt x="233" y="58"/>
                    <a:pt x="229" y="58"/>
                    <a:pt x="228" y="58"/>
                  </a:cubicBezTo>
                  <a:cubicBezTo>
                    <a:pt x="226" y="59"/>
                    <a:pt x="224" y="60"/>
                    <a:pt x="223" y="60"/>
                  </a:cubicBezTo>
                  <a:cubicBezTo>
                    <a:pt x="221" y="60"/>
                    <a:pt x="220" y="58"/>
                    <a:pt x="220" y="58"/>
                  </a:cubicBezTo>
                  <a:cubicBezTo>
                    <a:pt x="220" y="58"/>
                    <a:pt x="219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1" y="61"/>
                    <a:pt x="196" y="61"/>
                    <a:pt x="189" y="58"/>
                  </a:cubicBezTo>
                  <a:cubicBezTo>
                    <a:pt x="186" y="57"/>
                    <a:pt x="181" y="56"/>
                    <a:pt x="177" y="56"/>
                  </a:cubicBezTo>
                  <a:cubicBezTo>
                    <a:pt x="174" y="55"/>
                    <a:pt x="170" y="55"/>
                    <a:pt x="168" y="55"/>
                  </a:cubicBezTo>
                  <a:cubicBezTo>
                    <a:pt x="166" y="55"/>
                    <a:pt x="165" y="54"/>
                    <a:pt x="163" y="53"/>
                  </a:cubicBezTo>
                  <a:cubicBezTo>
                    <a:pt x="161" y="52"/>
                    <a:pt x="160" y="50"/>
                    <a:pt x="158" y="48"/>
                  </a:cubicBezTo>
                  <a:cubicBezTo>
                    <a:pt x="156" y="47"/>
                    <a:pt x="152" y="48"/>
                    <a:pt x="152" y="48"/>
                  </a:cubicBezTo>
                  <a:cubicBezTo>
                    <a:pt x="151" y="48"/>
                    <a:pt x="146" y="49"/>
                    <a:pt x="145" y="48"/>
                  </a:cubicBezTo>
                  <a:cubicBezTo>
                    <a:pt x="145" y="48"/>
                    <a:pt x="142" y="47"/>
                    <a:pt x="139" y="46"/>
                  </a:cubicBezTo>
                  <a:cubicBezTo>
                    <a:pt x="137" y="46"/>
                    <a:pt x="135" y="46"/>
                    <a:pt x="133" y="45"/>
                  </a:cubicBezTo>
                  <a:cubicBezTo>
                    <a:pt x="130" y="45"/>
                    <a:pt x="127" y="42"/>
                    <a:pt x="124" y="40"/>
                  </a:cubicBezTo>
                  <a:cubicBezTo>
                    <a:pt x="122" y="38"/>
                    <a:pt x="120" y="36"/>
                    <a:pt x="120" y="36"/>
                  </a:cubicBezTo>
                  <a:cubicBezTo>
                    <a:pt x="120" y="36"/>
                    <a:pt x="119" y="35"/>
                    <a:pt x="120" y="35"/>
                  </a:cubicBezTo>
                  <a:cubicBezTo>
                    <a:pt x="122" y="34"/>
                    <a:pt x="122" y="31"/>
                    <a:pt x="120" y="28"/>
                  </a:cubicBezTo>
                  <a:cubicBezTo>
                    <a:pt x="119" y="27"/>
                    <a:pt x="119" y="23"/>
                    <a:pt x="120" y="22"/>
                  </a:cubicBezTo>
                  <a:cubicBezTo>
                    <a:pt x="119" y="20"/>
                    <a:pt x="119" y="19"/>
                    <a:pt x="118" y="18"/>
                  </a:cubicBezTo>
                  <a:cubicBezTo>
                    <a:pt x="116" y="15"/>
                    <a:pt x="112" y="14"/>
                    <a:pt x="109" y="12"/>
                  </a:cubicBezTo>
                  <a:cubicBezTo>
                    <a:pt x="106" y="11"/>
                    <a:pt x="100" y="9"/>
                    <a:pt x="96" y="7"/>
                  </a:cubicBezTo>
                  <a:cubicBezTo>
                    <a:pt x="93" y="6"/>
                    <a:pt x="88" y="2"/>
                    <a:pt x="88" y="2"/>
                  </a:cubicBezTo>
                  <a:cubicBezTo>
                    <a:pt x="88" y="2"/>
                    <a:pt x="84" y="0"/>
                    <a:pt x="83" y="4"/>
                  </a:cubicBezTo>
                  <a:cubicBezTo>
                    <a:pt x="82" y="8"/>
                    <a:pt x="82" y="7"/>
                    <a:pt x="82" y="10"/>
                  </a:cubicBezTo>
                  <a:cubicBezTo>
                    <a:pt x="82" y="14"/>
                    <a:pt x="83" y="17"/>
                    <a:pt x="81" y="21"/>
                  </a:cubicBezTo>
                  <a:cubicBezTo>
                    <a:pt x="79" y="25"/>
                    <a:pt x="72" y="33"/>
                    <a:pt x="72" y="33"/>
                  </a:cubicBezTo>
                  <a:cubicBezTo>
                    <a:pt x="72" y="33"/>
                    <a:pt x="68" y="39"/>
                    <a:pt x="68" y="39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3" y="45"/>
                    <a:pt x="62" y="49"/>
                  </a:cubicBezTo>
                  <a:cubicBezTo>
                    <a:pt x="60" y="53"/>
                    <a:pt x="59" y="58"/>
                    <a:pt x="58" y="61"/>
                  </a:cubicBezTo>
                  <a:cubicBezTo>
                    <a:pt x="58" y="63"/>
                    <a:pt x="54" y="66"/>
                    <a:pt x="54" y="70"/>
                  </a:cubicBezTo>
                  <a:cubicBezTo>
                    <a:pt x="53" y="74"/>
                    <a:pt x="52" y="76"/>
                    <a:pt x="51" y="77"/>
                  </a:cubicBezTo>
                  <a:cubicBezTo>
                    <a:pt x="50" y="79"/>
                    <a:pt x="48" y="80"/>
                    <a:pt x="50" y="82"/>
                  </a:cubicBezTo>
                  <a:cubicBezTo>
                    <a:pt x="52" y="84"/>
                    <a:pt x="50" y="86"/>
                    <a:pt x="49" y="87"/>
                  </a:cubicBezTo>
                  <a:cubicBezTo>
                    <a:pt x="48" y="88"/>
                    <a:pt x="44" y="89"/>
                    <a:pt x="44" y="92"/>
                  </a:cubicBezTo>
                  <a:cubicBezTo>
                    <a:pt x="44" y="94"/>
                    <a:pt x="45" y="97"/>
                    <a:pt x="43" y="97"/>
                  </a:cubicBezTo>
                  <a:cubicBezTo>
                    <a:pt x="41" y="98"/>
                    <a:pt x="38" y="100"/>
                    <a:pt x="37" y="103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4" y="109"/>
                    <a:pt x="30" y="110"/>
                    <a:pt x="29" y="113"/>
                  </a:cubicBezTo>
                  <a:cubicBezTo>
                    <a:pt x="28" y="116"/>
                    <a:pt x="28" y="118"/>
                    <a:pt x="28" y="118"/>
                  </a:cubicBezTo>
                  <a:cubicBezTo>
                    <a:pt x="28" y="118"/>
                    <a:pt x="27" y="121"/>
                    <a:pt x="25" y="123"/>
                  </a:cubicBezTo>
                  <a:cubicBezTo>
                    <a:pt x="22" y="124"/>
                    <a:pt x="23" y="126"/>
                    <a:pt x="22" y="129"/>
                  </a:cubicBezTo>
                  <a:cubicBezTo>
                    <a:pt x="22" y="131"/>
                    <a:pt x="21" y="134"/>
                    <a:pt x="20" y="135"/>
                  </a:cubicBezTo>
                  <a:cubicBezTo>
                    <a:pt x="18" y="137"/>
                    <a:pt x="18" y="138"/>
                    <a:pt x="18" y="138"/>
                  </a:cubicBezTo>
                  <a:cubicBezTo>
                    <a:pt x="18" y="138"/>
                    <a:pt x="18" y="139"/>
                    <a:pt x="15" y="139"/>
                  </a:cubicBezTo>
                  <a:cubicBezTo>
                    <a:pt x="12" y="140"/>
                    <a:pt x="7" y="137"/>
                    <a:pt x="5" y="138"/>
                  </a:cubicBezTo>
                  <a:cubicBezTo>
                    <a:pt x="3" y="139"/>
                    <a:pt x="0" y="143"/>
                    <a:pt x="3" y="146"/>
                  </a:cubicBezTo>
                  <a:cubicBezTo>
                    <a:pt x="6" y="150"/>
                    <a:pt x="10" y="153"/>
                    <a:pt x="10" y="157"/>
                  </a:cubicBezTo>
                  <a:cubicBezTo>
                    <a:pt x="9" y="160"/>
                    <a:pt x="9" y="165"/>
                    <a:pt x="9" y="165"/>
                  </a:cubicBezTo>
                  <a:cubicBezTo>
                    <a:pt x="9" y="165"/>
                    <a:pt x="7" y="165"/>
                    <a:pt x="7" y="169"/>
                  </a:cubicBezTo>
                  <a:cubicBezTo>
                    <a:pt x="7" y="173"/>
                    <a:pt x="7" y="178"/>
                    <a:pt x="7" y="178"/>
                  </a:cubicBezTo>
                  <a:cubicBezTo>
                    <a:pt x="7" y="178"/>
                    <a:pt x="8" y="181"/>
                    <a:pt x="8" y="182"/>
                  </a:cubicBezTo>
                  <a:cubicBezTo>
                    <a:pt x="149" y="225"/>
                    <a:pt x="149" y="225"/>
                    <a:pt x="149" y="225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2" y="169"/>
                    <a:pt x="282" y="167"/>
                    <a:pt x="281" y="165"/>
                  </a:cubicBezTo>
                  <a:cubicBezTo>
                    <a:pt x="280" y="163"/>
                    <a:pt x="283" y="159"/>
                    <a:pt x="283" y="156"/>
                  </a:cubicBezTo>
                  <a:cubicBezTo>
                    <a:pt x="283" y="154"/>
                    <a:pt x="284" y="151"/>
                    <a:pt x="286" y="150"/>
                  </a:cubicBezTo>
                  <a:cubicBezTo>
                    <a:pt x="288" y="148"/>
                    <a:pt x="289" y="146"/>
                    <a:pt x="290" y="144"/>
                  </a:cubicBezTo>
                  <a:cubicBezTo>
                    <a:pt x="290" y="142"/>
                    <a:pt x="296" y="127"/>
                    <a:pt x="296" y="127"/>
                  </a:cubicBezTo>
                  <a:cubicBezTo>
                    <a:pt x="296" y="127"/>
                    <a:pt x="299" y="122"/>
                    <a:pt x="299" y="120"/>
                  </a:cubicBezTo>
                  <a:cubicBezTo>
                    <a:pt x="300" y="117"/>
                    <a:pt x="300" y="115"/>
                    <a:pt x="302" y="114"/>
                  </a:cubicBezTo>
                  <a:cubicBezTo>
                    <a:pt x="305" y="113"/>
                    <a:pt x="308" y="112"/>
                    <a:pt x="308" y="110"/>
                  </a:cubicBezTo>
                  <a:cubicBezTo>
                    <a:pt x="309" y="109"/>
                    <a:pt x="310" y="108"/>
                    <a:pt x="312" y="108"/>
                  </a:cubicBezTo>
                  <a:cubicBezTo>
                    <a:pt x="314" y="108"/>
                    <a:pt x="318" y="104"/>
                    <a:pt x="315" y="100"/>
                  </a:cubicBezTo>
                  <a:cubicBezTo>
                    <a:pt x="311" y="95"/>
                    <a:pt x="308" y="93"/>
                    <a:pt x="308" y="9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42C2EA8E-26F8-4C8A-8F3C-4D9BE725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690" y="4735488"/>
              <a:ext cx="981075" cy="654050"/>
            </a:xfrm>
            <a:custGeom>
              <a:avLst/>
              <a:gdLst>
                <a:gd name="T0" fmla="*/ 38 w 262"/>
                <a:gd name="T1" fmla="*/ 136 h 175"/>
                <a:gd name="T2" fmla="*/ 48 w 262"/>
                <a:gd name="T3" fmla="*/ 145 h 175"/>
                <a:gd name="T4" fmla="*/ 63 w 262"/>
                <a:gd name="T5" fmla="*/ 149 h 175"/>
                <a:gd name="T6" fmla="*/ 76 w 262"/>
                <a:gd name="T7" fmla="*/ 149 h 175"/>
                <a:gd name="T8" fmla="*/ 81 w 262"/>
                <a:gd name="T9" fmla="*/ 154 h 175"/>
                <a:gd name="T10" fmla="*/ 95 w 262"/>
                <a:gd name="T11" fmla="*/ 157 h 175"/>
                <a:gd name="T12" fmla="*/ 109 w 262"/>
                <a:gd name="T13" fmla="*/ 160 h 175"/>
                <a:gd name="T14" fmla="*/ 136 w 262"/>
                <a:gd name="T15" fmla="*/ 160 h 175"/>
                <a:gd name="T16" fmla="*/ 137 w 262"/>
                <a:gd name="T17" fmla="*/ 160 h 175"/>
                <a:gd name="T18" fmla="*/ 146 w 262"/>
                <a:gd name="T19" fmla="*/ 159 h 175"/>
                <a:gd name="T20" fmla="*/ 148 w 262"/>
                <a:gd name="T21" fmla="*/ 159 h 175"/>
                <a:gd name="T22" fmla="*/ 157 w 262"/>
                <a:gd name="T23" fmla="*/ 158 h 175"/>
                <a:gd name="T24" fmla="*/ 158 w 262"/>
                <a:gd name="T25" fmla="*/ 158 h 175"/>
                <a:gd name="T26" fmla="*/ 220 w 262"/>
                <a:gd name="T27" fmla="*/ 175 h 175"/>
                <a:gd name="T28" fmla="*/ 220 w 262"/>
                <a:gd name="T29" fmla="*/ 175 h 175"/>
                <a:gd name="T30" fmla="*/ 89 w 262"/>
                <a:gd name="T31" fmla="*/ 0 h 175"/>
                <a:gd name="T32" fmla="*/ 90 w 262"/>
                <a:gd name="T33" fmla="*/ 10 h 175"/>
                <a:gd name="T34" fmla="*/ 92 w 262"/>
                <a:gd name="T35" fmla="*/ 13 h 175"/>
                <a:gd name="T36" fmla="*/ 94 w 262"/>
                <a:gd name="T37" fmla="*/ 15 h 175"/>
                <a:gd name="T38" fmla="*/ 92 w 262"/>
                <a:gd name="T39" fmla="*/ 23 h 175"/>
                <a:gd name="T40" fmla="*/ 90 w 262"/>
                <a:gd name="T41" fmla="*/ 28 h 175"/>
                <a:gd name="T42" fmla="*/ 87 w 262"/>
                <a:gd name="T43" fmla="*/ 37 h 175"/>
                <a:gd name="T44" fmla="*/ 92 w 262"/>
                <a:gd name="T45" fmla="*/ 36 h 175"/>
                <a:gd name="T46" fmla="*/ 94 w 262"/>
                <a:gd name="T47" fmla="*/ 49 h 175"/>
                <a:gd name="T48" fmla="*/ 91 w 262"/>
                <a:gd name="T49" fmla="*/ 51 h 175"/>
                <a:gd name="T50" fmla="*/ 83 w 262"/>
                <a:gd name="T51" fmla="*/ 52 h 175"/>
                <a:gd name="T52" fmla="*/ 78 w 262"/>
                <a:gd name="T53" fmla="*/ 61 h 175"/>
                <a:gd name="T54" fmla="*/ 74 w 262"/>
                <a:gd name="T55" fmla="*/ 70 h 175"/>
                <a:gd name="T56" fmla="*/ 70 w 262"/>
                <a:gd name="T57" fmla="*/ 68 h 175"/>
                <a:gd name="T58" fmla="*/ 74 w 262"/>
                <a:gd name="T59" fmla="*/ 57 h 175"/>
                <a:gd name="T60" fmla="*/ 77 w 262"/>
                <a:gd name="T61" fmla="*/ 45 h 175"/>
                <a:gd name="T62" fmla="*/ 69 w 262"/>
                <a:gd name="T63" fmla="*/ 57 h 175"/>
                <a:gd name="T64" fmla="*/ 76 w 262"/>
                <a:gd name="T65" fmla="*/ 40 h 175"/>
                <a:gd name="T66" fmla="*/ 74 w 262"/>
                <a:gd name="T67" fmla="*/ 38 h 175"/>
                <a:gd name="T68" fmla="*/ 70 w 262"/>
                <a:gd name="T69" fmla="*/ 29 h 175"/>
                <a:gd name="T70" fmla="*/ 68 w 262"/>
                <a:gd name="T71" fmla="*/ 34 h 175"/>
                <a:gd name="T72" fmla="*/ 61 w 262"/>
                <a:gd name="T73" fmla="*/ 27 h 175"/>
                <a:gd name="T74" fmla="*/ 49 w 262"/>
                <a:gd name="T75" fmla="*/ 26 h 175"/>
                <a:gd name="T76" fmla="*/ 42 w 262"/>
                <a:gd name="T77" fmla="*/ 21 h 175"/>
                <a:gd name="T78" fmla="*/ 19 w 262"/>
                <a:gd name="T79" fmla="*/ 3 h 175"/>
                <a:gd name="T80" fmla="*/ 15 w 262"/>
                <a:gd name="T81" fmla="*/ 18 h 175"/>
                <a:gd name="T82" fmla="*/ 20 w 262"/>
                <a:gd name="T83" fmla="*/ 33 h 175"/>
                <a:gd name="T84" fmla="*/ 17 w 262"/>
                <a:gd name="T85" fmla="*/ 50 h 175"/>
                <a:gd name="T86" fmla="*/ 14 w 262"/>
                <a:gd name="T87" fmla="*/ 63 h 175"/>
                <a:gd name="T88" fmla="*/ 12 w 262"/>
                <a:gd name="T89" fmla="*/ 73 h 175"/>
                <a:gd name="T90" fmla="*/ 20 w 262"/>
                <a:gd name="T91" fmla="*/ 72 h 175"/>
                <a:gd name="T92" fmla="*/ 11 w 262"/>
                <a:gd name="T93" fmla="*/ 75 h 175"/>
                <a:gd name="T94" fmla="*/ 14 w 262"/>
                <a:gd name="T95" fmla="*/ 87 h 175"/>
                <a:gd name="T96" fmla="*/ 7 w 262"/>
                <a:gd name="T97" fmla="*/ 96 h 175"/>
                <a:gd name="T98" fmla="*/ 6 w 262"/>
                <a:gd name="T99" fmla="*/ 84 h 175"/>
                <a:gd name="T100" fmla="*/ 4 w 262"/>
                <a:gd name="T101" fmla="*/ 77 h 175"/>
                <a:gd name="T102" fmla="*/ 3 w 262"/>
                <a:gd name="T103" fmla="*/ 85 h 175"/>
                <a:gd name="T104" fmla="*/ 2 w 262"/>
                <a:gd name="T105" fmla="*/ 100 h 175"/>
                <a:gd name="T106" fmla="*/ 19 w 262"/>
                <a:gd name="T107" fmla="*/ 105 h 175"/>
                <a:gd name="T108" fmla="*/ 39 w 262"/>
                <a:gd name="T109" fmla="*/ 117 h 175"/>
                <a:gd name="T110" fmla="*/ 38 w 262"/>
                <a:gd name="T111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2" h="175">
                  <a:moveTo>
                    <a:pt x="38" y="129"/>
                  </a:moveTo>
                  <a:cubicBezTo>
                    <a:pt x="40" y="131"/>
                    <a:pt x="40" y="136"/>
                    <a:pt x="38" y="136"/>
                  </a:cubicBezTo>
                  <a:cubicBezTo>
                    <a:pt x="38" y="136"/>
                    <a:pt x="40" y="138"/>
                    <a:pt x="42" y="141"/>
                  </a:cubicBezTo>
                  <a:cubicBezTo>
                    <a:pt x="44" y="142"/>
                    <a:pt x="47" y="144"/>
                    <a:pt x="48" y="145"/>
                  </a:cubicBezTo>
                  <a:cubicBezTo>
                    <a:pt x="50" y="146"/>
                    <a:pt x="54" y="147"/>
                    <a:pt x="57" y="147"/>
                  </a:cubicBezTo>
                  <a:cubicBezTo>
                    <a:pt x="60" y="148"/>
                    <a:pt x="63" y="149"/>
                    <a:pt x="63" y="149"/>
                  </a:cubicBezTo>
                  <a:cubicBezTo>
                    <a:pt x="65" y="150"/>
                    <a:pt x="75" y="146"/>
                    <a:pt x="76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7" y="149"/>
                    <a:pt x="77" y="149"/>
                    <a:pt x="78" y="150"/>
                  </a:cubicBezTo>
                  <a:cubicBezTo>
                    <a:pt x="78" y="151"/>
                    <a:pt x="80" y="153"/>
                    <a:pt x="81" y="154"/>
                  </a:cubicBezTo>
                  <a:cubicBezTo>
                    <a:pt x="82" y="155"/>
                    <a:pt x="83" y="155"/>
                    <a:pt x="84" y="155"/>
                  </a:cubicBezTo>
                  <a:cubicBezTo>
                    <a:pt x="86" y="155"/>
                    <a:pt x="90" y="156"/>
                    <a:pt x="95" y="157"/>
                  </a:cubicBezTo>
                  <a:cubicBezTo>
                    <a:pt x="97" y="157"/>
                    <a:pt x="98" y="157"/>
                    <a:pt x="98" y="157"/>
                  </a:cubicBezTo>
                  <a:cubicBezTo>
                    <a:pt x="98" y="157"/>
                    <a:pt x="106" y="159"/>
                    <a:pt x="109" y="160"/>
                  </a:cubicBezTo>
                  <a:cubicBezTo>
                    <a:pt x="112" y="161"/>
                    <a:pt x="117" y="161"/>
                    <a:pt x="119" y="161"/>
                  </a:cubicBezTo>
                  <a:cubicBezTo>
                    <a:pt x="121" y="161"/>
                    <a:pt x="131" y="161"/>
                    <a:pt x="136" y="160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59"/>
                    <a:pt x="138" y="159"/>
                    <a:pt x="138" y="159"/>
                  </a:cubicBezTo>
                  <a:cubicBezTo>
                    <a:pt x="138" y="159"/>
                    <a:pt x="139" y="162"/>
                    <a:pt x="146" y="159"/>
                  </a:cubicBezTo>
                  <a:cubicBezTo>
                    <a:pt x="146" y="159"/>
                    <a:pt x="146" y="159"/>
                    <a:pt x="146" y="159"/>
                  </a:cubicBezTo>
                  <a:cubicBezTo>
                    <a:pt x="147" y="159"/>
                    <a:pt x="148" y="159"/>
                    <a:pt x="148" y="159"/>
                  </a:cubicBezTo>
                  <a:cubicBezTo>
                    <a:pt x="149" y="159"/>
                    <a:pt x="152" y="159"/>
                    <a:pt x="154" y="158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7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73" y="162"/>
                    <a:pt x="220" y="175"/>
                    <a:pt x="220" y="175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8" y="4"/>
                    <a:pt x="91" y="6"/>
                  </a:cubicBezTo>
                  <a:cubicBezTo>
                    <a:pt x="93" y="7"/>
                    <a:pt x="92" y="9"/>
                    <a:pt x="90" y="10"/>
                  </a:cubicBezTo>
                  <a:cubicBezTo>
                    <a:pt x="89" y="11"/>
                    <a:pt x="87" y="14"/>
                    <a:pt x="88" y="14"/>
                  </a:cubicBezTo>
                  <a:cubicBezTo>
                    <a:pt x="89" y="15"/>
                    <a:pt x="91" y="13"/>
                    <a:pt x="92" y="13"/>
                  </a:cubicBezTo>
                  <a:cubicBezTo>
                    <a:pt x="93" y="12"/>
                    <a:pt x="95" y="10"/>
                    <a:pt x="96" y="11"/>
                  </a:cubicBezTo>
                  <a:cubicBezTo>
                    <a:pt x="96" y="12"/>
                    <a:pt x="96" y="14"/>
                    <a:pt x="94" y="15"/>
                  </a:cubicBezTo>
                  <a:cubicBezTo>
                    <a:pt x="92" y="17"/>
                    <a:pt x="91" y="18"/>
                    <a:pt x="92" y="19"/>
                  </a:cubicBezTo>
                  <a:cubicBezTo>
                    <a:pt x="93" y="20"/>
                    <a:pt x="93" y="23"/>
                    <a:pt x="92" y="23"/>
                  </a:cubicBezTo>
                  <a:cubicBezTo>
                    <a:pt x="90" y="23"/>
                    <a:pt x="89" y="23"/>
                    <a:pt x="90" y="25"/>
                  </a:cubicBezTo>
                  <a:cubicBezTo>
                    <a:pt x="92" y="26"/>
                    <a:pt x="91" y="27"/>
                    <a:pt x="90" y="28"/>
                  </a:cubicBezTo>
                  <a:cubicBezTo>
                    <a:pt x="89" y="29"/>
                    <a:pt x="87" y="31"/>
                    <a:pt x="87" y="31"/>
                  </a:cubicBezTo>
                  <a:cubicBezTo>
                    <a:pt x="87" y="31"/>
                    <a:pt x="85" y="35"/>
                    <a:pt x="87" y="37"/>
                  </a:cubicBezTo>
                  <a:cubicBezTo>
                    <a:pt x="87" y="37"/>
                    <a:pt x="89" y="38"/>
                    <a:pt x="89" y="37"/>
                  </a:cubicBezTo>
                  <a:cubicBezTo>
                    <a:pt x="89" y="36"/>
                    <a:pt x="91" y="34"/>
                    <a:pt x="92" y="36"/>
                  </a:cubicBezTo>
                  <a:cubicBezTo>
                    <a:pt x="92" y="39"/>
                    <a:pt x="92" y="43"/>
                    <a:pt x="92" y="43"/>
                  </a:cubicBezTo>
                  <a:cubicBezTo>
                    <a:pt x="92" y="43"/>
                    <a:pt x="94" y="47"/>
                    <a:pt x="94" y="49"/>
                  </a:cubicBezTo>
                  <a:cubicBezTo>
                    <a:pt x="95" y="51"/>
                    <a:pt x="94" y="55"/>
                    <a:pt x="93" y="55"/>
                  </a:cubicBezTo>
                  <a:cubicBezTo>
                    <a:pt x="92" y="55"/>
                    <a:pt x="91" y="52"/>
                    <a:pt x="91" y="51"/>
                  </a:cubicBezTo>
                  <a:cubicBezTo>
                    <a:pt x="91" y="50"/>
                    <a:pt x="90" y="47"/>
                    <a:pt x="88" y="47"/>
                  </a:cubicBezTo>
                  <a:cubicBezTo>
                    <a:pt x="86" y="47"/>
                    <a:pt x="84" y="50"/>
                    <a:pt x="83" y="52"/>
                  </a:cubicBezTo>
                  <a:cubicBezTo>
                    <a:pt x="82" y="54"/>
                    <a:pt x="83" y="56"/>
                    <a:pt x="81" y="56"/>
                  </a:cubicBezTo>
                  <a:cubicBezTo>
                    <a:pt x="79" y="57"/>
                    <a:pt x="76" y="59"/>
                    <a:pt x="78" y="61"/>
                  </a:cubicBezTo>
                  <a:cubicBezTo>
                    <a:pt x="79" y="64"/>
                    <a:pt x="80" y="66"/>
                    <a:pt x="79" y="67"/>
                  </a:cubicBezTo>
                  <a:cubicBezTo>
                    <a:pt x="78" y="68"/>
                    <a:pt x="75" y="68"/>
                    <a:pt x="74" y="70"/>
                  </a:cubicBezTo>
                  <a:cubicBezTo>
                    <a:pt x="74" y="71"/>
                    <a:pt x="75" y="75"/>
                    <a:pt x="74" y="75"/>
                  </a:cubicBezTo>
                  <a:cubicBezTo>
                    <a:pt x="74" y="75"/>
                    <a:pt x="69" y="72"/>
                    <a:pt x="70" y="68"/>
                  </a:cubicBezTo>
                  <a:cubicBezTo>
                    <a:pt x="72" y="63"/>
                    <a:pt x="75" y="62"/>
                    <a:pt x="74" y="60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4" y="56"/>
                    <a:pt x="78" y="55"/>
                    <a:pt x="78" y="53"/>
                  </a:cubicBezTo>
                  <a:cubicBezTo>
                    <a:pt x="78" y="51"/>
                    <a:pt x="79" y="45"/>
                    <a:pt x="77" y="45"/>
                  </a:cubicBezTo>
                  <a:cubicBezTo>
                    <a:pt x="76" y="44"/>
                    <a:pt x="73" y="46"/>
                    <a:pt x="72" y="49"/>
                  </a:cubicBezTo>
                  <a:cubicBezTo>
                    <a:pt x="71" y="51"/>
                    <a:pt x="70" y="57"/>
                    <a:pt x="69" y="57"/>
                  </a:cubicBezTo>
                  <a:cubicBezTo>
                    <a:pt x="68" y="57"/>
                    <a:pt x="66" y="54"/>
                    <a:pt x="69" y="48"/>
                  </a:cubicBezTo>
                  <a:cubicBezTo>
                    <a:pt x="72" y="42"/>
                    <a:pt x="76" y="41"/>
                    <a:pt x="76" y="40"/>
                  </a:cubicBezTo>
                  <a:cubicBezTo>
                    <a:pt x="77" y="38"/>
                    <a:pt x="77" y="36"/>
                    <a:pt x="77" y="36"/>
                  </a:cubicBezTo>
                  <a:cubicBezTo>
                    <a:pt x="76" y="37"/>
                    <a:pt x="75" y="39"/>
                    <a:pt x="74" y="38"/>
                  </a:cubicBezTo>
                  <a:cubicBezTo>
                    <a:pt x="72" y="37"/>
                    <a:pt x="72" y="32"/>
                    <a:pt x="72" y="31"/>
                  </a:cubicBezTo>
                  <a:cubicBezTo>
                    <a:pt x="72" y="31"/>
                    <a:pt x="71" y="29"/>
                    <a:pt x="70" y="29"/>
                  </a:cubicBezTo>
                  <a:cubicBezTo>
                    <a:pt x="68" y="29"/>
                    <a:pt x="69" y="33"/>
                    <a:pt x="69" y="33"/>
                  </a:cubicBezTo>
                  <a:cubicBezTo>
                    <a:pt x="69" y="34"/>
                    <a:pt x="69" y="35"/>
                    <a:pt x="68" y="34"/>
                  </a:cubicBezTo>
                  <a:cubicBezTo>
                    <a:pt x="66" y="34"/>
                    <a:pt x="65" y="31"/>
                    <a:pt x="65" y="30"/>
                  </a:cubicBezTo>
                  <a:cubicBezTo>
                    <a:pt x="65" y="29"/>
                    <a:pt x="64" y="27"/>
                    <a:pt x="61" y="27"/>
                  </a:cubicBezTo>
                  <a:cubicBezTo>
                    <a:pt x="58" y="28"/>
                    <a:pt x="56" y="27"/>
                    <a:pt x="54" y="26"/>
                  </a:cubicBezTo>
                  <a:cubicBezTo>
                    <a:pt x="52" y="26"/>
                    <a:pt x="50" y="26"/>
                    <a:pt x="49" y="26"/>
                  </a:cubicBezTo>
                  <a:cubicBezTo>
                    <a:pt x="48" y="26"/>
                    <a:pt x="47" y="26"/>
                    <a:pt x="46" y="25"/>
                  </a:cubicBezTo>
                  <a:cubicBezTo>
                    <a:pt x="45" y="23"/>
                    <a:pt x="45" y="21"/>
                    <a:pt x="42" y="21"/>
                  </a:cubicBezTo>
                  <a:cubicBezTo>
                    <a:pt x="39" y="20"/>
                    <a:pt x="36" y="20"/>
                    <a:pt x="33" y="17"/>
                  </a:cubicBezTo>
                  <a:cubicBezTo>
                    <a:pt x="30" y="15"/>
                    <a:pt x="19" y="3"/>
                    <a:pt x="19" y="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18"/>
                    <a:pt x="15" y="18"/>
                  </a:cubicBezTo>
                  <a:cubicBezTo>
                    <a:pt x="15" y="18"/>
                    <a:pt x="13" y="21"/>
                    <a:pt x="16" y="25"/>
                  </a:cubicBezTo>
                  <a:cubicBezTo>
                    <a:pt x="19" y="29"/>
                    <a:pt x="20" y="31"/>
                    <a:pt x="20" y="33"/>
                  </a:cubicBezTo>
                  <a:cubicBezTo>
                    <a:pt x="19" y="36"/>
                    <a:pt x="19" y="43"/>
                    <a:pt x="19" y="43"/>
                  </a:cubicBezTo>
                  <a:cubicBezTo>
                    <a:pt x="19" y="43"/>
                    <a:pt x="17" y="49"/>
                    <a:pt x="17" y="50"/>
                  </a:cubicBezTo>
                  <a:cubicBezTo>
                    <a:pt x="16" y="51"/>
                    <a:pt x="15" y="54"/>
                    <a:pt x="15" y="57"/>
                  </a:cubicBezTo>
                  <a:cubicBezTo>
                    <a:pt x="15" y="59"/>
                    <a:pt x="15" y="62"/>
                    <a:pt x="14" y="63"/>
                  </a:cubicBezTo>
                  <a:cubicBezTo>
                    <a:pt x="14" y="64"/>
                    <a:pt x="10" y="66"/>
                    <a:pt x="9" y="68"/>
                  </a:cubicBezTo>
                  <a:cubicBezTo>
                    <a:pt x="9" y="70"/>
                    <a:pt x="9" y="75"/>
                    <a:pt x="12" y="73"/>
                  </a:cubicBezTo>
                  <a:cubicBezTo>
                    <a:pt x="15" y="70"/>
                    <a:pt x="15" y="69"/>
                    <a:pt x="15" y="69"/>
                  </a:cubicBezTo>
                  <a:cubicBezTo>
                    <a:pt x="15" y="69"/>
                    <a:pt x="20" y="72"/>
                    <a:pt x="20" y="72"/>
                  </a:cubicBezTo>
                  <a:cubicBezTo>
                    <a:pt x="20" y="72"/>
                    <a:pt x="22" y="75"/>
                    <a:pt x="19" y="75"/>
                  </a:cubicBezTo>
                  <a:cubicBezTo>
                    <a:pt x="16" y="75"/>
                    <a:pt x="11" y="75"/>
                    <a:pt x="11" y="75"/>
                  </a:cubicBezTo>
                  <a:cubicBezTo>
                    <a:pt x="11" y="75"/>
                    <a:pt x="18" y="80"/>
                    <a:pt x="17" y="82"/>
                  </a:cubicBezTo>
                  <a:cubicBezTo>
                    <a:pt x="17" y="84"/>
                    <a:pt x="17" y="85"/>
                    <a:pt x="14" y="87"/>
                  </a:cubicBezTo>
                  <a:cubicBezTo>
                    <a:pt x="10" y="89"/>
                    <a:pt x="10" y="91"/>
                    <a:pt x="10" y="92"/>
                  </a:cubicBezTo>
                  <a:cubicBezTo>
                    <a:pt x="11" y="93"/>
                    <a:pt x="10" y="96"/>
                    <a:pt x="7" y="96"/>
                  </a:cubicBezTo>
                  <a:cubicBezTo>
                    <a:pt x="5" y="96"/>
                    <a:pt x="6" y="92"/>
                    <a:pt x="6" y="90"/>
                  </a:cubicBezTo>
                  <a:cubicBezTo>
                    <a:pt x="7" y="88"/>
                    <a:pt x="5" y="85"/>
                    <a:pt x="6" y="84"/>
                  </a:cubicBezTo>
                  <a:cubicBezTo>
                    <a:pt x="6" y="82"/>
                    <a:pt x="9" y="82"/>
                    <a:pt x="8" y="80"/>
                  </a:cubicBezTo>
                  <a:cubicBezTo>
                    <a:pt x="8" y="79"/>
                    <a:pt x="7" y="77"/>
                    <a:pt x="4" y="77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1"/>
                    <a:pt x="3" y="83"/>
                    <a:pt x="3" y="85"/>
                  </a:cubicBezTo>
                  <a:cubicBezTo>
                    <a:pt x="3" y="87"/>
                    <a:pt x="3" y="91"/>
                    <a:pt x="2" y="92"/>
                  </a:cubicBezTo>
                  <a:cubicBezTo>
                    <a:pt x="2" y="93"/>
                    <a:pt x="0" y="98"/>
                    <a:pt x="2" y="100"/>
                  </a:cubicBezTo>
                  <a:cubicBezTo>
                    <a:pt x="5" y="102"/>
                    <a:pt x="7" y="101"/>
                    <a:pt x="10" y="101"/>
                  </a:cubicBezTo>
                  <a:cubicBezTo>
                    <a:pt x="14" y="100"/>
                    <a:pt x="17" y="103"/>
                    <a:pt x="19" y="105"/>
                  </a:cubicBezTo>
                  <a:cubicBezTo>
                    <a:pt x="21" y="106"/>
                    <a:pt x="27" y="109"/>
                    <a:pt x="29" y="110"/>
                  </a:cubicBezTo>
                  <a:cubicBezTo>
                    <a:pt x="31" y="111"/>
                    <a:pt x="38" y="115"/>
                    <a:pt x="39" y="117"/>
                  </a:cubicBezTo>
                  <a:cubicBezTo>
                    <a:pt x="39" y="120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5"/>
                    <a:pt x="37" y="127"/>
                    <a:pt x="38" y="12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BE20D65B-AE98-403D-B38B-3786DE8A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3765" y="7115150"/>
              <a:ext cx="1389063" cy="534987"/>
            </a:xfrm>
            <a:custGeom>
              <a:avLst/>
              <a:gdLst>
                <a:gd name="T0" fmla="*/ 143 w 371"/>
                <a:gd name="T1" fmla="*/ 33 h 143"/>
                <a:gd name="T2" fmla="*/ 133 w 371"/>
                <a:gd name="T3" fmla="*/ 46 h 143"/>
                <a:gd name="T4" fmla="*/ 123 w 371"/>
                <a:gd name="T5" fmla="*/ 55 h 143"/>
                <a:gd name="T6" fmla="*/ 106 w 371"/>
                <a:gd name="T7" fmla="*/ 68 h 143"/>
                <a:gd name="T8" fmla="*/ 104 w 371"/>
                <a:gd name="T9" fmla="*/ 73 h 143"/>
                <a:gd name="T10" fmla="*/ 103 w 371"/>
                <a:gd name="T11" fmla="*/ 73 h 143"/>
                <a:gd name="T12" fmla="*/ 91 w 371"/>
                <a:gd name="T13" fmla="*/ 80 h 143"/>
                <a:gd name="T14" fmla="*/ 86 w 371"/>
                <a:gd name="T15" fmla="*/ 86 h 143"/>
                <a:gd name="T16" fmla="*/ 63 w 371"/>
                <a:gd name="T17" fmla="*/ 99 h 143"/>
                <a:gd name="T18" fmla="*/ 54 w 371"/>
                <a:gd name="T19" fmla="*/ 103 h 143"/>
                <a:gd name="T20" fmla="*/ 44 w 371"/>
                <a:gd name="T21" fmla="*/ 110 h 143"/>
                <a:gd name="T22" fmla="*/ 41 w 371"/>
                <a:gd name="T23" fmla="*/ 115 h 143"/>
                <a:gd name="T24" fmla="*/ 40 w 371"/>
                <a:gd name="T25" fmla="*/ 115 h 143"/>
                <a:gd name="T26" fmla="*/ 0 w 371"/>
                <a:gd name="T27" fmla="*/ 123 h 143"/>
                <a:gd name="T28" fmla="*/ 118 w 371"/>
                <a:gd name="T29" fmla="*/ 99 h 143"/>
                <a:gd name="T30" fmla="*/ 187 w 371"/>
                <a:gd name="T31" fmla="*/ 110 h 143"/>
                <a:gd name="T32" fmla="*/ 273 w 371"/>
                <a:gd name="T33" fmla="*/ 142 h 143"/>
                <a:gd name="T34" fmla="*/ 280 w 371"/>
                <a:gd name="T35" fmla="*/ 140 h 143"/>
                <a:gd name="T36" fmla="*/ 287 w 371"/>
                <a:gd name="T37" fmla="*/ 136 h 143"/>
                <a:gd name="T38" fmla="*/ 290 w 371"/>
                <a:gd name="T39" fmla="*/ 126 h 143"/>
                <a:gd name="T40" fmla="*/ 304 w 371"/>
                <a:gd name="T41" fmla="*/ 135 h 143"/>
                <a:gd name="T42" fmla="*/ 306 w 371"/>
                <a:gd name="T43" fmla="*/ 118 h 143"/>
                <a:gd name="T44" fmla="*/ 305 w 371"/>
                <a:gd name="T45" fmla="*/ 112 h 143"/>
                <a:gd name="T46" fmla="*/ 313 w 371"/>
                <a:gd name="T47" fmla="*/ 103 h 143"/>
                <a:gd name="T48" fmla="*/ 307 w 371"/>
                <a:gd name="T49" fmla="*/ 102 h 143"/>
                <a:gd name="T50" fmla="*/ 328 w 371"/>
                <a:gd name="T51" fmla="*/ 90 h 143"/>
                <a:gd name="T52" fmla="*/ 341 w 371"/>
                <a:gd name="T53" fmla="*/ 86 h 143"/>
                <a:gd name="T54" fmla="*/ 353 w 371"/>
                <a:gd name="T55" fmla="*/ 70 h 143"/>
                <a:gd name="T56" fmla="*/ 333 w 371"/>
                <a:gd name="T57" fmla="*/ 79 h 143"/>
                <a:gd name="T58" fmla="*/ 330 w 371"/>
                <a:gd name="T59" fmla="*/ 75 h 143"/>
                <a:gd name="T60" fmla="*/ 339 w 371"/>
                <a:gd name="T61" fmla="*/ 74 h 143"/>
                <a:gd name="T62" fmla="*/ 341 w 371"/>
                <a:gd name="T63" fmla="*/ 65 h 143"/>
                <a:gd name="T64" fmla="*/ 326 w 371"/>
                <a:gd name="T65" fmla="*/ 66 h 143"/>
                <a:gd name="T66" fmla="*/ 320 w 371"/>
                <a:gd name="T67" fmla="*/ 64 h 143"/>
                <a:gd name="T68" fmla="*/ 332 w 371"/>
                <a:gd name="T69" fmla="*/ 61 h 143"/>
                <a:gd name="T70" fmla="*/ 335 w 371"/>
                <a:gd name="T71" fmla="*/ 59 h 143"/>
                <a:gd name="T72" fmla="*/ 337 w 371"/>
                <a:gd name="T73" fmla="*/ 55 h 143"/>
                <a:gd name="T74" fmla="*/ 349 w 371"/>
                <a:gd name="T75" fmla="*/ 60 h 143"/>
                <a:gd name="T76" fmla="*/ 358 w 371"/>
                <a:gd name="T77" fmla="*/ 49 h 143"/>
                <a:gd name="T78" fmla="*/ 343 w 371"/>
                <a:gd name="T79" fmla="*/ 47 h 143"/>
                <a:gd name="T80" fmla="*/ 364 w 371"/>
                <a:gd name="T81" fmla="*/ 37 h 143"/>
                <a:gd name="T82" fmla="*/ 356 w 371"/>
                <a:gd name="T83" fmla="*/ 33 h 143"/>
                <a:gd name="T84" fmla="*/ 352 w 371"/>
                <a:gd name="T85" fmla="*/ 34 h 143"/>
                <a:gd name="T86" fmla="*/ 346 w 371"/>
                <a:gd name="T87" fmla="*/ 31 h 143"/>
                <a:gd name="T88" fmla="*/ 330 w 371"/>
                <a:gd name="T89" fmla="*/ 34 h 143"/>
                <a:gd name="T90" fmla="*/ 331 w 371"/>
                <a:gd name="T91" fmla="*/ 28 h 143"/>
                <a:gd name="T92" fmla="*/ 335 w 371"/>
                <a:gd name="T93" fmla="*/ 20 h 143"/>
                <a:gd name="T94" fmla="*/ 353 w 371"/>
                <a:gd name="T95" fmla="*/ 20 h 143"/>
                <a:gd name="T96" fmla="*/ 349 w 371"/>
                <a:gd name="T97" fmla="*/ 5 h 143"/>
                <a:gd name="T98" fmla="*/ 359 w 371"/>
                <a:gd name="T99" fmla="*/ 16 h 143"/>
                <a:gd name="T100" fmla="*/ 371 w 371"/>
                <a:gd name="T101" fmla="*/ 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143">
                  <a:moveTo>
                    <a:pt x="354" y="0"/>
                  </a:moveTo>
                  <a:cubicBezTo>
                    <a:pt x="143" y="33"/>
                    <a:pt x="143" y="33"/>
                    <a:pt x="143" y="33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3"/>
                    <a:pt x="135" y="45"/>
                    <a:pt x="133" y="46"/>
                  </a:cubicBezTo>
                  <a:cubicBezTo>
                    <a:pt x="131" y="49"/>
                    <a:pt x="128" y="50"/>
                    <a:pt x="127" y="51"/>
                  </a:cubicBezTo>
                  <a:cubicBezTo>
                    <a:pt x="125" y="52"/>
                    <a:pt x="124" y="54"/>
                    <a:pt x="123" y="55"/>
                  </a:cubicBezTo>
                  <a:cubicBezTo>
                    <a:pt x="123" y="56"/>
                    <a:pt x="122" y="58"/>
                    <a:pt x="122" y="5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4" y="72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3" y="73"/>
                  </a:cubicBezTo>
                  <a:cubicBezTo>
                    <a:pt x="102" y="73"/>
                    <a:pt x="101" y="73"/>
                    <a:pt x="99" y="74"/>
                  </a:cubicBezTo>
                  <a:cubicBezTo>
                    <a:pt x="97" y="75"/>
                    <a:pt x="94" y="78"/>
                    <a:pt x="91" y="80"/>
                  </a:cubicBezTo>
                  <a:cubicBezTo>
                    <a:pt x="91" y="81"/>
                    <a:pt x="90" y="82"/>
                    <a:pt x="89" y="83"/>
                  </a:cubicBezTo>
                  <a:cubicBezTo>
                    <a:pt x="88" y="84"/>
                    <a:pt x="87" y="86"/>
                    <a:pt x="86" y="86"/>
                  </a:cubicBezTo>
                  <a:cubicBezTo>
                    <a:pt x="83" y="91"/>
                    <a:pt x="71" y="99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1" y="100"/>
                    <a:pt x="59" y="100"/>
                    <a:pt x="57" y="101"/>
                  </a:cubicBezTo>
                  <a:cubicBezTo>
                    <a:pt x="56" y="101"/>
                    <a:pt x="55" y="102"/>
                    <a:pt x="54" y="103"/>
                  </a:cubicBezTo>
                  <a:cubicBezTo>
                    <a:pt x="53" y="104"/>
                    <a:pt x="52" y="106"/>
                    <a:pt x="52" y="106"/>
                  </a:cubicBezTo>
                  <a:cubicBezTo>
                    <a:pt x="52" y="106"/>
                    <a:pt x="47" y="108"/>
                    <a:pt x="44" y="110"/>
                  </a:cubicBezTo>
                  <a:cubicBezTo>
                    <a:pt x="42" y="112"/>
                    <a:pt x="41" y="113"/>
                    <a:pt x="41" y="114"/>
                  </a:cubicBezTo>
                  <a:cubicBezTo>
                    <a:pt x="41" y="114"/>
                    <a:pt x="41" y="115"/>
                    <a:pt x="41" y="115"/>
                  </a:cubicBezTo>
                  <a:cubicBezTo>
                    <a:pt x="41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6"/>
                    <a:pt x="36" y="119"/>
                    <a:pt x="36" y="119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73" y="142"/>
                    <a:pt x="273" y="142"/>
                    <a:pt x="273" y="142"/>
                  </a:cubicBezTo>
                  <a:cubicBezTo>
                    <a:pt x="273" y="142"/>
                    <a:pt x="274" y="143"/>
                    <a:pt x="276" y="142"/>
                  </a:cubicBezTo>
                  <a:cubicBezTo>
                    <a:pt x="278" y="142"/>
                    <a:pt x="280" y="140"/>
                    <a:pt x="280" y="140"/>
                  </a:cubicBezTo>
                  <a:cubicBezTo>
                    <a:pt x="280" y="140"/>
                    <a:pt x="281" y="140"/>
                    <a:pt x="281" y="138"/>
                  </a:cubicBezTo>
                  <a:cubicBezTo>
                    <a:pt x="281" y="136"/>
                    <a:pt x="283" y="134"/>
                    <a:pt x="287" y="136"/>
                  </a:cubicBezTo>
                  <a:cubicBezTo>
                    <a:pt x="291" y="137"/>
                    <a:pt x="297" y="139"/>
                    <a:pt x="293" y="134"/>
                  </a:cubicBezTo>
                  <a:cubicBezTo>
                    <a:pt x="289" y="128"/>
                    <a:pt x="290" y="126"/>
                    <a:pt x="290" y="126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3" y="138"/>
                    <a:pt x="305" y="138"/>
                    <a:pt x="304" y="135"/>
                  </a:cubicBezTo>
                  <a:cubicBezTo>
                    <a:pt x="302" y="132"/>
                    <a:pt x="299" y="129"/>
                    <a:pt x="300" y="125"/>
                  </a:cubicBezTo>
                  <a:cubicBezTo>
                    <a:pt x="301" y="122"/>
                    <a:pt x="304" y="119"/>
                    <a:pt x="306" y="118"/>
                  </a:cubicBezTo>
                  <a:cubicBezTo>
                    <a:pt x="307" y="117"/>
                    <a:pt x="308" y="117"/>
                    <a:pt x="308" y="116"/>
                  </a:cubicBezTo>
                  <a:cubicBezTo>
                    <a:pt x="308" y="115"/>
                    <a:pt x="306" y="112"/>
                    <a:pt x="305" y="112"/>
                  </a:cubicBezTo>
                  <a:cubicBezTo>
                    <a:pt x="305" y="112"/>
                    <a:pt x="309" y="110"/>
                    <a:pt x="310" y="108"/>
                  </a:cubicBezTo>
                  <a:cubicBezTo>
                    <a:pt x="311" y="106"/>
                    <a:pt x="313" y="103"/>
                    <a:pt x="313" y="103"/>
                  </a:cubicBezTo>
                  <a:cubicBezTo>
                    <a:pt x="314" y="102"/>
                    <a:pt x="310" y="104"/>
                    <a:pt x="309" y="104"/>
                  </a:cubicBezTo>
                  <a:cubicBezTo>
                    <a:pt x="308" y="105"/>
                    <a:pt x="307" y="104"/>
                    <a:pt x="307" y="102"/>
                  </a:cubicBezTo>
                  <a:cubicBezTo>
                    <a:pt x="307" y="100"/>
                    <a:pt x="312" y="94"/>
                    <a:pt x="316" y="92"/>
                  </a:cubicBezTo>
                  <a:cubicBezTo>
                    <a:pt x="320" y="90"/>
                    <a:pt x="326" y="93"/>
                    <a:pt x="328" y="90"/>
                  </a:cubicBezTo>
                  <a:cubicBezTo>
                    <a:pt x="330" y="88"/>
                    <a:pt x="334" y="87"/>
                    <a:pt x="334" y="87"/>
                  </a:cubicBezTo>
                  <a:cubicBezTo>
                    <a:pt x="334" y="87"/>
                    <a:pt x="336" y="85"/>
                    <a:pt x="341" y="86"/>
                  </a:cubicBezTo>
                  <a:cubicBezTo>
                    <a:pt x="345" y="87"/>
                    <a:pt x="348" y="84"/>
                    <a:pt x="350" y="81"/>
                  </a:cubicBezTo>
                  <a:cubicBezTo>
                    <a:pt x="353" y="78"/>
                    <a:pt x="355" y="73"/>
                    <a:pt x="353" y="70"/>
                  </a:cubicBezTo>
                  <a:cubicBezTo>
                    <a:pt x="350" y="68"/>
                    <a:pt x="346" y="70"/>
                    <a:pt x="343" y="73"/>
                  </a:cubicBezTo>
                  <a:cubicBezTo>
                    <a:pt x="341" y="77"/>
                    <a:pt x="338" y="79"/>
                    <a:pt x="333" y="79"/>
                  </a:cubicBezTo>
                  <a:cubicBezTo>
                    <a:pt x="329" y="79"/>
                    <a:pt x="323" y="76"/>
                    <a:pt x="322" y="72"/>
                  </a:cubicBezTo>
                  <a:cubicBezTo>
                    <a:pt x="322" y="72"/>
                    <a:pt x="324" y="71"/>
                    <a:pt x="330" y="75"/>
                  </a:cubicBezTo>
                  <a:cubicBezTo>
                    <a:pt x="330" y="75"/>
                    <a:pt x="332" y="77"/>
                    <a:pt x="333" y="77"/>
                  </a:cubicBezTo>
                  <a:cubicBezTo>
                    <a:pt x="335" y="76"/>
                    <a:pt x="337" y="76"/>
                    <a:pt x="339" y="74"/>
                  </a:cubicBezTo>
                  <a:cubicBezTo>
                    <a:pt x="342" y="71"/>
                    <a:pt x="345" y="69"/>
                    <a:pt x="345" y="67"/>
                  </a:cubicBezTo>
                  <a:cubicBezTo>
                    <a:pt x="345" y="64"/>
                    <a:pt x="343" y="64"/>
                    <a:pt x="341" y="65"/>
                  </a:cubicBezTo>
                  <a:cubicBezTo>
                    <a:pt x="340" y="67"/>
                    <a:pt x="338" y="68"/>
                    <a:pt x="334" y="69"/>
                  </a:cubicBezTo>
                  <a:cubicBezTo>
                    <a:pt x="331" y="69"/>
                    <a:pt x="327" y="67"/>
                    <a:pt x="326" y="66"/>
                  </a:cubicBezTo>
                  <a:cubicBezTo>
                    <a:pt x="325" y="65"/>
                    <a:pt x="324" y="66"/>
                    <a:pt x="324" y="66"/>
                  </a:cubicBezTo>
                  <a:cubicBezTo>
                    <a:pt x="323" y="67"/>
                    <a:pt x="320" y="67"/>
                    <a:pt x="320" y="64"/>
                  </a:cubicBezTo>
                  <a:cubicBezTo>
                    <a:pt x="321" y="62"/>
                    <a:pt x="323" y="58"/>
                    <a:pt x="326" y="58"/>
                  </a:cubicBezTo>
                  <a:cubicBezTo>
                    <a:pt x="329" y="58"/>
                    <a:pt x="331" y="61"/>
                    <a:pt x="332" y="61"/>
                  </a:cubicBezTo>
                  <a:cubicBezTo>
                    <a:pt x="333" y="62"/>
                    <a:pt x="335" y="63"/>
                    <a:pt x="336" y="62"/>
                  </a:cubicBezTo>
                  <a:cubicBezTo>
                    <a:pt x="336" y="61"/>
                    <a:pt x="337" y="60"/>
                    <a:pt x="335" y="59"/>
                  </a:cubicBezTo>
                  <a:cubicBezTo>
                    <a:pt x="333" y="57"/>
                    <a:pt x="332" y="53"/>
                    <a:pt x="333" y="52"/>
                  </a:cubicBezTo>
                  <a:cubicBezTo>
                    <a:pt x="335" y="52"/>
                    <a:pt x="337" y="53"/>
                    <a:pt x="337" y="55"/>
                  </a:cubicBezTo>
                  <a:cubicBezTo>
                    <a:pt x="338" y="57"/>
                    <a:pt x="343" y="62"/>
                    <a:pt x="346" y="62"/>
                  </a:cubicBezTo>
                  <a:cubicBezTo>
                    <a:pt x="349" y="62"/>
                    <a:pt x="349" y="61"/>
                    <a:pt x="349" y="60"/>
                  </a:cubicBezTo>
                  <a:cubicBezTo>
                    <a:pt x="349" y="59"/>
                    <a:pt x="348" y="57"/>
                    <a:pt x="351" y="57"/>
                  </a:cubicBezTo>
                  <a:cubicBezTo>
                    <a:pt x="354" y="57"/>
                    <a:pt x="359" y="54"/>
                    <a:pt x="358" y="49"/>
                  </a:cubicBezTo>
                  <a:cubicBezTo>
                    <a:pt x="358" y="49"/>
                    <a:pt x="358" y="48"/>
                    <a:pt x="355" y="48"/>
                  </a:cubicBezTo>
                  <a:cubicBezTo>
                    <a:pt x="352" y="48"/>
                    <a:pt x="346" y="50"/>
                    <a:pt x="343" y="47"/>
                  </a:cubicBezTo>
                  <a:cubicBezTo>
                    <a:pt x="343" y="47"/>
                    <a:pt x="346" y="43"/>
                    <a:pt x="353" y="45"/>
                  </a:cubicBezTo>
                  <a:cubicBezTo>
                    <a:pt x="361" y="47"/>
                    <a:pt x="365" y="41"/>
                    <a:pt x="364" y="37"/>
                  </a:cubicBezTo>
                  <a:cubicBezTo>
                    <a:pt x="364" y="32"/>
                    <a:pt x="362" y="23"/>
                    <a:pt x="358" y="24"/>
                  </a:cubicBezTo>
                  <a:cubicBezTo>
                    <a:pt x="353" y="25"/>
                    <a:pt x="355" y="31"/>
                    <a:pt x="356" y="33"/>
                  </a:cubicBezTo>
                  <a:cubicBezTo>
                    <a:pt x="357" y="36"/>
                    <a:pt x="357" y="40"/>
                    <a:pt x="354" y="40"/>
                  </a:cubicBezTo>
                  <a:cubicBezTo>
                    <a:pt x="352" y="40"/>
                    <a:pt x="350" y="36"/>
                    <a:pt x="352" y="34"/>
                  </a:cubicBezTo>
                  <a:cubicBezTo>
                    <a:pt x="353" y="32"/>
                    <a:pt x="352" y="26"/>
                    <a:pt x="350" y="26"/>
                  </a:cubicBezTo>
                  <a:cubicBezTo>
                    <a:pt x="349" y="26"/>
                    <a:pt x="347" y="30"/>
                    <a:pt x="346" y="31"/>
                  </a:cubicBezTo>
                  <a:cubicBezTo>
                    <a:pt x="344" y="32"/>
                    <a:pt x="341" y="29"/>
                    <a:pt x="339" y="30"/>
                  </a:cubicBezTo>
                  <a:cubicBezTo>
                    <a:pt x="337" y="30"/>
                    <a:pt x="332" y="32"/>
                    <a:pt x="330" y="34"/>
                  </a:cubicBezTo>
                  <a:cubicBezTo>
                    <a:pt x="328" y="37"/>
                    <a:pt x="324" y="39"/>
                    <a:pt x="324" y="35"/>
                  </a:cubicBezTo>
                  <a:cubicBezTo>
                    <a:pt x="324" y="30"/>
                    <a:pt x="327" y="28"/>
                    <a:pt x="331" y="28"/>
                  </a:cubicBezTo>
                  <a:cubicBezTo>
                    <a:pt x="334" y="28"/>
                    <a:pt x="339" y="27"/>
                    <a:pt x="339" y="24"/>
                  </a:cubicBezTo>
                  <a:cubicBezTo>
                    <a:pt x="339" y="21"/>
                    <a:pt x="335" y="22"/>
                    <a:pt x="335" y="20"/>
                  </a:cubicBezTo>
                  <a:cubicBezTo>
                    <a:pt x="336" y="19"/>
                    <a:pt x="339" y="16"/>
                    <a:pt x="343" y="19"/>
                  </a:cubicBezTo>
                  <a:cubicBezTo>
                    <a:pt x="346" y="22"/>
                    <a:pt x="351" y="23"/>
                    <a:pt x="353" y="20"/>
                  </a:cubicBezTo>
                  <a:cubicBezTo>
                    <a:pt x="354" y="17"/>
                    <a:pt x="354" y="12"/>
                    <a:pt x="348" y="10"/>
                  </a:cubicBezTo>
                  <a:cubicBezTo>
                    <a:pt x="349" y="5"/>
                    <a:pt x="349" y="5"/>
                    <a:pt x="349" y="5"/>
                  </a:cubicBezTo>
                  <a:cubicBezTo>
                    <a:pt x="349" y="5"/>
                    <a:pt x="351" y="2"/>
                    <a:pt x="352" y="5"/>
                  </a:cubicBezTo>
                  <a:cubicBezTo>
                    <a:pt x="353" y="8"/>
                    <a:pt x="357" y="13"/>
                    <a:pt x="359" y="16"/>
                  </a:cubicBezTo>
                  <a:cubicBezTo>
                    <a:pt x="361" y="19"/>
                    <a:pt x="364" y="23"/>
                    <a:pt x="365" y="27"/>
                  </a:cubicBezTo>
                  <a:cubicBezTo>
                    <a:pt x="366" y="30"/>
                    <a:pt x="370" y="34"/>
                    <a:pt x="371" y="35"/>
                  </a:cubicBezTo>
                  <a:lnTo>
                    <a:pt x="3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61788B46-0923-46CD-9C2D-ED2E44A0E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6065" y="7238975"/>
              <a:ext cx="1184275" cy="363537"/>
            </a:xfrm>
            <a:custGeom>
              <a:avLst/>
              <a:gdLst>
                <a:gd name="T0" fmla="*/ 213 w 316"/>
                <a:gd name="T1" fmla="*/ 82 h 97"/>
                <a:gd name="T2" fmla="*/ 214 w 316"/>
                <a:gd name="T3" fmla="*/ 81 h 97"/>
                <a:gd name="T4" fmla="*/ 217 w 316"/>
                <a:gd name="T5" fmla="*/ 77 h 97"/>
                <a:gd name="T6" fmla="*/ 224 w 316"/>
                <a:gd name="T7" fmla="*/ 73 h 97"/>
                <a:gd name="T8" fmla="*/ 227 w 316"/>
                <a:gd name="T9" fmla="*/ 70 h 97"/>
                <a:gd name="T10" fmla="*/ 230 w 316"/>
                <a:gd name="T11" fmla="*/ 68 h 97"/>
                <a:gd name="T12" fmla="*/ 236 w 316"/>
                <a:gd name="T13" fmla="*/ 66 h 97"/>
                <a:gd name="T14" fmla="*/ 238 w 316"/>
                <a:gd name="T15" fmla="*/ 66 h 97"/>
                <a:gd name="T16" fmla="*/ 262 w 316"/>
                <a:gd name="T17" fmla="*/ 50 h 97"/>
                <a:gd name="T18" fmla="*/ 264 w 316"/>
                <a:gd name="T19" fmla="*/ 47 h 97"/>
                <a:gd name="T20" fmla="*/ 266 w 316"/>
                <a:gd name="T21" fmla="*/ 45 h 97"/>
                <a:gd name="T22" fmla="*/ 272 w 316"/>
                <a:gd name="T23" fmla="*/ 41 h 97"/>
                <a:gd name="T24" fmla="*/ 276 w 316"/>
                <a:gd name="T25" fmla="*/ 40 h 97"/>
                <a:gd name="T26" fmla="*/ 277 w 316"/>
                <a:gd name="T27" fmla="*/ 40 h 97"/>
                <a:gd name="T28" fmla="*/ 281 w 316"/>
                <a:gd name="T29" fmla="*/ 34 h 97"/>
                <a:gd name="T30" fmla="*/ 295 w 316"/>
                <a:gd name="T31" fmla="*/ 25 h 97"/>
                <a:gd name="T32" fmla="*/ 296 w 316"/>
                <a:gd name="T33" fmla="*/ 22 h 97"/>
                <a:gd name="T34" fmla="*/ 299 w 316"/>
                <a:gd name="T35" fmla="*/ 18 h 97"/>
                <a:gd name="T36" fmla="*/ 300 w 316"/>
                <a:gd name="T37" fmla="*/ 18 h 97"/>
                <a:gd name="T38" fmla="*/ 300 w 316"/>
                <a:gd name="T39" fmla="*/ 18 h 97"/>
                <a:gd name="T40" fmla="*/ 306 w 316"/>
                <a:gd name="T41" fmla="*/ 13 h 97"/>
                <a:gd name="T42" fmla="*/ 310 w 316"/>
                <a:gd name="T43" fmla="*/ 8 h 97"/>
                <a:gd name="T44" fmla="*/ 316 w 316"/>
                <a:gd name="T45" fmla="*/ 0 h 97"/>
                <a:gd name="T46" fmla="*/ 314 w 316"/>
                <a:gd name="T47" fmla="*/ 0 h 97"/>
                <a:gd name="T48" fmla="*/ 234 w 316"/>
                <a:gd name="T49" fmla="*/ 8 h 97"/>
                <a:gd name="T50" fmla="*/ 220 w 316"/>
                <a:gd name="T51" fmla="*/ 9 h 97"/>
                <a:gd name="T52" fmla="*/ 67 w 316"/>
                <a:gd name="T53" fmla="*/ 20 h 97"/>
                <a:gd name="T54" fmla="*/ 69 w 316"/>
                <a:gd name="T55" fmla="*/ 23 h 97"/>
                <a:gd name="T56" fmla="*/ 71 w 316"/>
                <a:gd name="T57" fmla="*/ 26 h 97"/>
                <a:gd name="T58" fmla="*/ 18 w 316"/>
                <a:gd name="T59" fmla="*/ 30 h 97"/>
                <a:gd name="T60" fmla="*/ 17 w 316"/>
                <a:gd name="T61" fmla="*/ 38 h 97"/>
                <a:gd name="T62" fmla="*/ 17 w 316"/>
                <a:gd name="T63" fmla="*/ 38 h 97"/>
                <a:gd name="T64" fmla="*/ 15 w 316"/>
                <a:gd name="T65" fmla="*/ 45 h 97"/>
                <a:gd name="T66" fmla="*/ 15 w 316"/>
                <a:gd name="T67" fmla="*/ 45 h 97"/>
                <a:gd name="T68" fmla="*/ 15 w 316"/>
                <a:gd name="T69" fmla="*/ 46 h 97"/>
                <a:gd name="T70" fmla="*/ 14 w 316"/>
                <a:gd name="T71" fmla="*/ 51 h 97"/>
                <a:gd name="T72" fmla="*/ 15 w 316"/>
                <a:gd name="T73" fmla="*/ 53 h 97"/>
                <a:gd name="T74" fmla="*/ 16 w 316"/>
                <a:gd name="T75" fmla="*/ 58 h 97"/>
                <a:gd name="T76" fmla="*/ 15 w 316"/>
                <a:gd name="T77" fmla="*/ 61 h 97"/>
                <a:gd name="T78" fmla="*/ 12 w 316"/>
                <a:gd name="T79" fmla="*/ 62 h 97"/>
                <a:gd name="T80" fmla="*/ 13 w 316"/>
                <a:gd name="T81" fmla="*/ 67 h 97"/>
                <a:gd name="T82" fmla="*/ 11 w 316"/>
                <a:gd name="T83" fmla="*/ 68 h 97"/>
                <a:gd name="T84" fmla="*/ 7 w 316"/>
                <a:gd name="T85" fmla="*/ 76 h 97"/>
                <a:gd name="T86" fmla="*/ 1 w 316"/>
                <a:gd name="T87" fmla="*/ 88 h 97"/>
                <a:gd name="T88" fmla="*/ 0 w 316"/>
                <a:gd name="T89" fmla="*/ 94 h 97"/>
                <a:gd name="T90" fmla="*/ 71 w 316"/>
                <a:gd name="T91" fmla="*/ 97 h 97"/>
                <a:gd name="T92" fmla="*/ 173 w 316"/>
                <a:gd name="T93" fmla="*/ 90 h 97"/>
                <a:gd name="T94" fmla="*/ 209 w 316"/>
                <a:gd name="T95" fmla="*/ 86 h 97"/>
                <a:gd name="T96" fmla="*/ 213 w 316"/>
                <a:gd name="T97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" h="97">
                  <a:moveTo>
                    <a:pt x="213" y="82"/>
                  </a:moveTo>
                  <a:cubicBezTo>
                    <a:pt x="213" y="82"/>
                    <a:pt x="213" y="82"/>
                    <a:pt x="214" y="81"/>
                  </a:cubicBezTo>
                  <a:cubicBezTo>
                    <a:pt x="214" y="80"/>
                    <a:pt x="216" y="78"/>
                    <a:pt x="217" y="77"/>
                  </a:cubicBezTo>
                  <a:cubicBezTo>
                    <a:pt x="219" y="76"/>
                    <a:pt x="221" y="74"/>
                    <a:pt x="224" y="73"/>
                  </a:cubicBezTo>
                  <a:cubicBezTo>
                    <a:pt x="224" y="73"/>
                    <a:pt x="225" y="71"/>
                    <a:pt x="227" y="70"/>
                  </a:cubicBezTo>
                  <a:cubicBezTo>
                    <a:pt x="228" y="69"/>
                    <a:pt x="229" y="68"/>
                    <a:pt x="230" y="68"/>
                  </a:cubicBezTo>
                  <a:cubicBezTo>
                    <a:pt x="232" y="67"/>
                    <a:pt x="234" y="66"/>
                    <a:pt x="236" y="66"/>
                  </a:cubicBezTo>
                  <a:cubicBezTo>
                    <a:pt x="237" y="66"/>
                    <a:pt x="237" y="66"/>
                    <a:pt x="238" y="66"/>
                  </a:cubicBezTo>
                  <a:cubicBezTo>
                    <a:pt x="246" y="66"/>
                    <a:pt x="256" y="57"/>
                    <a:pt x="262" y="50"/>
                  </a:cubicBezTo>
                  <a:cubicBezTo>
                    <a:pt x="263" y="49"/>
                    <a:pt x="263" y="48"/>
                    <a:pt x="264" y="47"/>
                  </a:cubicBezTo>
                  <a:cubicBezTo>
                    <a:pt x="265" y="47"/>
                    <a:pt x="266" y="46"/>
                    <a:pt x="266" y="45"/>
                  </a:cubicBezTo>
                  <a:cubicBezTo>
                    <a:pt x="268" y="43"/>
                    <a:pt x="270" y="42"/>
                    <a:pt x="272" y="41"/>
                  </a:cubicBezTo>
                  <a:cubicBezTo>
                    <a:pt x="274" y="40"/>
                    <a:pt x="275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39"/>
                    <a:pt x="277" y="36"/>
                    <a:pt x="281" y="34"/>
                  </a:cubicBezTo>
                  <a:cubicBezTo>
                    <a:pt x="285" y="31"/>
                    <a:pt x="295" y="25"/>
                    <a:pt x="295" y="25"/>
                  </a:cubicBezTo>
                  <a:cubicBezTo>
                    <a:pt x="295" y="25"/>
                    <a:pt x="296" y="24"/>
                    <a:pt x="296" y="22"/>
                  </a:cubicBezTo>
                  <a:cubicBezTo>
                    <a:pt x="297" y="20"/>
                    <a:pt x="298" y="19"/>
                    <a:pt x="299" y="18"/>
                  </a:cubicBezTo>
                  <a:cubicBezTo>
                    <a:pt x="299" y="18"/>
                    <a:pt x="299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7"/>
                    <a:pt x="304" y="15"/>
                    <a:pt x="306" y="13"/>
                  </a:cubicBezTo>
                  <a:cubicBezTo>
                    <a:pt x="308" y="12"/>
                    <a:pt x="309" y="10"/>
                    <a:pt x="310" y="8"/>
                  </a:cubicBezTo>
                  <a:cubicBezTo>
                    <a:pt x="312" y="3"/>
                    <a:pt x="315" y="0"/>
                    <a:pt x="316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4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1"/>
                    <a:pt x="16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4" y="48"/>
                    <a:pt x="14" y="49"/>
                    <a:pt x="14" y="51"/>
                  </a:cubicBezTo>
                  <a:cubicBezTo>
                    <a:pt x="14" y="52"/>
                    <a:pt x="14" y="53"/>
                    <a:pt x="15" y="53"/>
                  </a:cubicBezTo>
                  <a:cubicBezTo>
                    <a:pt x="15" y="55"/>
                    <a:pt x="16" y="56"/>
                    <a:pt x="16" y="58"/>
                  </a:cubicBezTo>
                  <a:cubicBezTo>
                    <a:pt x="16" y="59"/>
                    <a:pt x="16" y="60"/>
                    <a:pt x="15" y="61"/>
                  </a:cubicBezTo>
                  <a:cubicBezTo>
                    <a:pt x="14" y="62"/>
                    <a:pt x="13" y="63"/>
                    <a:pt x="12" y="6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73"/>
                    <a:pt x="7" y="76"/>
                  </a:cubicBezTo>
                  <a:cubicBezTo>
                    <a:pt x="3" y="79"/>
                    <a:pt x="1" y="83"/>
                    <a:pt x="1" y="88"/>
                  </a:cubicBezTo>
                  <a:cubicBezTo>
                    <a:pt x="1" y="91"/>
                    <a:pt x="1" y="93"/>
                    <a:pt x="0" y="94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9" y="85"/>
                    <a:pt x="212" y="83"/>
                    <a:pt x="213" y="8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2399784F-87BF-487A-983E-A29CB1A0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8128" y="5543525"/>
              <a:ext cx="1044575" cy="831850"/>
            </a:xfrm>
            <a:custGeom>
              <a:avLst/>
              <a:gdLst>
                <a:gd name="T0" fmla="*/ 201 w 279"/>
                <a:gd name="T1" fmla="*/ 82 h 222"/>
                <a:gd name="T2" fmla="*/ 200 w 279"/>
                <a:gd name="T3" fmla="*/ 80 h 222"/>
                <a:gd name="T4" fmla="*/ 195 w 279"/>
                <a:gd name="T5" fmla="*/ 84 h 222"/>
                <a:gd name="T6" fmla="*/ 193 w 279"/>
                <a:gd name="T7" fmla="*/ 68 h 222"/>
                <a:gd name="T8" fmla="*/ 190 w 279"/>
                <a:gd name="T9" fmla="*/ 54 h 222"/>
                <a:gd name="T10" fmla="*/ 183 w 279"/>
                <a:gd name="T11" fmla="*/ 32 h 222"/>
                <a:gd name="T12" fmla="*/ 184 w 279"/>
                <a:gd name="T13" fmla="*/ 27 h 222"/>
                <a:gd name="T14" fmla="*/ 184 w 279"/>
                <a:gd name="T15" fmla="*/ 24 h 222"/>
                <a:gd name="T16" fmla="*/ 241 w 279"/>
                <a:gd name="T17" fmla="*/ 0 h 222"/>
                <a:gd name="T18" fmla="*/ 139 w 279"/>
                <a:gd name="T19" fmla="*/ 28 h 222"/>
                <a:gd name="T20" fmla="*/ 123 w 279"/>
                <a:gd name="T21" fmla="*/ 36 h 222"/>
                <a:gd name="T22" fmla="*/ 112 w 279"/>
                <a:gd name="T23" fmla="*/ 52 h 222"/>
                <a:gd name="T24" fmla="*/ 107 w 279"/>
                <a:gd name="T25" fmla="*/ 66 h 222"/>
                <a:gd name="T26" fmla="*/ 98 w 279"/>
                <a:gd name="T27" fmla="*/ 84 h 222"/>
                <a:gd name="T28" fmla="*/ 103 w 279"/>
                <a:gd name="T29" fmla="*/ 86 h 222"/>
                <a:gd name="T30" fmla="*/ 101 w 279"/>
                <a:gd name="T31" fmla="*/ 93 h 222"/>
                <a:gd name="T32" fmla="*/ 102 w 279"/>
                <a:gd name="T33" fmla="*/ 107 h 222"/>
                <a:gd name="T34" fmla="*/ 94 w 279"/>
                <a:gd name="T35" fmla="*/ 114 h 222"/>
                <a:gd name="T36" fmla="*/ 84 w 279"/>
                <a:gd name="T37" fmla="*/ 123 h 222"/>
                <a:gd name="T38" fmla="*/ 66 w 279"/>
                <a:gd name="T39" fmla="*/ 128 h 222"/>
                <a:gd name="T40" fmla="*/ 51 w 279"/>
                <a:gd name="T41" fmla="*/ 124 h 222"/>
                <a:gd name="T42" fmla="*/ 24 w 279"/>
                <a:gd name="T43" fmla="*/ 130 h 222"/>
                <a:gd name="T44" fmla="*/ 16 w 279"/>
                <a:gd name="T45" fmla="*/ 144 h 222"/>
                <a:gd name="T46" fmla="*/ 20 w 279"/>
                <a:gd name="T47" fmla="*/ 150 h 222"/>
                <a:gd name="T48" fmla="*/ 26 w 279"/>
                <a:gd name="T49" fmla="*/ 156 h 222"/>
                <a:gd name="T50" fmla="*/ 20 w 279"/>
                <a:gd name="T51" fmla="*/ 166 h 222"/>
                <a:gd name="T52" fmla="*/ 4 w 279"/>
                <a:gd name="T53" fmla="*/ 182 h 222"/>
                <a:gd name="T54" fmla="*/ 1 w 279"/>
                <a:gd name="T55" fmla="*/ 198 h 222"/>
                <a:gd name="T56" fmla="*/ 155 w 279"/>
                <a:gd name="T57" fmla="*/ 173 h 222"/>
                <a:gd name="T58" fmla="*/ 177 w 279"/>
                <a:gd name="T59" fmla="*/ 193 h 222"/>
                <a:gd name="T60" fmla="*/ 208 w 279"/>
                <a:gd name="T61" fmla="*/ 206 h 222"/>
                <a:gd name="T62" fmla="*/ 212 w 279"/>
                <a:gd name="T63" fmla="*/ 211 h 222"/>
                <a:gd name="T64" fmla="*/ 210 w 279"/>
                <a:gd name="T65" fmla="*/ 222 h 222"/>
                <a:gd name="T66" fmla="*/ 215 w 279"/>
                <a:gd name="T67" fmla="*/ 218 h 222"/>
                <a:gd name="T68" fmla="*/ 220 w 279"/>
                <a:gd name="T69" fmla="*/ 219 h 222"/>
                <a:gd name="T70" fmla="*/ 239 w 279"/>
                <a:gd name="T71" fmla="*/ 207 h 222"/>
                <a:gd name="T72" fmla="*/ 251 w 279"/>
                <a:gd name="T73" fmla="*/ 200 h 222"/>
                <a:gd name="T74" fmla="*/ 236 w 279"/>
                <a:gd name="T75" fmla="*/ 213 h 222"/>
                <a:gd name="T76" fmla="*/ 270 w 279"/>
                <a:gd name="T77" fmla="*/ 190 h 222"/>
                <a:gd name="T78" fmla="*/ 271 w 279"/>
                <a:gd name="T79" fmla="*/ 185 h 222"/>
                <a:gd name="T80" fmla="*/ 265 w 279"/>
                <a:gd name="T81" fmla="*/ 188 h 222"/>
                <a:gd name="T82" fmla="*/ 260 w 279"/>
                <a:gd name="T83" fmla="*/ 192 h 222"/>
                <a:gd name="T84" fmla="*/ 256 w 279"/>
                <a:gd name="T85" fmla="*/ 197 h 222"/>
                <a:gd name="T86" fmla="*/ 258 w 279"/>
                <a:gd name="T87" fmla="*/ 190 h 222"/>
                <a:gd name="T88" fmla="*/ 262 w 279"/>
                <a:gd name="T89" fmla="*/ 183 h 222"/>
                <a:gd name="T90" fmla="*/ 259 w 279"/>
                <a:gd name="T91" fmla="*/ 181 h 222"/>
                <a:gd name="T92" fmla="*/ 248 w 279"/>
                <a:gd name="T93" fmla="*/ 193 h 222"/>
                <a:gd name="T94" fmla="*/ 235 w 279"/>
                <a:gd name="T95" fmla="*/ 197 h 222"/>
                <a:gd name="T96" fmla="*/ 225 w 279"/>
                <a:gd name="T97" fmla="*/ 201 h 222"/>
                <a:gd name="T98" fmla="*/ 219 w 279"/>
                <a:gd name="T99" fmla="*/ 205 h 222"/>
                <a:gd name="T100" fmla="*/ 217 w 279"/>
                <a:gd name="T101" fmla="*/ 209 h 222"/>
                <a:gd name="T102" fmla="*/ 213 w 279"/>
                <a:gd name="T103" fmla="*/ 211 h 222"/>
                <a:gd name="T104" fmla="*/ 217 w 279"/>
                <a:gd name="T105" fmla="*/ 201 h 222"/>
                <a:gd name="T106" fmla="*/ 219 w 279"/>
                <a:gd name="T107" fmla="*/ 190 h 222"/>
                <a:gd name="T108" fmla="*/ 215 w 279"/>
                <a:gd name="T109" fmla="*/ 178 h 222"/>
                <a:gd name="T110" fmla="*/ 210 w 279"/>
                <a:gd name="T111" fmla="*/ 152 h 222"/>
                <a:gd name="T112" fmla="*/ 209 w 279"/>
                <a:gd name="T113" fmla="*/ 114 h 222"/>
                <a:gd name="T114" fmla="*/ 209 w 279"/>
                <a:gd name="T115" fmla="*/ 114 h 222"/>
                <a:gd name="T116" fmla="*/ 203 w 279"/>
                <a:gd name="T117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222">
                  <a:moveTo>
                    <a:pt x="203" y="91"/>
                  </a:moveTo>
                  <a:cubicBezTo>
                    <a:pt x="202" y="88"/>
                    <a:pt x="201" y="86"/>
                    <a:pt x="201" y="82"/>
                  </a:cubicBezTo>
                  <a:cubicBezTo>
                    <a:pt x="200" y="82"/>
                    <a:pt x="200" y="81"/>
                    <a:pt x="200" y="81"/>
                  </a:cubicBezTo>
                  <a:cubicBezTo>
                    <a:pt x="200" y="81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8" y="75"/>
                    <a:pt x="195" y="84"/>
                    <a:pt x="195" y="84"/>
                  </a:cubicBezTo>
                  <a:cubicBezTo>
                    <a:pt x="195" y="84"/>
                    <a:pt x="195" y="80"/>
                    <a:pt x="195" y="75"/>
                  </a:cubicBezTo>
                  <a:cubicBezTo>
                    <a:pt x="195" y="73"/>
                    <a:pt x="194" y="70"/>
                    <a:pt x="193" y="68"/>
                  </a:cubicBezTo>
                  <a:cubicBezTo>
                    <a:pt x="193" y="67"/>
                    <a:pt x="192" y="66"/>
                    <a:pt x="192" y="65"/>
                  </a:cubicBezTo>
                  <a:cubicBezTo>
                    <a:pt x="190" y="61"/>
                    <a:pt x="190" y="59"/>
                    <a:pt x="190" y="54"/>
                  </a:cubicBezTo>
                  <a:cubicBezTo>
                    <a:pt x="190" y="46"/>
                    <a:pt x="190" y="42"/>
                    <a:pt x="186" y="38"/>
                  </a:cubicBezTo>
                  <a:cubicBezTo>
                    <a:pt x="185" y="36"/>
                    <a:pt x="184" y="34"/>
                    <a:pt x="183" y="32"/>
                  </a:cubicBezTo>
                  <a:cubicBezTo>
                    <a:pt x="183" y="31"/>
                    <a:pt x="183" y="30"/>
                    <a:pt x="183" y="28"/>
                  </a:cubicBezTo>
                  <a:cubicBezTo>
                    <a:pt x="183" y="28"/>
                    <a:pt x="183" y="27"/>
                    <a:pt x="184" y="27"/>
                  </a:cubicBezTo>
                  <a:cubicBezTo>
                    <a:pt x="184" y="27"/>
                    <a:pt x="184" y="27"/>
                    <a:pt x="184" y="26"/>
                  </a:cubicBezTo>
                  <a:cubicBezTo>
                    <a:pt x="184" y="25"/>
                    <a:pt x="184" y="25"/>
                    <a:pt x="184" y="24"/>
                  </a:cubicBezTo>
                  <a:cubicBezTo>
                    <a:pt x="183" y="20"/>
                    <a:pt x="181" y="17"/>
                    <a:pt x="181" y="17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1" y="28"/>
                    <a:pt x="139" y="28"/>
                  </a:cubicBezTo>
                  <a:cubicBezTo>
                    <a:pt x="137" y="28"/>
                    <a:pt x="135" y="27"/>
                    <a:pt x="133" y="28"/>
                  </a:cubicBezTo>
                  <a:cubicBezTo>
                    <a:pt x="131" y="30"/>
                    <a:pt x="126" y="33"/>
                    <a:pt x="123" y="36"/>
                  </a:cubicBezTo>
                  <a:cubicBezTo>
                    <a:pt x="121" y="38"/>
                    <a:pt x="118" y="44"/>
                    <a:pt x="117" y="45"/>
                  </a:cubicBezTo>
                  <a:cubicBezTo>
                    <a:pt x="116" y="47"/>
                    <a:pt x="113" y="49"/>
                    <a:pt x="112" y="52"/>
                  </a:cubicBezTo>
                  <a:cubicBezTo>
                    <a:pt x="111" y="55"/>
                    <a:pt x="110" y="58"/>
                    <a:pt x="109" y="59"/>
                  </a:cubicBezTo>
                  <a:cubicBezTo>
                    <a:pt x="109" y="61"/>
                    <a:pt x="108" y="65"/>
                    <a:pt x="107" y="66"/>
                  </a:cubicBezTo>
                  <a:cubicBezTo>
                    <a:pt x="106" y="68"/>
                    <a:pt x="95" y="81"/>
                    <a:pt x="95" y="81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4"/>
                    <a:pt x="99" y="85"/>
                    <a:pt x="100" y="84"/>
                  </a:cubicBezTo>
                  <a:cubicBezTo>
                    <a:pt x="101" y="83"/>
                    <a:pt x="102" y="85"/>
                    <a:pt x="103" y="86"/>
                  </a:cubicBezTo>
                  <a:cubicBezTo>
                    <a:pt x="103" y="87"/>
                    <a:pt x="103" y="89"/>
                    <a:pt x="101" y="90"/>
                  </a:cubicBezTo>
                  <a:cubicBezTo>
                    <a:pt x="99" y="91"/>
                    <a:pt x="99" y="91"/>
                    <a:pt x="101" y="93"/>
                  </a:cubicBezTo>
                  <a:cubicBezTo>
                    <a:pt x="102" y="94"/>
                    <a:pt x="105" y="98"/>
                    <a:pt x="105" y="101"/>
                  </a:cubicBezTo>
                  <a:cubicBezTo>
                    <a:pt x="106" y="103"/>
                    <a:pt x="105" y="107"/>
                    <a:pt x="102" y="107"/>
                  </a:cubicBezTo>
                  <a:cubicBezTo>
                    <a:pt x="99" y="107"/>
                    <a:pt x="97" y="107"/>
                    <a:pt x="97" y="110"/>
                  </a:cubicBezTo>
                  <a:cubicBezTo>
                    <a:pt x="97" y="110"/>
                    <a:pt x="95" y="112"/>
                    <a:pt x="94" y="114"/>
                  </a:cubicBezTo>
                  <a:cubicBezTo>
                    <a:pt x="93" y="116"/>
                    <a:pt x="93" y="117"/>
                    <a:pt x="90" y="119"/>
                  </a:cubicBezTo>
                  <a:cubicBezTo>
                    <a:pt x="88" y="120"/>
                    <a:pt x="84" y="122"/>
                    <a:pt x="84" y="123"/>
                  </a:cubicBezTo>
                  <a:cubicBezTo>
                    <a:pt x="84" y="123"/>
                    <a:pt x="80" y="121"/>
                    <a:pt x="74" y="123"/>
                  </a:cubicBezTo>
                  <a:cubicBezTo>
                    <a:pt x="68" y="125"/>
                    <a:pt x="66" y="128"/>
                    <a:pt x="66" y="128"/>
                  </a:cubicBezTo>
                  <a:cubicBezTo>
                    <a:pt x="66" y="128"/>
                    <a:pt x="63" y="128"/>
                    <a:pt x="60" y="126"/>
                  </a:cubicBezTo>
                  <a:cubicBezTo>
                    <a:pt x="57" y="124"/>
                    <a:pt x="54" y="124"/>
                    <a:pt x="51" y="124"/>
                  </a:cubicBezTo>
                  <a:cubicBezTo>
                    <a:pt x="48" y="124"/>
                    <a:pt x="42" y="126"/>
                    <a:pt x="40" y="127"/>
                  </a:cubicBezTo>
                  <a:cubicBezTo>
                    <a:pt x="38" y="127"/>
                    <a:pt x="29" y="128"/>
                    <a:pt x="24" y="130"/>
                  </a:cubicBezTo>
                  <a:cubicBezTo>
                    <a:pt x="19" y="133"/>
                    <a:pt x="16" y="134"/>
                    <a:pt x="16" y="136"/>
                  </a:cubicBezTo>
                  <a:cubicBezTo>
                    <a:pt x="16" y="139"/>
                    <a:pt x="16" y="144"/>
                    <a:pt x="16" y="144"/>
                  </a:cubicBezTo>
                  <a:cubicBezTo>
                    <a:pt x="16" y="144"/>
                    <a:pt x="19" y="144"/>
                    <a:pt x="19" y="146"/>
                  </a:cubicBezTo>
                  <a:cubicBezTo>
                    <a:pt x="19" y="149"/>
                    <a:pt x="19" y="151"/>
                    <a:pt x="20" y="150"/>
                  </a:cubicBezTo>
                  <a:cubicBezTo>
                    <a:pt x="21" y="150"/>
                    <a:pt x="22" y="149"/>
                    <a:pt x="24" y="151"/>
                  </a:cubicBezTo>
                  <a:cubicBezTo>
                    <a:pt x="25" y="153"/>
                    <a:pt x="26" y="154"/>
                    <a:pt x="26" y="156"/>
                  </a:cubicBezTo>
                  <a:cubicBezTo>
                    <a:pt x="25" y="157"/>
                    <a:pt x="24" y="159"/>
                    <a:pt x="22" y="161"/>
                  </a:cubicBezTo>
                  <a:cubicBezTo>
                    <a:pt x="20" y="163"/>
                    <a:pt x="20" y="165"/>
                    <a:pt x="20" y="166"/>
                  </a:cubicBezTo>
                  <a:cubicBezTo>
                    <a:pt x="20" y="167"/>
                    <a:pt x="18" y="169"/>
                    <a:pt x="16" y="170"/>
                  </a:cubicBezTo>
                  <a:cubicBezTo>
                    <a:pt x="14" y="172"/>
                    <a:pt x="6" y="179"/>
                    <a:pt x="4" y="182"/>
                  </a:cubicBezTo>
                  <a:cubicBezTo>
                    <a:pt x="1" y="186"/>
                    <a:pt x="0" y="188"/>
                    <a:pt x="0" y="18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2" y="170"/>
                    <a:pt x="149" y="168"/>
                    <a:pt x="155" y="173"/>
                  </a:cubicBezTo>
                  <a:cubicBezTo>
                    <a:pt x="161" y="178"/>
                    <a:pt x="164" y="185"/>
                    <a:pt x="168" y="189"/>
                  </a:cubicBezTo>
                  <a:cubicBezTo>
                    <a:pt x="171" y="192"/>
                    <a:pt x="176" y="192"/>
                    <a:pt x="177" y="193"/>
                  </a:cubicBezTo>
                  <a:cubicBezTo>
                    <a:pt x="179" y="195"/>
                    <a:pt x="209" y="202"/>
                    <a:pt x="209" y="202"/>
                  </a:cubicBezTo>
                  <a:cubicBezTo>
                    <a:pt x="208" y="206"/>
                    <a:pt x="208" y="206"/>
                    <a:pt x="208" y="206"/>
                  </a:cubicBezTo>
                  <a:cubicBezTo>
                    <a:pt x="208" y="205"/>
                    <a:pt x="211" y="208"/>
                    <a:pt x="211" y="208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09" y="213"/>
                    <a:pt x="208" y="216"/>
                  </a:cubicBezTo>
                  <a:cubicBezTo>
                    <a:pt x="207" y="219"/>
                    <a:pt x="207" y="222"/>
                    <a:pt x="210" y="222"/>
                  </a:cubicBezTo>
                  <a:cubicBezTo>
                    <a:pt x="213" y="222"/>
                    <a:pt x="212" y="221"/>
                    <a:pt x="212" y="220"/>
                  </a:cubicBezTo>
                  <a:cubicBezTo>
                    <a:pt x="213" y="219"/>
                    <a:pt x="214" y="217"/>
                    <a:pt x="215" y="218"/>
                  </a:cubicBezTo>
                  <a:cubicBezTo>
                    <a:pt x="215" y="219"/>
                    <a:pt x="216" y="220"/>
                    <a:pt x="215" y="221"/>
                  </a:cubicBezTo>
                  <a:cubicBezTo>
                    <a:pt x="214" y="222"/>
                    <a:pt x="219" y="219"/>
                    <a:pt x="220" y="219"/>
                  </a:cubicBezTo>
                  <a:cubicBezTo>
                    <a:pt x="221" y="218"/>
                    <a:pt x="222" y="218"/>
                    <a:pt x="226" y="215"/>
                  </a:cubicBezTo>
                  <a:cubicBezTo>
                    <a:pt x="230" y="213"/>
                    <a:pt x="236" y="209"/>
                    <a:pt x="239" y="207"/>
                  </a:cubicBezTo>
                  <a:cubicBezTo>
                    <a:pt x="242" y="205"/>
                    <a:pt x="245" y="205"/>
                    <a:pt x="246" y="203"/>
                  </a:cubicBezTo>
                  <a:cubicBezTo>
                    <a:pt x="248" y="202"/>
                    <a:pt x="251" y="200"/>
                    <a:pt x="251" y="200"/>
                  </a:cubicBezTo>
                  <a:cubicBezTo>
                    <a:pt x="252" y="201"/>
                    <a:pt x="250" y="203"/>
                    <a:pt x="245" y="206"/>
                  </a:cubicBezTo>
                  <a:cubicBezTo>
                    <a:pt x="240" y="209"/>
                    <a:pt x="235" y="212"/>
                    <a:pt x="236" y="213"/>
                  </a:cubicBezTo>
                  <a:cubicBezTo>
                    <a:pt x="237" y="214"/>
                    <a:pt x="243" y="214"/>
                    <a:pt x="255" y="204"/>
                  </a:cubicBezTo>
                  <a:cubicBezTo>
                    <a:pt x="266" y="194"/>
                    <a:pt x="265" y="194"/>
                    <a:pt x="270" y="190"/>
                  </a:cubicBezTo>
                  <a:cubicBezTo>
                    <a:pt x="275" y="187"/>
                    <a:pt x="279" y="183"/>
                    <a:pt x="278" y="182"/>
                  </a:cubicBezTo>
                  <a:cubicBezTo>
                    <a:pt x="277" y="181"/>
                    <a:pt x="273" y="184"/>
                    <a:pt x="271" y="185"/>
                  </a:cubicBezTo>
                  <a:cubicBezTo>
                    <a:pt x="269" y="186"/>
                    <a:pt x="267" y="185"/>
                    <a:pt x="267" y="185"/>
                  </a:cubicBezTo>
                  <a:cubicBezTo>
                    <a:pt x="265" y="188"/>
                    <a:pt x="265" y="188"/>
                    <a:pt x="265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2" y="188"/>
                    <a:pt x="261" y="191"/>
                    <a:pt x="260" y="192"/>
                  </a:cubicBezTo>
                  <a:cubicBezTo>
                    <a:pt x="260" y="193"/>
                    <a:pt x="259" y="193"/>
                    <a:pt x="259" y="194"/>
                  </a:cubicBezTo>
                  <a:cubicBezTo>
                    <a:pt x="259" y="194"/>
                    <a:pt x="258" y="198"/>
                    <a:pt x="256" y="197"/>
                  </a:cubicBezTo>
                  <a:cubicBezTo>
                    <a:pt x="255" y="195"/>
                    <a:pt x="253" y="195"/>
                    <a:pt x="254" y="193"/>
                  </a:cubicBezTo>
                  <a:cubicBezTo>
                    <a:pt x="256" y="192"/>
                    <a:pt x="257" y="191"/>
                    <a:pt x="258" y="190"/>
                  </a:cubicBezTo>
                  <a:cubicBezTo>
                    <a:pt x="258" y="189"/>
                    <a:pt x="259" y="188"/>
                    <a:pt x="259" y="187"/>
                  </a:cubicBezTo>
                  <a:cubicBezTo>
                    <a:pt x="259" y="186"/>
                    <a:pt x="261" y="184"/>
                    <a:pt x="262" y="183"/>
                  </a:cubicBezTo>
                  <a:cubicBezTo>
                    <a:pt x="263" y="183"/>
                    <a:pt x="265" y="183"/>
                    <a:pt x="265" y="182"/>
                  </a:cubicBezTo>
                  <a:cubicBezTo>
                    <a:pt x="265" y="181"/>
                    <a:pt x="261" y="180"/>
                    <a:pt x="259" y="181"/>
                  </a:cubicBezTo>
                  <a:cubicBezTo>
                    <a:pt x="257" y="183"/>
                    <a:pt x="256" y="187"/>
                    <a:pt x="255" y="188"/>
                  </a:cubicBezTo>
                  <a:cubicBezTo>
                    <a:pt x="255" y="189"/>
                    <a:pt x="250" y="191"/>
                    <a:pt x="248" y="193"/>
                  </a:cubicBezTo>
                  <a:cubicBezTo>
                    <a:pt x="246" y="194"/>
                    <a:pt x="239" y="197"/>
                    <a:pt x="23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235" y="197"/>
                    <a:pt x="234" y="201"/>
                    <a:pt x="232" y="201"/>
                  </a:cubicBezTo>
                  <a:cubicBezTo>
                    <a:pt x="229" y="201"/>
                    <a:pt x="227" y="200"/>
                    <a:pt x="225" y="201"/>
                  </a:cubicBezTo>
                  <a:cubicBezTo>
                    <a:pt x="224" y="202"/>
                    <a:pt x="224" y="204"/>
                    <a:pt x="224" y="204"/>
                  </a:cubicBezTo>
                  <a:cubicBezTo>
                    <a:pt x="224" y="204"/>
                    <a:pt x="220" y="204"/>
                    <a:pt x="219" y="205"/>
                  </a:cubicBezTo>
                  <a:cubicBezTo>
                    <a:pt x="218" y="206"/>
                    <a:pt x="218" y="209"/>
                    <a:pt x="218" y="209"/>
                  </a:cubicBezTo>
                  <a:cubicBezTo>
                    <a:pt x="218" y="209"/>
                    <a:pt x="217" y="208"/>
                    <a:pt x="217" y="209"/>
                  </a:cubicBezTo>
                  <a:cubicBezTo>
                    <a:pt x="216" y="209"/>
                    <a:pt x="216" y="211"/>
                    <a:pt x="216" y="211"/>
                  </a:cubicBezTo>
                  <a:cubicBezTo>
                    <a:pt x="216" y="211"/>
                    <a:pt x="213" y="211"/>
                    <a:pt x="213" y="211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208"/>
                    <a:pt x="217" y="204"/>
                    <a:pt x="217" y="201"/>
                  </a:cubicBezTo>
                  <a:cubicBezTo>
                    <a:pt x="214" y="197"/>
                    <a:pt x="214" y="197"/>
                    <a:pt x="214" y="197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19" y="190"/>
                    <a:pt x="216" y="186"/>
                    <a:pt x="215" y="180"/>
                  </a:cubicBezTo>
                  <a:cubicBezTo>
                    <a:pt x="215" y="179"/>
                    <a:pt x="215" y="179"/>
                    <a:pt x="215" y="178"/>
                  </a:cubicBezTo>
                  <a:cubicBezTo>
                    <a:pt x="214" y="175"/>
                    <a:pt x="213" y="172"/>
                    <a:pt x="213" y="170"/>
                  </a:cubicBezTo>
                  <a:cubicBezTo>
                    <a:pt x="212" y="167"/>
                    <a:pt x="211" y="154"/>
                    <a:pt x="210" y="152"/>
                  </a:cubicBezTo>
                  <a:cubicBezTo>
                    <a:pt x="210" y="149"/>
                    <a:pt x="209" y="12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6" y="106"/>
                    <a:pt x="206" y="100"/>
                  </a:cubicBezTo>
                  <a:cubicBezTo>
                    <a:pt x="205" y="97"/>
                    <a:pt x="204" y="94"/>
                    <a:pt x="203" y="9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CEDC3A0C-05EB-4800-A27F-378297EF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3315" y="5487963"/>
              <a:ext cx="234950" cy="460375"/>
            </a:xfrm>
            <a:custGeom>
              <a:avLst/>
              <a:gdLst>
                <a:gd name="T0" fmla="*/ 55 w 63"/>
                <a:gd name="T1" fmla="*/ 95 h 123"/>
                <a:gd name="T2" fmla="*/ 20 w 63"/>
                <a:gd name="T3" fmla="*/ 0 h 123"/>
                <a:gd name="T4" fmla="*/ 18 w 63"/>
                <a:gd name="T5" fmla="*/ 2 h 123"/>
                <a:gd name="T6" fmla="*/ 14 w 63"/>
                <a:gd name="T7" fmla="*/ 2 h 123"/>
                <a:gd name="T8" fmla="*/ 11 w 63"/>
                <a:gd name="T9" fmla="*/ 5 h 123"/>
                <a:gd name="T10" fmla="*/ 10 w 63"/>
                <a:gd name="T11" fmla="*/ 7 h 123"/>
                <a:gd name="T12" fmla="*/ 11 w 63"/>
                <a:gd name="T13" fmla="*/ 13 h 123"/>
                <a:gd name="T14" fmla="*/ 11 w 63"/>
                <a:gd name="T15" fmla="*/ 14 h 123"/>
                <a:gd name="T16" fmla="*/ 12 w 63"/>
                <a:gd name="T17" fmla="*/ 21 h 123"/>
                <a:gd name="T18" fmla="*/ 12 w 63"/>
                <a:gd name="T19" fmla="*/ 25 h 123"/>
                <a:gd name="T20" fmla="*/ 12 w 63"/>
                <a:gd name="T21" fmla="*/ 29 h 123"/>
                <a:gd name="T22" fmla="*/ 14 w 63"/>
                <a:gd name="T23" fmla="*/ 34 h 123"/>
                <a:gd name="T24" fmla="*/ 15 w 63"/>
                <a:gd name="T25" fmla="*/ 36 h 123"/>
                <a:gd name="T26" fmla="*/ 10 w 63"/>
                <a:gd name="T27" fmla="*/ 50 h 123"/>
                <a:gd name="T28" fmla="*/ 10 w 63"/>
                <a:gd name="T29" fmla="*/ 50 h 123"/>
                <a:gd name="T30" fmla="*/ 8 w 63"/>
                <a:gd name="T31" fmla="*/ 51 h 123"/>
                <a:gd name="T32" fmla="*/ 5 w 63"/>
                <a:gd name="T33" fmla="*/ 53 h 123"/>
                <a:gd name="T34" fmla="*/ 5 w 63"/>
                <a:gd name="T35" fmla="*/ 55 h 123"/>
                <a:gd name="T36" fmla="*/ 6 w 63"/>
                <a:gd name="T37" fmla="*/ 62 h 123"/>
                <a:gd name="T38" fmla="*/ 6 w 63"/>
                <a:gd name="T39" fmla="*/ 71 h 123"/>
                <a:gd name="T40" fmla="*/ 6 w 63"/>
                <a:gd name="T41" fmla="*/ 78 h 123"/>
                <a:gd name="T42" fmla="*/ 5 w 63"/>
                <a:gd name="T43" fmla="*/ 79 h 123"/>
                <a:gd name="T44" fmla="*/ 5 w 63"/>
                <a:gd name="T45" fmla="*/ 80 h 123"/>
                <a:gd name="T46" fmla="*/ 4 w 63"/>
                <a:gd name="T47" fmla="*/ 80 h 123"/>
                <a:gd name="T48" fmla="*/ 2 w 63"/>
                <a:gd name="T49" fmla="*/ 83 h 123"/>
                <a:gd name="T50" fmla="*/ 2 w 63"/>
                <a:gd name="T51" fmla="*/ 87 h 123"/>
                <a:gd name="T52" fmla="*/ 2 w 63"/>
                <a:gd name="T53" fmla="*/ 88 h 123"/>
                <a:gd name="T54" fmla="*/ 1 w 63"/>
                <a:gd name="T55" fmla="*/ 90 h 123"/>
                <a:gd name="T56" fmla="*/ 1 w 63"/>
                <a:gd name="T57" fmla="*/ 90 h 123"/>
                <a:gd name="T58" fmla="*/ 0 w 63"/>
                <a:gd name="T59" fmla="*/ 91 h 123"/>
                <a:gd name="T60" fmla="*/ 1 w 63"/>
                <a:gd name="T61" fmla="*/ 92 h 123"/>
                <a:gd name="T62" fmla="*/ 5 w 63"/>
                <a:gd name="T63" fmla="*/ 103 h 123"/>
                <a:gd name="T64" fmla="*/ 5 w 63"/>
                <a:gd name="T65" fmla="*/ 103 h 123"/>
                <a:gd name="T66" fmla="*/ 5 w 63"/>
                <a:gd name="T67" fmla="*/ 107 h 123"/>
                <a:gd name="T68" fmla="*/ 6 w 63"/>
                <a:gd name="T69" fmla="*/ 110 h 123"/>
                <a:gd name="T70" fmla="*/ 7 w 63"/>
                <a:gd name="T71" fmla="*/ 110 h 123"/>
                <a:gd name="T72" fmla="*/ 7 w 63"/>
                <a:gd name="T73" fmla="*/ 111 h 123"/>
                <a:gd name="T74" fmla="*/ 7 w 63"/>
                <a:gd name="T75" fmla="*/ 111 h 123"/>
                <a:gd name="T76" fmla="*/ 6 w 63"/>
                <a:gd name="T77" fmla="*/ 113 h 123"/>
                <a:gd name="T78" fmla="*/ 5 w 63"/>
                <a:gd name="T79" fmla="*/ 115 h 123"/>
                <a:gd name="T80" fmla="*/ 6 w 63"/>
                <a:gd name="T81" fmla="*/ 120 h 123"/>
                <a:gd name="T82" fmla="*/ 6 w 63"/>
                <a:gd name="T83" fmla="*/ 123 h 123"/>
                <a:gd name="T84" fmla="*/ 5 w 63"/>
                <a:gd name="T85" fmla="*/ 115 h 123"/>
                <a:gd name="T86" fmla="*/ 5 w 63"/>
                <a:gd name="T87" fmla="*/ 115 h 123"/>
                <a:gd name="T88" fmla="*/ 5 w 63"/>
                <a:gd name="T89" fmla="*/ 114 h 123"/>
                <a:gd name="T90" fmla="*/ 5 w 63"/>
                <a:gd name="T91" fmla="*/ 123 h 123"/>
                <a:gd name="T92" fmla="*/ 47 w 63"/>
                <a:gd name="T93" fmla="*/ 115 h 123"/>
                <a:gd name="T94" fmla="*/ 48 w 63"/>
                <a:gd name="T95" fmla="*/ 110 h 123"/>
                <a:gd name="T96" fmla="*/ 49 w 63"/>
                <a:gd name="T97" fmla="*/ 110 h 123"/>
                <a:gd name="T98" fmla="*/ 49 w 63"/>
                <a:gd name="T99" fmla="*/ 110 h 123"/>
                <a:gd name="T100" fmla="*/ 51 w 63"/>
                <a:gd name="T101" fmla="*/ 109 h 123"/>
                <a:gd name="T102" fmla="*/ 52 w 63"/>
                <a:gd name="T103" fmla="*/ 109 h 123"/>
                <a:gd name="T104" fmla="*/ 55 w 63"/>
                <a:gd name="T105" fmla="*/ 106 h 123"/>
                <a:gd name="T106" fmla="*/ 56 w 63"/>
                <a:gd name="T107" fmla="*/ 105 h 123"/>
                <a:gd name="T108" fmla="*/ 61 w 63"/>
                <a:gd name="T109" fmla="*/ 105 h 123"/>
                <a:gd name="T110" fmla="*/ 56 w 63"/>
                <a:gd name="T111" fmla="*/ 105 h 123"/>
                <a:gd name="T112" fmla="*/ 55 w 63"/>
                <a:gd name="T113" fmla="*/ 106 h 123"/>
                <a:gd name="T114" fmla="*/ 56 w 63"/>
                <a:gd name="T115" fmla="*/ 105 h 123"/>
                <a:gd name="T116" fmla="*/ 61 w 63"/>
                <a:gd name="T117" fmla="*/ 106 h 123"/>
                <a:gd name="T118" fmla="*/ 63 w 63"/>
                <a:gd name="T119" fmla="*/ 103 h 123"/>
                <a:gd name="T120" fmla="*/ 55 w 63"/>
                <a:gd name="T121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123">
                  <a:moveTo>
                    <a:pt x="55" y="9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4"/>
                    <a:pt x="11" y="5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9" y="18"/>
                    <a:pt x="12" y="21"/>
                  </a:cubicBezTo>
                  <a:cubicBezTo>
                    <a:pt x="13" y="22"/>
                    <a:pt x="13" y="24"/>
                    <a:pt x="12" y="25"/>
                  </a:cubicBezTo>
                  <a:cubicBezTo>
                    <a:pt x="12" y="26"/>
                    <a:pt x="12" y="28"/>
                    <a:pt x="12" y="29"/>
                  </a:cubicBezTo>
                  <a:cubicBezTo>
                    <a:pt x="13" y="31"/>
                    <a:pt x="14" y="33"/>
                    <a:pt x="14" y="34"/>
                  </a:cubicBezTo>
                  <a:cubicBezTo>
                    <a:pt x="14" y="34"/>
                    <a:pt x="15" y="35"/>
                    <a:pt x="15" y="36"/>
                  </a:cubicBezTo>
                  <a:cubicBezTo>
                    <a:pt x="16" y="41"/>
                    <a:pt x="14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8" y="51"/>
                  </a:cubicBezTo>
                  <a:cubicBezTo>
                    <a:pt x="6" y="51"/>
                    <a:pt x="5" y="52"/>
                    <a:pt x="5" y="53"/>
                  </a:cubicBezTo>
                  <a:cubicBezTo>
                    <a:pt x="5" y="53"/>
                    <a:pt x="5" y="54"/>
                    <a:pt x="5" y="55"/>
                  </a:cubicBezTo>
                  <a:cubicBezTo>
                    <a:pt x="5" y="57"/>
                    <a:pt x="6" y="60"/>
                    <a:pt x="6" y="62"/>
                  </a:cubicBezTo>
                  <a:cubicBezTo>
                    <a:pt x="6" y="64"/>
                    <a:pt x="6" y="68"/>
                    <a:pt x="6" y="71"/>
                  </a:cubicBezTo>
                  <a:cubicBezTo>
                    <a:pt x="6" y="73"/>
                    <a:pt x="6" y="77"/>
                    <a:pt x="6" y="78"/>
                  </a:cubicBezTo>
                  <a:cubicBezTo>
                    <a:pt x="6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1"/>
                    <a:pt x="3" y="82"/>
                    <a:pt x="2" y="83"/>
                  </a:cubicBezTo>
                  <a:cubicBezTo>
                    <a:pt x="2" y="84"/>
                    <a:pt x="2" y="86"/>
                    <a:pt x="2" y="87"/>
                  </a:cubicBezTo>
                  <a:cubicBezTo>
                    <a:pt x="2" y="87"/>
                    <a:pt x="2" y="87"/>
                    <a:pt x="2" y="88"/>
                  </a:cubicBezTo>
                  <a:cubicBezTo>
                    <a:pt x="2" y="89"/>
                    <a:pt x="2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1" y="92"/>
                  </a:cubicBezTo>
                  <a:cubicBezTo>
                    <a:pt x="4" y="94"/>
                    <a:pt x="4" y="99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8"/>
                    <a:pt x="6" y="109"/>
                    <a:pt x="6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0"/>
                    <a:pt x="7" y="110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6" y="112"/>
                    <a:pt x="6" y="113"/>
                  </a:cubicBezTo>
                  <a:cubicBezTo>
                    <a:pt x="6" y="113"/>
                    <a:pt x="6" y="114"/>
                    <a:pt x="5" y="115"/>
                  </a:cubicBezTo>
                  <a:cubicBezTo>
                    <a:pt x="5" y="116"/>
                    <a:pt x="6" y="120"/>
                    <a:pt x="6" y="120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5" y="118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8"/>
                    <a:pt x="5" y="122"/>
                    <a:pt x="5" y="123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5"/>
                    <a:pt x="63" y="103"/>
                    <a:pt x="63" y="103"/>
                  </a:cubicBezTo>
                  <a:cubicBezTo>
                    <a:pt x="58" y="104"/>
                    <a:pt x="55" y="95"/>
                    <a:pt x="55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0F8B0CD5-42E1-467F-8356-AC96709A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5990" y="5543525"/>
              <a:ext cx="242888" cy="427037"/>
            </a:xfrm>
            <a:custGeom>
              <a:avLst/>
              <a:gdLst>
                <a:gd name="T0" fmla="*/ 55 w 65"/>
                <a:gd name="T1" fmla="*/ 99 h 114"/>
                <a:gd name="T2" fmla="*/ 56 w 65"/>
                <a:gd name="T3" fmla="*/ 97 h 114"/>
                <a:gd name="T4" fmla="*/ 55 w 65"/>
                <a:gd name="T5" fmla="*/ 89 h 114"/>
                <a:gd name="T6" fmla="*/ 54 w 65"/>
                <a:gd name="T7" fmla="*/ 82 h 114"/>
                <a:gd name="T8" fmla="*/ 53 w 65"/>
                <a:gd name="T9" fmla="*/ 81 h 114"/>
                <a:gd name="T10" fmla="*/ 50 w 65"/>
                <a:gd name="T11" fmla="*/ 76 h 114"/>
                <a:gd name="T12" fmla="*/ 52 w 65"/>
                <a:gd name="T13" fmla="*/ 70 h 114"/>
                <a:gd name="T14" fmla="*/ 52 w 65"/>
                <a:gd name="T15" fmla="*/ 67 h 114"/>
                <a:gd name="T16" fmla="*/ 54 w 65"/>
                <a:gd name="T17" fmla="*/ 65 h 114"/>
                <a:gd name="T18" fmla="*/ 56 w 65"/>
                <a:gd name="T19" fmla="*/ 60 h 114"/>
                <a:gd name="T20" fmla="*/ 55 w 65"/>
                <a:gd name="T21" fmla="*/ 40 h 114"/>
                <a:gd name="T22" fmla="*/ 55 w 65"/>
                <a:gd name="T23" fmla="*/ 38 h 114"/>
                <a:gd name="T24" fmla="*/ 56 w 65"/>
                <a:gd name="T25" fmla="*/ 36 h 114"/>
                <a:gd name="T26" fmla="*/ 58 w 65"/>
                <a:gd name="T27" fmla="*/ 35 h 114"/>
                <a:gd name="T28" fmla="*/ 59 w 65"/>
                <a:gd name="T29" fmla="*/ 35 h 114"/>
                <a:gd name="T30" fmla="*/ 64 w 65"/>
                <a:gd name="T31" fmla="*/ 28 h 114"/>
                <a:gd name="T32" fmla="*/ 64 w 65"/>
                <a:gd name="T33" fmla="*/ 21 h 114"/>
                <a:gd name="T34" fmla="*/ 63 w 65"/>
                <a:gd name="T35" fmla="*/ 16 h 114"/>
                <a:gd name="T36" fmla="*/ 62 w 65"/>
                <a:gd name="T37" fmla="*/ 10 h 114"/>
                <a:gd name="T38" fmla="*/ 60 w 65"/>
                <a:gd name="T39" fmla="*/ 4 h 114"/>
                <a:gd name="T40" fmla="*/ 0 w 65"/>
                <a:gd name="T41" fmla="*/ 17 h 114"/>
                <a:gd name="T42" fmla="*/ 0 w 65"/>
                <a:gd name="T43" fmla="*/ 17 h 114"/>
                <a:gd name="T44" fmla="*/ 3 w 65"/>
                <a:gd name="T45" fmla="*/ 26 h 114"/>
                <a:gd name="T46" fmla="*/ 2 w 65"/>
                <a:gd name="T47" fmla="*/ 30 h 114"/>
                <a:gd name="T48" fmla="*/ 8 w 65"/>
                <a:gd name="T49" fmla="*/ 41 h 114"/>
                <a:gd name="T50" fmla="*/ 9 w 65"/>
                <a:gd name="T51" fmla="*/ 54 h 114"/>
                <a:gd name="T52" fmla="*/ 11 w 65"/>
                <a:gd name="T53" fmla="*/ 66 h 114"/>
                <a:gd name="T54" fmla="*/ 13 w 65"/>
                <a:gd name="T55" fmla="*/ 69 h 114"/>
                <a:gd name="T56" fmla="*/ 14 w 65"/>
                <a:gd name="T57" fmla="*/ 75 h 114"/>
                <a:gd name="T58" fmla="*/ 14 w 65"/>
                <a:gd name="T59" fmla="*/ 81 h 114"/>
                <a:gd name="T60" fmla="*/ 16 w 65"/>
                <a:gd name="T61" fmla="*/ 79 h 114"/>
                <a:gd name="T62" fmla="*/ 19 w 65"/>
                <a:gd name="T63" fmla="*/ 80 h 114"/>
                <a:gd name="T64" fmla="*/ 20 w 65"/>
                <a:gd name="T65" fmla="*/ 82 h 114"/>
                <a:gd name="T66" fmla="*/ 25 w 65"/>
                <a:gd name="T67" fmla="*/ 99 h 114"/>
                <a:gd name="T68" fmla="*/ 26 w 65"/>
                <a:gd name="T69" fmla="*/ 107 h 114"/>
                <a:gd name="T70" fmla="*/ 28 w 65"/>
                <a:gd name="T71" fmla="*/ 114 h 114"/>
                <a:gd name="T72" fmla="*/ 55 w 65"/>
                <a:gd name="T7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114">
                  <a:moveTo>
                    <a:pt x="55" y="99"/>
                  </a:move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56" y="98"/>
                    <a:pt x="56" y="98"/>
                  </a:cubicBezTo>
                  <a:cubicBezTo>
                    <a:pt x="56" y="98"/>
                    <a:pt x="56" y="97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56" y="95"/>
                    <a:pt x="55" y="93"/>
                    <a:pt x="55" y="89"/>
                  </a:cubicBezTo>
                  <a:cubicBezTo>
                    <a:pt x="54" y="89"/>
                    <a:pt x="54" y="88"/>
                    <a:pt x="54" y="87"/>
                  </a:cubicBezTo>
                  <a:cubicBezTo>
                    <a:pt x="54" y="85"/>
                    <a:pt x="54" y="84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0"/>
                    <a:pt x="52" y="79"/>
                    <a:pt x="52" y="78"/>
                  </a:cubicBezTo>
                  <a:cubicBezTo>
                    <a:pt x="51" y="77"/>
                    <a:pt x="50" y="77"/>
                    <a:pt x="50" y="76"/>
                  </a:cubicBezTo>
                  <a:cubicBezTo>
                    <a:pt x="50" y="76"/>
                    <a:pt x="49" y="76"/>
                    <a:pt x="49" y="76"/>
                  </a:cubicBezTo>
                  <a:cubicBezTo>
                    <a:pt x="49" y="76"/>
                    <a:pt x="52" y="75"/>
                    <a:pt x="52" y="70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3" y="65"/>
                    <a:pt x="54" y="65"/>
                  </a:cubicBezTo>
                  <a:cubicBezTo>
                    <a:pt x="55" y="64"/>
                    <a:pt x="56" y="63"/>
                    <a:pt x="56" y="61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5" y="44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5" y="37"/>
                    <a:pt x="55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1" y="33"/>
                    <a:pt x="64" y="30"/>
                    <a:pt x="64" y="28"/>
                  </a:cubicBezTo>
                  <a:cubicBezTo>
                    <a:pt x="64" y="27"/>
                    <a:pt x="65" y="24"/>
                    <a:pt x="65" y="21"/>
                  </a:cubicBezTo>
                  <a:cubicBezTo>
                    <a:pt x="65" y="21"/>
                    <a:pt x="65" y="21"/>
                    <a:pt x="64" y="21"/>
                  </a:cubicBezTo>
                  <a:cubicBezTo>
                    <a:pt x="64" y="20"/>
                    <a:pt x="64" y="20"/>
                    <a:pt x="64" y="19"/>
                  </a:cubicBezTo>
                  <a:cubicBezTo>
                    <a:pt x="63" y="18"/>
                    <a:pt x="63" y="17"/>
                    <a:pt x="63" y="16"/>
                  </a:cubicBezTo>
                  <a:cubicBezTo>
                    <a:pt x="61" y="15"/>
                    <a:pt x="60" y="13"/>
                    <a:pt x="61" y="12"/>
                  </a:cubicBezTo>
                  <a:cubicBezTo>
                    <a:pt x="61" y="11"/>
                    <a:pt x="62" y="11"/>
                    <a:pt x="62" y="10"/>
                  </a:cubicBezTo>
                  <a:cubicBezTo>
                    <a:pt x="62" y="8"/>
                    <a:pt x="62" y="6"/>
                    <a:pt x="61" y="5"/>
                  </a:cubicBezTo>
                  <a:cubicBezTo>
                    <a:pt x="61" y="4"/>
                    <a:pt x="60" y="4"/>
                    <a:pt x="60" y="4"/>
                  </a:cubicBezTo>
                  <a:cubicBezTo>
                    <a:pt x="60" y="2"/>
                    <a:pt x="60" y="0"/>
                    <a:pt x="6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1"/>
                    <a:pt x="3" y="24"/>
                    <a:pt x="3" y="26"/>
                  </a:cubicBezTo>
                  <a:cubicBezTo>
                    <a:pt x="3" y="27"/>
                    <a:pt x="3" y="27"/>
                    <a:pt x="2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31"/>
                    <a:pt x="3" y="33"/>
                    <a:pt x="3" y="34"/>
                  </a:cubicBezTo>
                  <a:cubicBezTo>
                    <a:pt x="5" y="36"/>
                    <a:pt x="7" y="38"/>
                    <a:pt x="8" y="41"/>
                  </a:cubicBezTo>
                  <a:cubicBezTo>
                    <a:pt x="10" y="46"/>
                    <a:pt x="10" y="49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9"/>
                    <a:pt x="10" y="62"/>
                    <a:pt x="11" y="65"/>
                  </a:cubicBezTo>
                  <a:cubicBezTo>
                    <a:pt x="11" y="65"/>
                    <a:pt x="11" y="66"/>
                    <a:pt x="11" y="66"/>
                  </a:cubicBezTo>
                  <a:cubicBezTo>
                    <a:pt x="12" y="66"/>
                    <a:pt x="12" y="67"/>
                    <a:pt x="12" y="67"/>
                  </a:cubicBezTo>
                  <a:cubicBezTo>
                    <a:pt x="12" y="68"/>
                    <a:pt x="13" y="69"/>
                    <a:pt x="13" y="69"/>
                  </a:cubicBezTo>
                  <a:cubicBezTo>
                    <a:pt x="13" y="69"/>
                    <a:pt x="13" y="69"/>
                    <a:pt x="13" y="70"/>
                  </a:cubicBezTo>
                  <a:cubicBezTo>
                    <a:pt x="14" y="71"/>
                    <a:pt x="14" y="73"/>
                    <a:pt x="14" y="75"/>
                  </a:cubicBezTo>
                  <a:cubicBezTo>
                    <a:pt x="14" y="75"/>
                    <a:pt x="14" y="76"/>
                    <a:pt x="14" y="76"/>
                  </a:cubicBezTo>
                  <a:cubicBezTo>
                    <a:pt x="15" y="78"/>
                    <a:pt x="15" y="79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5" y="80"/>
                    <a:pt x="16" y="79"/>
                  </a:cubicBezTo>
                  <a:cubicBezTo>
                    <a:pt x="17" y="78"/>
                    <a:pt x="18" y="77"/>
                    <a:pt x="19" y="79"/>
                  </a:cubicBezTo>
                  <a:cubicBezTo>
                    <a:pt x="19" y="79"/>
                    <a:pt x="19" y="79"/>
                    <a:pt x="19" y="80"/>
                  </a:cubicBezTo>
                  <a:cubicBezTo>
                    <a:pt x="19" y="80"/>
                    <a:pt x="19" y="81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4"/>
                    <a:pt x="21" y="88"/>
                    <a:pt x="22" y="91"/>
                  </a:cubicBezTo>
                  <a:cubicBezTo>
                    <a:pt x="24" y="94"/>
                    <a:pt x="25" y="96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6" y="104"/>
                    <a:pt x="26" y="107"/>
                  </a:cubicBezTo>
                  <a:cubicBezTo>
                    <a:pt x="27" y="110"/>
                    <a:pt x="27" y="112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7"/>
                    <a:pt x="55" y="103"/>
                    <a:pt x="55" y="9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709B2114-BFCC-47EC-A92B-3885D74B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3790" y="5565750"/>
              <a:ext cx="719138" cy="760412"/>
            </a:xfrm>
            <a:custGeom>
              <a:avLst/>
              <a:gdLst>
                <a:gd name="T0" fmla="*/ 166 w 192"/>
                <a:gd name="T1" fmla="*/ 78 h 203"/>
                <a:gd name="T2" fmla="*/ 163 w 192"/>
                <a:gd name="T3" fmla="*/ 74 h 203"/>
                <a:gd name="T4" fmla="*/ 162 w 192"/>
                <a:gd name="T5" fmla="*/ 65 h 203"/>
                <a:gd name="T6" fmla="*/ 160 w 192"/>
                <a:gd name="T7" fmla="*/ 58 h 203"/>
                <a:gd name="T8" fmla="*/ 157 w 192"/>
                <a:gd name="T9" fmla="*/ 55 h 203"/>
                <a:gd name="T10" fmla="*/ 147 w 192"/>
                <a:gd name="T11" fmla="*/ 45 h 203"/>
                <a:gd name="T12" fmla="*/ 120 w 192"/>
                <a:gd name="T13" fmla="*/ 33 h 203"/>
                <a:gd name="T14" fmla="*/ 118 w 192"/>
                <a:gd name="T15" fmla="*/ 33 h 203"/>
                <a:gd name="T16" fmla="*/ 115 w 192"/>
                <a:gd name="T17" fmla="*/ 32 h 203"/>
                <a:gd name="T18" fmla="*/ 110 w 192"/>
                <a:gd name="T19" fmla="*/ 30 h 203"/>
                <a:gd name="T20" fmla="*/ 102 w 192"/>
                <a:gd name="T21" fmla="*/ 29 h 203"/>
                <a:gd name="T22" fmla="*/ 92 w 192"/>
                <a:gd name="T23" fmla="*/ 26 h 203"/>
                <a:gd name="T24" fmla="*/ 91 w 192"/>
                <a:gd name="T25" fmla="*/ 25 h 203"/>
                <a:gd name="T26" fmla="*/ 82 w 192"/>
                <a:gd name="T27" fmla="*/ 20 h 203"/>
                <a:gd name="T28" fmla="*/ 71 w 192"/>
                <a:gd name="T29" fmla="*/ 14 h 203"/>
                <a:gd name="T30" fmla="*/ 68 w 192"/>
                <a:gd name="T31" fmla="*/ 9 h 203"/>
                <a:gd name="T32" fmla="*/ 61 w 192"/>
                <a:gd name="T33" fmla="*/ 1 h 203"/>
                <a:gd name="T34" fmla="*/ 45 w 192"/>
                <a:gd name="T35" fmla="*/ 7 h 203"/>
                <a:gd name="T36" fmla="*/ 23 w 192"/>
                <a:gd name="T37" fmla="*/ 15 h 203"/>
                <a:gd name="T38" fmla="*/ 19 w 192"/>
                <a:gd name="T39" fmla="*/ 42 h 203"/>
                <a:gd name="T40" fmla="*/ 1 w 192"/>
                <a:gd name="T41" fmla="*/ 53 h 203"/>
                <a:gd name="T42" fmla="*/ 4 w 192"/>
                <a:gd name="T43" fmla="*/ 82 h 203"/>
                <a:gd name="T44" fmla="*/ 5 w 192"/>
                <a:gd name="T45" fmla="*/ 103 h 203"/>
                <a:gd name="T46" fmla="*/ 18 w 192"/>
                <a:gd name="T47" fmla="*/ 115 h 203"/>
                <a:gd name="T48" fmla="*/ 40 w 192"/>
                <a:gd name="T49" fmla="*/ 131 h 203"/>
                <a:gd name="T50" fmla="*/ 49 w 192"/>
                <a:gd name="T51" fmla="*/ 143 h 203"/>
                <a:gd name="T52" fmla="*/ 53 w 192"/>
                <a:gd name="T53" fmla="*/ 154 h 203"/>
                <a:gd name="T54" fmla="*/ 60 w 192"/>
                <a:gd name="T55" fmla="*/ 170 h 203"/>
                <a:gd name="T56" fmla="*/ 57 w 192"/>
                <a:gd name="T57" fmla="*/ 182 h 203"/>
                <a:gd name="T58" fmla="*/ 65 w 192"/>
                <a:gd name="T59" fmla="*/ 197 h 203"/>
                <a:gd name="T60" fmla="*/ 73 w 192"/>
                <a:gd name="T61" fmla="*/ 203 h 203"/>
                <a:gd name="T62" fmla="*/ 171 w 192"/>
                <a:gd name="T63" fmla="*/ 200 h 203"/>
                <a:gd name="T64" fmla="*/ 171 w 192"/>
                <a:gd name="T65" fmla="*/ 197 h 203"/>
                <a:gd name="T66" fmla="*/ 171 w 192"/>
                <a:gd name="T67" fmla="*/ 178 h 203"/>
                <a:gd name="T68" fmla="*/ 166 w 192"/>
                <a:gd name="T69" fmla="*/ 163 h 203"/>
                <a:gd name="T70" fmla="*/ 168 w 192"/>
                <a:gd name="T71" fmla="*/ 135 h 203"/>
                <a:gd name="T72" fmla="*/ 171 w 192"/>
                <a:gd name="T73" fmla="*/ 120 h 203"/>
                <a:gd name="T74" fmla="*/ 175 w 192"/>
                <a:gd name="T75" fmla="*/ 110 h 203"/>
                <a:gd name="T76" fmla="*/ 191 w 192"/>
                <a:gd name="T77" fmla="*/ 65 h 203"/>
                <a:gd name="T78" fmla="*/ 183 w 192"/>
                <a:gd name="T79" fmla="*/ 73 h 203"/>
                <a:gd name="T80" fmla="*/ 179 w 192"/>
                <a:gd name="T81" fmla="*/ 81 h 203"/>
                <a:gd name="T82" fmla="*/ 174 w 192"/>
                <a:gd name="T83" fmla="*/ 91 h 203"/>
                <a:gd name="T84" fmla="*/ 159 w 192"/>
                <a:gd name="T85" fmla="*/ 113 h 203"/>
                <a:gd name="T86" fmla="*/ 155 w 192"/>
                <a:gd name="T87" fmla="*/ 117 h 203"/>
                <a:gd name="T88" fmla="*/ 156 w 192"/>
                <a:gd name="T89" fmla="*/ 106 h 203"/>
                <a:gd name="T90" fmla="*/ 161 w 192"/>
                <a:gd name="T91" fmla="*/ 100 h 203"/>
                <a:gd name="T92" fmla="*/ 161 w 192"/>
                <a:gd name="T93" fmla="*/ 97 h 203"/>
                <a:gd name="T94" fmla="*/ 169 w 192"/>
                <a:gd name="T95" fmla="*/ 82 h 203"/>
                <a:gd name="T96" fmla="*/ 169 w 192"/>
                <a:gd name="T97" fmla="*/ 82 h 203"/>
                <a:gd name="T98" fmla="*/ 169 w 192"/>
                <a:gd name="T99" fmla="*/ 8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3">
                  <a:moveTo>
                    <a:pt x="169" y="83"/>
                  </a:moveTo>
                  <a:cubicBezTo>
                    <a:pt x="169" y="83"/>
                    <a:pt x="167" y="81"/>
                    <a:pt x="166" y="78"/>
                  </a:cubicBezTo>
                  <a:cubicBezTo>
                    <a:pt x="166" y="78"/>
                    <a:pt x="165" y="77"/>
                    <a:pt x="165" y="77"/>
                  </a:cubicBezTo>
                  <a:cubicBezTo>
                    <a:pt x="164" y="76"/>
                    <a:pt x="164" y="75"/>
                    <a:pt x="163" y="74"/>
                  </a:cubicBezTo>
                  <a:cubicBezTo>
                    <a:pt x="163" y="73"/>
                    <a:pt x="163" y="71"/>
                    <a:pt x="163" y="69"/>
                  </a:cubicBezTo>
                  <a:cubicBezTo>
                    <a:pt x="162" y="67"/>
                    <a:pt x="162" y="66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3"/>
                    <a:pt x="161" y="60"/>
                    <a:pt x="160" y="58"/>
                  </a:cubicBezTo>
                  <a:cubicBezTo>
                    <a:pt x="160" y="57"/>
                    <a:pt x="159" y="56"/>
                    <a:pt x="159" y="56"/>
                  </a:cubicBezTo>
                  <a:cubicBezTo>
                    <a:pt x="158" y="55"/>
                    <a:pt x="158" y="55"/>
                    <a:pt x="157" y="55"/>
                  </a:cubicBezTo>
                  <a:cubicBezTo>
                    <a:pt x="156" y="54"/>
                    <a:pt x="154" y="52"/>
                    <a:pt x="153" y="50"/>
                  </a:cubicBezTo>
                  <a:cubicBezTo>
                    <a:pt x="151" y="46"/>
                    <a:pt x="149" y="45"/>
                    <a:pt x="147" y="45"/>
                  </a:cubicBezTo>
                  <a:cubicBezTo>
                    <a:pt x="146" y="45"/>
                    <a:pt x="141" y="43"/>
                    <a:pt x="136" y="41"/>
                  </a:cubicBezTo>
                  <a:cubicBezTo>
                    <a:pt x="130" y="38"/>
                    <a:pt x="122" y="34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9" y="33"/>
                    <a:pt x="118" y="33"/>
                    <a:pt x="118" y="33"/>
                  </a:cubicBezTo>
                  <a:cubicBezTo>
                    <a:pt x="118" y="33"/>
                    <a:pt x="117" y="32"/>
                    <a:pt x="116" y="32"/>
                  </a:cubicBezTo>
                  <a:cubicBezTo>
                    <a:pt x="116" y="32"/>
                    <a:pt x="115" y="32"/>
                    <a:pt x="115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8" y="28"/>
                    <a:pt x="105" y="29"/>
                    <a:pt x="102" y="29"/>
                  </a:cubicBezTo>
                  <a:cubicBezTo>
                    <a:pt x="101" y="29"/>
                    <a:pt x="100" y="29"/>
                    <a:pt x="98" y="28"/>
                  </a:cubicBezTo>
                  <a:cubicBezTo>
                    <a:pt x="96" y="28"/>
                    <a:pt x="94" y="27"/>
                    <a:pt x="92" y="26"/>
                  </a:cubicBezTo>
                  <a:cubicBezTo>
                    <a:pt x="92" y="26"/>
                    <a:pt x="92" y="26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4"/>
                    <a:pt x="89" y="23"/>
                    <a:pt x="88" y="23"/>
                  </a:cubicBezTo>
                  <a:cubicBezTo>
                    <a:pt x="86" y="22"/>
                    <a:pt x="84" y="21"/>
                    <a:pt x="82" y="20"/>
                  </a:cubicBezTo>
                  <a:cubicBezTo>
                    <a:pt x="80" y="19"/>
                    <a:pt x="79" y="17"/>
                    <a:pt x="79" y="16"/>
                  </a:cubicBezTo>
                  <a:cubicBezTo>
                    <a:pt x="75" y="16"/>
                    <a:pt x="71" y="14"/>
                    <a:pt x="71" y="14"/>
                  </a:cubicBezTo>
                  <a:cubicBezTo>
                    <a:pt x="71" y="14"/>
                    <a:pt x="67" y="14"/>
                    <a:pt x="66" y="15"/>
                  </a:cubicBezTo>
                  <a:cubicBezTo>
                    <a:pt x="64" y="15"/>
                    <a:pt x="69" y="11"/>
                    <a:pt x="68" y="9"/>
                  </a:cubicBezTo>
                  <a:cubicBezTo>
                    <a:pt x="68" y="7"/>
                    <a:pt x="66" y="6"/>
                    <a:pt x="66" y="5"/>
                  </a:cubicBezTo>
                  <a:cubicBezTo>
                    <a:pt x="65" y="4"/>
                    <a:pt x="66" y="0"/>
                    <a:pt x="61" y="1"/>
                  </a:cubicBezTo>
                  <a:cubicBezTo>
                    <a:pt x="56" y="1"/>
                    <a:pt x="54" y="4"/>
                    <a:pt x="52" y="5"/>
                  </a:cubicBezTo>
                  <a:cubicBezTo>
                    <a:pt x="49" y="7"/>
                    <a:pt x="48" y="7"/>
                    <a:pt x="45" y="7"/>
                  </a:cubicBezTo>
                  <a:cubicBezTo>
                    <a:pt x="43" y="7"/>
                    <a:pt x="43" y="8"/>
                    <a:pt x="41" y="9"/>
                  </a:cubicBezTo>
                  <a:cubicBezTo>
                    <a:pt x="39" y="9"/>
                    <a:pt x="26" y="13"/>
                    <a:pt x="2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6" y="46"/>
                    <a:pt x="12" y="50"/>
                  </a:cubicBezTo>
                  <a:cubicBezTo>
                    <a:pt x="8" y="54"/>
                    <a:pt x="1" y="53"/>
                    <a:pt x="1" y="53"/>
                  </a:cubicBezTo>
                  <a:cubicBezTo>
                    <a:pt x="4" y="60"/>
                    <a:pt x="2" y="69"/>
                    <a:pt x="4" y="71"/>
                  </a:cubicBezTo>
                  <a:cubicBezTo>
                    <a:pt x="5" y="73"/>
                    <a:pt x="7" y="79"/>
                    <a:pt x="4" y="82"/>
                  </a:cubicBezTo>
                  <a:cubicBezTo>
                    <a:pt x="1" y="86"/>
                    <a:pt x="0" y="90"/>
                    <a:pt x="0" y="94"/>
                  </a:cubicBezTo>
                  <a:cubicBezTo>
                    <a:pt x="0" y="99"/>
                    <a:pt x="3" y="103"/>
                    <a:pt x="5" y="103"/>
                  </a:cubicBezTo>
                  <a:cubicBezTo>
                    <a:pt x="6" y="104"/>
                    <a:pt x="8" y="106"/>
                    <a:pt x="10" y="109"/>
                  </a:cubicBezTo>
                  <a:cubicBezTo>
                    <a:pt x="12" y="113"/>
                    <a:pt x="11" y="115"/>
                    <a:pt x="18" y="115"/>
                  </a:cubicBezTo>
                  <a:cubicBezTo>
                    <a:pt x="26" y="114"/>
                    <a:pt x="30" y="122"/>
                    <a:pt x="30" y="125"/>
                  </a:cubicBezTo>
                  <a:cubicBezTo>
                    <a:pt x="31" y="128"/>
                    <a:pt x="33" y="129"/>
                    <a:pt x="40" y="131"/>
                  </a:cubicBezTo>
                  <a:cubicBezTo>
                    <a:pt x="46" y="133"/>
                    <a:pt x="46" y="136"/>
                    <a:pt x="46" y="138"/>
                  </a:cubicBezTo>
                  <a:cubicBezTo>
                    <a:pt x="46" y="140"/>
                    <a:pt x="44" y="142"/>
                    <a:pt x="49" y="143"/>
                  </a:cubicBezTo>
                  <a:cubicBezTo>
                    <a:pt x="55" y="144"/>
                    <a:pt x="53" y="147"/>
                    <a:pt x="53" y="149"/>
                  </a:cubicBezTo>
                  <a:cubicBezTo>
                    <a:pt x="52" y="152"/>
                    <a:pt x="52" y="153"/>
                    <a:pt x="53" y="154"/>
                  </a:cubicBezTo>
                  <a:cubicBezTo>
                    <a:pt x="55" y="156"/>
                    <a:pt x="55" y="160"/>
                    <a:pt x="55" y="160"/>
                  </a:cubicBezTo>
                  <a:cubicBezTo>
                    <a:pt x="55" y="160"/>
                    <a:pt x="62" y="167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59" y="173"/>
                    <a:pt x="57" y="178"/>
                    <a:pt x="57" y="182"/>
                  </a:cubicBezTo>
                  <a:cubicBezTo>
                    <a:pt x="57" y="187"/>
                    <a:pt x="60" y="190"/>
                    <a:pt x="61" y="192"/>
                  </a:cubicBezTo>
                  <a:cubicBezTo>
                    <a:pt x="62" y="194"/>
                    <a:pt x="63" y="195"/>
                    <a:pt x="65" y="197"/>
                  </a:cubicBezTo>
                  <a:cubicBezTo>
                    <a:pt x="66" y="198"/>
                    <a:pt x="67" y="199"/>
                    <a:pt x="68" y="199"/>
                  </a:cubicBezTo>
                  <a:cubicBezTo>
                    <a:pt x="71" y="200"/>
                    <a:pt x="73" y="203"/>
                    <a:pt x="73" y="203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1" y="200"/>
                    <a:pt x="171" y="200"/>
                    <a:pt x="171" y="200"/>
                  </a:cubicBezTo>
                  <a:cubicBezTo>
                    <a:pt x="171" y="199"/>
                    <a:pt x="171" y="198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0" y="194"/>
                    <a:pt x="172" y="185"/>
                    <a:pt x="171" y="180"/>
                  </a:cubicBezTo>
                  <a:cubicBezTo>
                    <a:pt x="171" y="180"/>
                    <a:pt x="171" y="179"/>
                    <a:pt x="171" y="178"/>
                  </a:cubicBezTo>
                  <a:cubicBezTo>
                    <a:pt x="170" y="176"/>
                    <a:pt x="169" y="173"/>
                    <a:pt x="169" y="171"/>
                  </a:cubicBezTo>
                  <a:cubicBezTo>
                    <a:pt x="168" y="168"/>
                    <a:pt x="167" y="166"/>
                    <a:pt x="166" y="163"/>
                  </a:cubicBezTo>
                  <a:cubicBezTo>
                    <a:pt x="165" y="156"/>
                    <a:pt x="165" y="151"/>
                    <a:pt x="166" y="146"/>
                  </a:cubicBezTo>
                  <a:cubicBezTo>
                    <a:pt x="166" y="142"/>
                    <a:pt x="167" y="139"/>
                    <a:pt x="168" y="135"/>
                  </a:cubicBezTo>
                  <a:cubicBezTo>
                    <a:pt x="168" y="133"/>
                    <a:pt x="168" y="131"/>
                    <a:pt x="169" y="129"/>
                  </a:cubicBezTo>
                  <a:cubicBezTo>
                    <a:pt x="169" y="125"/>
                    <a:pt x="169" y="122"/>
                    <a:pt x="171" y="120"/>
                  </a:cubicBezTo>
                  <a:cubicBezTo>
                    <a:pt x="171" y="119"/>
                    <a:pt x="172" y="119"/>
                    <a:pt x="172" y="119"/>
                  </a:cubicBezTo>
                  <a:cubicBezTo>
                    <a:pt x="175" y="117"/>
                    <a:pt x="175" y="113"/>
                    <a:pt x="175" y="110"/>
                  </a:cubicBezTo>
                  <a:cubicBezTo>
                    <a:pt x="175" y="107"/>
                    <a:pt x="178" y="99"/>
                    <a:pt x="182" y="92"/>
                  </a:cubicBezTo>
                  <a:cubicBezTo>
                    <a:pt x="186" y="84"/>
                    <a:pt x="189" y="71"/>
                    <a:pt x="191" y="65"/>
                  </a:cubicBezTo>
                  <a:cubicBezTo>
                    <a:pt x="192" y="61"/>
                    <a:pt x="189" y="64"/>
                    <a:pt x="187" y="67"/>
                  </a:cubicBezTo>
                  <a:cubicBezTo>
                    <a:pt x="186" y="69"/>
                    <a:pt x="185" y="72"/>
                    <a:pt x="183" y="73"/>
                  </a:cubicBezTo>
                  <a:cubicBezTo>
                    <a:pt x="183" y="73"/>
                    <a:pt x="183" y="73"/>
                    <a:pt x="182" y="73"/>
                  </a:cubicBezTo>
                  <a:cubicBezTo>
                    <a:pt x="181" y="75"/>
                    <a:pt x="180" y="77"/>
                    <a:pt x="179" y="81"/>
                  </a:cubicBezTo>
                  <a:cubicBezTo>
                    <a:pt x="178" y="82"/>
                    <a:pt x="178" y="83"/>
                    <a:pt x="178" y="84"/>
                  </a:cubicBezTo>
                  <a:cubicBezTo>
                    <a:pt x="178" y="86"/>
                    <a:pt x="177" y="89"/>
                    <a:pt x="174" y="91"/>
                  </a:cubicBezTo>
                  <a:cubicBezTo>
                    <a:pt x="171" y="95"/>
                    <a:pt x="167" y="98"/>
                    <a:pt x="165" y="99"/>
                  </a:cubicBezTo>
                  <a:cubicBezTo>
                    <a:pt x="162" y="102"/>
                    <a:pt x="159" y="111"/>
                    <a:pt x="159" y="113"/>
                  </a:cubicBezTo>
                  <a:cubicBezTo>
                    <a:pt x="158" y="115"/>
                    <a:pt x="157" y="116"/>
                    <a:pt x="156" y="117"/>
                  </a:cubicBezTo>
                  <a:cubicBezTo>
                    <a:pt x="156" y="117"/>
                    <a:pt x="156" y="117"/>
                    <a:pt x="155" y="117"/>
                  </a:cubicBezTo>
                  <a:cubicBezTo>
                    <a:pt x="152" y="117"/>
                    <a:pt x="152" y="111"/>
                    <a:pt x="154" y="108"/>
                  </a:cubicBezTo>
                  <a:cubicBezTo>
                    <a:pt x="155" y="108"/>
                    <a:pt x="155" y="107"/>
                    <a:pt x="156" y="106"/>
                  </a:cubicBezTo>
                  <a:cubicBezTo>
                    <a:pt x="157" y="106"/>
                    <a:pt x="158" y="105"/>
                    <a:pt x="158" y="105"/>
                  </a:cubicBezTo>
                  <a:cubicBezTo>
                    <a:pt x="160" y="104"/>
                    <a:pt x="161" y="102"/>
                    <a:pt x="161" y="100"/>
                  </a:cubicBezTo>
                  <a:cubicBezTo>
                    <a:pt x="161" y="99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5"/>
                    <a:pt x="165" y="90"/>
                    <a:pt x="167" y="87"/>
                  </a:cubicBezTo>
                  <a:cubicBezTo>
                    <a:pt x="168" y="86"/>
                    <a:pt x="169" y="84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8" y="81"/>
                    <a:pt x="167" y="80"/>
                    <a:pt x="166" y="78"/>
                  </a:cubicBezTo>
                  <a:cubicBezTo>
                    <a:pt x="167" y="81"/>
                    <a:pt x="169" y="83"/>
                    <a:pt x="169" y="8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id="{86A5C35C-2E05-46F6-9E79-25CD81A4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9065" y="5435575"/>
              <a:ext cx="779463" cy="438150"/>
            </a:xfrm>
            <a:custGeom>
              <a:avLst/>
              <a:gdLst>
                <a:gd name="T0" fmla="*/ 202 w 208"/>
                <a:gd name="T1" fmla="*/ 57 h 117"/>
                <a:gd name="T2" fmla="*/ 192 w 208"/>
                <a:gd name="T3" fmla="*/ 49 h 117"/>
                <a:gd name="T4" fmla="*/ 186 w 208"/>
                <a:gd name="T5" fmla="*/ 38 h 117"/>
                <a:gd name="T6" fmla="*/ 177 w 208"/>
                <a:gd name="T7" fmla="*/ 41 h 117"/>
                <a:gd name="T8" fmla="*/ 165 w 208"/>
                <a:gd name="T9" fmla="*/ 34 h 117"/>
                <a:gd name="T10" fmla="*/ 164 w 208"/>
                <a:gd name="T11" fmla="*/ 26 h 117"/>
                <a:gd name="T12" fmla="*/ 157 w 208"/>
                <a:gd name="T13" fmla="*/ 29 h 117"/>
                <a:gd name="T14" fmla="*/ 144 w 208"/>
                <a:gd name="T15" fmla="*/ 33 h 117"/>
                <a:gd name="T16" fmla="*/ 127 w 208"/>
                <a:gd name="T17" fmla="*/ 35 h 117"/>
                <a:gd name="T18" fmla="*/ 116 w 208"/>
                <a:gd name="T19" fmla="*/ 47 h 117"/>
                <a:gd name="T20" fmla="*/ 97 w 208"/>
                <a:gd name="T21" fmla="*/ 47 h 117"/>
                <a:gd name="T22" fmla="*/ 80 w 208"/>
                <a:gd name="T23" fmla="*/ 38 h 117"/>
                <a:gd name="T24" fmla="*/ 72 w 208"/>
                <a:gd name="T25" fmla="*/ 34 h 117"/>
                <a:gd name="T26" fmla="*/ 70 w 208"/>
                <a:gd name="T27" fmla="*/ 33 h 117"/>
                <a:gd name="T28" fmla="*/ 63 w 208"/>
                <a:gd name="T29" fmla="*/ 34 h 117"/>
                <a:gd name="T30" fmla="*/ 55 w 208"/>
                <a:gd name="T31" fmla="*/ 41 h 117"/>
                <a:gd name="T32" fmla="*/ 57 w 208"/>
                <a:gd name="T33" fmla="*/ 22 h 117"/>
                <a:gd name="T34" fmla="*/ 71 w 208"/>
                <a:gd name="T35" fmla="*/ 11 h 117"/>
                <a:gd name="T36" fmla="*/ 74 w 208"/>
                <a:gd name="T37" fmla="*/ 2 h 117"/>
                <a:gd name="T38" fmla="*/ 58 w 208"/>
                <a:gd name="T39" fmla="*/ 5 h 117"/>
                <a:gd name="T40" fmla="*/ 50 w 208"/>
                <a:gd name="T41" fmla="*/ 14 h 117"/>
                <a:gd name="T42" fmla="*/ 41 w 208"/>
                <a:gd name="T43" fmla="*/ 18 h 117"/>
                <a:gd name="T44" fmla="*/ 37 w 208"/>
                <a:gd name="T45" fmla="*/ 28 h 117"/>
                <a:gd name="T46" fmla="*/ 28 w 208"/>
                <a:gd name="T47" fmla="*/ 31 h 117"/>
                <a:gd name="T48" fmla="*/ 23 w 208"/>
                <a:gd name="T49" fmla="*/ 32 h 117"/>
                <a:gd name="T50" fmla="*/ 9 w 208"/>
                <a:gd name="T51" fmla="*/ 39 h 117"/>
                <a:gd name="T52" fmla="*/ 2 w 208"/>
                <a:gd name="T53" fmla="*/ 47 h 117"/>
                <a:gd name="T54" fmla="*/ 9 w 208"/>
                <a:gd name="T55" fmla="*/ 58 h 117"/>
                <a:gd name="T56" fmla="*/ 13 w 208"/>
                <a:gd name="T57" fmla="*/ 61 h 117"/>
                <a:gd name="T58" fmla="*/ 31 w 208"/>
                <a:gd name="T59" fmla="*/ 64 h 117"/>
                <a:gd name="T60" fmla="*/ 36 w 208"/>
                <a:gd name="T61" fmla="*/ 66 h 117"/>
                <a:gd name="T62" fmla="*/ 46 w 208"/>
                <a:gd name="T63" fmla="*/ 69 h 117"/>
                <a:gd name="T64" fmla="*/ 78 w 208"/>
                <a:gd name="T65" fmla="*/ 90 h 117"/>
                <a:gd name="T66" fmla="*/ 83 w 208"/>
                <a:gd name="T67" fmla="*/ 100 h 117"/>
                <a:gd name="T68" fmla="*/ 86 w 208"/>
                <a:gd name="T69" fmla="*/ 112 h 117"/>
                <a:gd name="T70" fmla="*/ 90 w 208"/>
                <a:gd name="T71" fmla="*/ 116 h 117"/>
                <a:gd name="T72" fmla="*/ 91 w 208"/>
                <a:gd name="T73" fmla="*/ 109 h 117"/>
                <a:gd name="T74" fmla="*/ 98 w 208"/>
                <a:gd name="T75" fmla="*/ 90 h 117"/>
                <a:gd name="T76" fmla="*/ 117 w 208"/>
                <a:gd name="T77" fmla="*/ 74 h 117"/>
                <a:gd name="T78" fmla="*/ 118 w 208"/>
                <a:gd name="T79" fmla="*/ 81 h 117"/>
                <a:gd name="T80" fmla="*/ 121 w 208"/>
                <a:gd name="T81" fmla="*/ 86 h 117"/>
                <a:gd name="T82" fmla="*/ 123 w 208"/>
                <a:gd name="T83" fmla="*/ 79 h 117"/>
                <a:gd name="T84" fmla="*/ 151 w 208"/>
                <a:gd name="T85" fmla="*/ 59 h 117"/>
                <a:gd name="T86" fmla="*/ 174 w 208"/>
                <a:gd name="T87" fmla="*/ 67 h 117"/>
                <a:gd name="T88" fmla="*/ 175 w 208"/>
                <a:gd name="T89" fmla="*/ 72 h 117"/>
                <a:gd name="T90" fmla="*/ 178 w 208"/>
                <a:gd name="T91" fmla="*/ 72 h 117"/>
                <a:gd name="T92" fmla="*/ 181 w 208"/>
                <a:gd name="T93" fmla="*/ 63 h 117"/>
                <a:gd name="T94" fmla="*/ 182 w 208"/>
                <a:gd name="T95" fmla="*/ 61 h 117"/>
                <a:gd name="T96" fmla="*/ 189 w 208"/>
                <a:gd name="T97" fmla="*/ 60 h 117"/>
                <a:gd name="T98" fmla="*/ 195 w 208"/>
                <a:gd name="T99" fmla="*/ 61 h 117"/>
                <a:gd name="T100" fmla="*/ 208 w 208"/>
                <a:gd name="T101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117">
                  <a:moveTo>
                    <a:pt x="208" y="59"/>
                  </a:moveTo>
                  <a:cubicBezTo>
                    <a:pt x="208" y="59"/>
                    <a:pt x="205" y="59"/>
                    <a:pt x="203" y="58"/>
                  </a:cubicBezTo>
                  <a:cubicBezTo>
                    <a:pt x="203" y="57"/>
                    <a:pt x="203" y="57"/>
                    <a:pt x="202" y="57"/>
                  </a:cubicBezTo>
                  <a:cubicBezTo>
                    <a:pt x="201" y="56"/>
                    <a:pt x="198" y="55"/>
                    <a:pt x="197" y="53"/>
                  </a:cubicBezTo>
                  <a:cubicBezTo>
                    <a:pt x="196" y="52"/>
                    <a:pt x="194" y="50"/>
                    <a:pt x="193" y="50"/>
                  </a:cubicBezTo>
                  <a:cubicBezTo>
                    <a:pt x="193" y="49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8"/>
                  </a:cubicBezTo>
                  <a:cubicBezTo>
                    <a:pt x="192" y="47"/>
                    <a:pt x="191" y="46"/>
                    <a:pt x="191" y="45"/>
                  </a:cubicBezTo>
                  <a:cubicBezTo>
                    <a:pt x="191" y="43"/>
                    <a:pt x="186" y="38"/>
                    <a:pt x="186" y="38"/>
                  </a:cubicBezTo>
                  <a:cubicBezTo>
                    <a:pt x="186" y="38"/>
                    <a:pt x="184" y="38"/>
                    <a:pt x="183" y="38"/>
                  </a:cubicBezTo>
                  <a:cubicBezTo>
                    <a:pt x="183" y="38"/>
                    <a:pt x="182" y="38"/>
                    <a:pt x="182" y="38"/>
                  </a:cubicBezTo>
                  <a:cubicBezTo>
                    <a:pt x="181" y="39"/>
                    <a:pt x="179" y="40"/>
                    <a:pt x="177" y="41"/>
                  </a:cubicBezTo>
                  <a:cubicBezTo>
                    <a:pt x="175" y="42"/>
                    <a:pt x="173" y="43"/>
                    <a:pt x="171" y="43"/>
                  </a:cubicBezTo>
                  <a:cubicBezTo>
                    <a:pt x="167" y="43"/>
                    <a:pt x="164" y="39"/>
                    <a:pt x="165" y="36"/>
                  </a:cubicBezTo>
                  <a:cubicBezTo>
                    <a:pt x="165" y="35"/>
                    <a:pt x="165" y="34"/>
                    <a:pt x="165" y="34"/>
                  </a:cubicBezTo>
                  <a:cubicBezTo>
                    <a:pt x="166" y="31"/>
                    <a:pt x="166" y="29"/>
                    <a:pt x="166" y="28"/>
                  </a:cubicBezTo>
                  <a:cubicBezTo>
                    <a:pt x="166" y="27"/>
                    <a:pt x="165" y="27"/>
                    <a:pt x="165" y="26"/>
                  </a:cubicBezTo>
                  <a:cubicBezTo>
                    <a:pt x="165" y="26"/>
                    <a:pt x="165" y="26"/>
                    <a:pt x="164" y="26"/>
                  </a:cubicBezTo>
                  <a:cubicBezTo>
                    <a:pt x="163" y="26"/>
                    <a:pt x="162" y="25"/>
                    <a:pt x="160" y="25"/>
                  </a:cubicBezTo>
                  <a:cubicBezTo>
                    <a:pt x="158" y="26"/>
                    <a:pt x="157" y="28"/>
                    <a:pt x="157" y="28"/>
                  </a:cubicBezTo>
                  <a:cubicBezTo>
                    <a:pt x="157" y="28"/>
                    <a:pt x="157" y="29"/>
                    <a:pt x="157" y="29"/>
                  </a:cubicBezTo>
                  <a:cubicBezTo>
                    <a:pt x="157" y="29"/>
                    <a:pt x="155" y="29"/>
                    <a:pt x="154" y="29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5" y="33"/>
                    <a:pt x="144" y="33"/>
                    <a:pt x="144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4"/>
                    <a:pt x="128" y="34"/>
                    <a:pt x="127" y="35"/>
                  </a:cubicBezTo>
                  <a:cubicBezTo>
                    <a:pt x="126" y="36"/>
                    <a:pt x="126" y="37"/>
                    <a:pt x="125" y="38"/>
                  </a:cubicBezTo>
                  <a:cubicBezTo>
                    <a:pt x="125" y="38"/>
                    <a:pt x="123" y="39"/>
                    <a:pt x="121" y="40"/>
                  </a:cubicBezTo>
                  <a:cubicBezTo>
                    <a:pt x="119" y="42"/>
                    <a:pt x="116" y="44"/>
                    <a:pt x="116" y="47"/>
                  </a:cubicBezTo>
                  <a:cubicBezTo>
                    <a:pt x="117" y="51"/>
                    <a:pt x="115" y="52"/>
                    <a:pt x="112" y="51"/>
                  </a:cubicBezTo>
                  <a:cubicBezTo>
                    <a:pt x="111" y="50"/>
                    <a:pt x="110" y="50"/>
                    <a:pt x="110" y="49"/>
                  </a:cubicBezTo>
                  <a:cubicBezTo>
                    <a:pt x="107" y="46"/>
                    <a:pt x="100" y="45"/>
                    <a:pt x="97" y="47"/>
                  </a:cubicBezTo>
                  <a:cubicBezTo>
                    <a:pt x="96" y="48"/>
                    <a:pt x="94" y="48"/>
                    <a:pt x="93" y="48"/>
                  </a:cubicBezTo>
                  <a:cubicBezTo>
                    <a:pt x="92" y="47"/>
                    <a:pt x="91" y="46"/>
                    <a:pt x="89" y="44"/>
                  </a:cubicBezTo>
                  <a:cubicBezTo>
                    <a:pt x="86" y="41"/>
                    <a:pt x="83" y="39"/>
                    <a:pt x="80" y="38"/>
                  </a:cubicBezTo>
                  <a:cubicBezTo>
                    <a:pt x="76" y="37"/>
                    <a:pt x="75" y="36"/>
                    <a:pt x="73" y="35"/>
                  </a:cubicBezTo>
                  <a:cubicBezTo>
                    <a:pt x="73" y="35"/>
                    <a:pt x="73" y="34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72" y="34"/>
                    <a:pt x="71" y="34"/>
                  </a:cubicBezTo>
                  <a:cubicBezTo>
                    <a:pt x="71" y="34"/>
                    <a:pt x="71" y="34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8" y="33"/>
                    <a:pt x="66" y="33"/>
                  </a:cubicBezTo>
                  <a:cubicBezTo>
                    <a:pt x="66" y="33"/>
                    <a:pt x="66" y="33"/>
                    <a:pt x="65" y="33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58" y="40"/>
                    <a:pt x="55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38"/>
                    <a:pt x="53" y="28"/>
                    <a:pt x="56" y="23"/>
                  </a:cubicBezTo>
                  <a:cubicBezTo>
                    <a:pt x="56" y="22"/>
                    <a:pt x="57" y="22"/>
                    <a:pt x="57" y="22"/>
                  </a:cubicBezTo>
                  <a:cubicBezTo>
                    <a:pt x="59" y="18"/>
                    <a:pt x="60" y="19"/>
                    <a:pt x="63" y="17"/>
                  </a:cubicBezTo>
                  <a:cubicBezTo>
                    <a:pt x="64" y="16"/>
                    <a:pt x="65" y="16"/>
                    <a:pt x="65" y="15"/>
                  </a:cubicBezTo>
                  <a:cubicBezTo>
                    <a:pt x="67" y="13"/>
                    <a:pt x="69" y="11"/>
                    <a:pt x="71" y="11"/>
                  </a:cubicBezTo>
                  <a:cubicBezTo>
                    <a:pt x="72" y="11"/>
                    <a:pt x="74" y="10"/>
                    <a:pt x="75" y="9"/>
                  </a:cubicBezTo>
                  <a:cubicBezTo>
                    <a:pt x="76" y="8"/>
                    <a:pt x="76" y="8"/>
                    <a:pt x="76" y="6"/>
                  </a:cubicBezTo>
                  <a:cubicBezTo>
                    <a:pt x="76" y="5"/>
                    <a:pt x="75" y="3"/>
                    <a:pt x="74" y="2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63" y="5"/>
                    <a:pt x="62" y="4"/>
                    <a:pt x="61" y="4"/>
                  </a:cubicBezTo>
                  <a:cubicBezTo>
                    <a:pt x="60" y="5"/>
                    <a:pt x="59" y="5"/>
                    <a:pt x="58" y="5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2" y="12"/>
                    <a:pt x="51" y="13"/>
                    <a:pt x="50" y="14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8" y="15"/>
                    <a:pt x="46" y="15"/>
                    <a:pt x="44" y="15"/>
                  </a:cubicBezTo>
                  <a:cubicBezTo>
                    <a:pt x="42" y="16"/>
                    <a:pt x="41" y="17"/>
                    <a:pt x="41" y="18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41" y="23"/>
                    <a:pt x="41" y="25"/>
                    <a:pt x="39" y="26"/>
                  </a:cubicBezTo>
                  <a:cubicBezTo>
                    <a:pt x="39" y="27"/>
                    <a:pt x="38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6" y="32"/>
                  </a:cubicBezTo>
                  <a:cubicBezTo>
                    <a:pt x="25" y="32"/>
                    <a:pt x="24" y="32"/>
                    <a:pt x="23" y="32"/>
                  </a:cubicBezTo>
                  <a:cubicBezTo>
                    <a:pt x="21" y="33"/>
                    <a:pt x="20" y="33"/>
                    <a:pt x="19" y="34"/>
                  </a:cubicBezTo>
                  <a:cubicBezTo>
                    <a:pt x="18" y="35"/>
                    <a:pt x="15" y="37"/>
                    <a:pt x="14" y="38"/>
                  </a:cubicBezTo>
                  <a:cubicBezTo>
                    <a:pt x="12" y="39"/>
                    <a:pt x="11" y="39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7" y="39"/>
                    <a:pt x="5" y="40"/>
                    <a:pt x="4" y="42"/>
                  </a:cubicBezTo>
                  <a:cubicBezTo>
                    <a:pt x="3" y="43"/>
                    <a:pt x="2" y="45"/>
                    <a:pt x="2" y="47"/>
                  </a:cubicBezTo>
                  <a:cubicBezTo>
                    <a:pt x="2" y="49"/>
                    <a:pt x="2" y="51"/>
                    <a:pt x="0" y="51"/>
                  </a:cubicBezTo>
                  <a:cubicBezTo>
                    <a:pt x="0" y="51"/>
                    <a:pt x="1" y="55"/>
                    <a:pt x="4" y="56"/>
                  </a:cubicBezTo>
                  <a:cubicBezTo>
                    <a:pt x="6" y="56"/>
                    <a:pt x="8" y="57"/>
                    <a:pt x="9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5" y="62"/>
                    <a:pt x="17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3"/>
                    <a:pt x="30" y="63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2" y="65"/>
                    <a:pt x="32" y="66"/>
                  </a:cubicBezTo>
                  <a:cubicBezTo>
                    <a:pt x="33" y="66"/>
                    <a:pt x="35" y="66"/>
                    <a:pt x="36" y="66"/>
                  </a:cubicBezTo>
                  <a:cubicBezTo>
                    <a:pt x="36" y="66"/>
                    <a:pt x="37" y="66"/>
                    <a:pt x="37" y="67"/>
                  </a:cubicBezTo>
                  <a:cubicBezTo>
                    <a:pt x="38" y="67"/>
                    <a:pt x="40" y="67"/>
                    <a:pt x="41" y="68"/>
                  </a:cubicBezTo>
                  <a:cubicBezTo>
                    <a:pt x="42" y="68"/>
                    <a:pt x="44" y="68"/>
                    <a:pt x="46" y="69"/>
                  </a:cubicBezTo>
                  <a:cubicBezTo>
                    <a:pt x="49" y="71"/>
                    <a:pt x="63" y="79"/>
                    <a:pt x="66" y="79"/>
                  </a:cubicBezTo>
                  <a:cubicBezTo>
                    <a:pt x="70" y="80"/>
                    <a:pt x="73" y="82"/>
                    <a:pt x="74" y="84"/>
                  </a:cubicBezTo>
                  <a:cubicBezTo>
                    <a:pt x="75" y="86"/>
                    <a:pt x="77" y="89"/>
                    <a:pt x="78" y="90"/>
                  </a:cubicBezTo>
                  <a:cubicBezTo>
                    <a:pt x="79" y="90"/>
                    <a:pt x="79" y="90"/>
                    <a:pt x="80" y="91"/>
                  </a:cubicBezTo>
                  <a:cubicBezTo>
                    <a:pt x="80" y="91"/>
                    <a:pt x="81" y="92"/>
                    <a:pt x="81" y="93"/>
                  </a:cubicBezTo>
                  <a:cubicBezTo>
                    <a:pt x="82" y="95"/>
                    <a:pt x="83" y="97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4" y="102"/>
                    <a:pt x="84" y="103"/>
                    <a:pt x="84" y="104"/>
                  </a:cubicBezTo>
                  <a:cubicBezTo>
                    <a:pt x="84" y="106"/>
                    <a:pt x="85" y="109"/>
                    <a:pt x="86" y="112"/>
                  </a:cubicBezTo>
                  <a:cubicBezTo>
                    <a:pt x="86" y="112"/>
                    <a:pt x="87" y="113"/>
                    <a:pt x="87" y="113"/>
                  </a:cubicBezTo>
                  <a:cubicBezTo>
                    <a:pt x="88" y="115"/>
                    <a:pt x="89" y="116"/>
                    <a:pt x="90" y="117"/>
                  </a:cubicBezTo>
                  <a:cubicBezTo>
                    <a:pt x="90" y="117"/>
                    <a:pt x="90" y="117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9" y="116"/>
                    <a:pt x="89" y="116"/>
                    <a:pt x="90" y="116"/>
                  </a:cubicBezTo>
                  <a:cubicBezTo>
                    <a:pt x="89" y="115"/>
                    <a:pt x="90" y="112"/>
                    <a:pt x="91" y="109"/>
                  </a:cubicBezTo>
                  <a:cubicBezTo>
                    <a:pt x="92" y="105"/>
                    <a:pt x="93" y="101"/>
                    <a:pt x="94" y="98"/>
                  </a:cubicBezTo>
                  <a:cubicBezTo>
                    <a:pt x="94" y="97"/>
                    <a:pt x="95" y="95"/>
                    <a:pt x="95" y="94"/>
                  </a:cubicBezTo>
                  <a:cubicBezTo>
                    <a:pt x="96" y="93"/>
                    <a:pt x="97" y="91"/>
                    <a:pt x="98" y="90"/>
                  </a:cubicBezTo>
                  <a:cubicBezTo>
                    <a:pt x="101" y="84"/>
                    <a:pt x="105" y="79"/>
                    <a:pt x="110" y="76"/>
                  </a:cubicBezTo>
                  <a:cubicBezTo>
                    <a:pt x="112" y="75"/>
                    <a:pt x="114" y="74"/>
                    <a:pt x="115" y="74"/>
                  </a:cubicBezTo>
                  <a:cubicBezTo>
                    <a:pt x="116" y="74"/>
                    <a:pt x="116" y="74"/>
                    <a:pt x="117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8" y="81"/>
                  </a:cubicBezTo>
                  <a:cubicBezTo>
                    <a:pt x="117" y="86"/>
                    <a:pt x="116" y="91"/>
                    <a:pt x="120" y="91"/>
                  </a:cubicBezTo>
                  <a:cubicBezTo>
                    <a:pt x="122" y="91"/>
                    <a:pt x="122" y="90"/>
                    <a:pt x="122" y="89"/>
                  </a:cubicBezTo>
                  <a:cubicBezTo>
                    <a:pt x="122" y="88"/>
                    <a:pt x="121" y="87"/>
                    <a:pt x="121" y="86"/>
                  </a:cubicBezTo>
                  <a:cubicBezTo>
                    <a:pt x="120" y="85"/>
                    <a:pt x="121" y="83"/>
                    <a:pt x="122" y="82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3" y="80"/>
                    <a:pt x="123" y="80"/>
                    <a:pt x="123" y="79"/>
                  </a:cubicBezTo>
                  <a:cubicBezTo>
                    <a:pt x="125" y="77"/>
                    <a:pt x="127" y="72"/>
                    <a:pt x="127" y="71"/>
                  </a:cubicBezTo>
                  <a:cubicBezTo>
                    <a:pt x="127" y="71"/>
                    <a:pt x="135" y="70"/>
                    <a:pt x="142" y="67"/>
                  </a:cubicBezTo>
                  <a:cubicBezTo>
                    <a:pt x="146" y="65"/>
                    <a:pt x="149" y="63"/>
                    <a:pt x="151" y="59"/>
                  </a:cubicBezTo>
                  <a:cubicBezTo>
                    <a:pt x="151" y="59"/>
                    <a:pt x="154" y="59"/>
                    <a:pt x="158" y="59"/>
                  </a:cubicBezTo>
                  <a:cubicBezTo>
                    <a:pt x="160" y="59"/>
                    <a:pt x="163" y="60"/>
                    <a:pt x="166" y="61"/>
                  </a:cubicBezTo>
                  <a:cubicBezTo>
                    <a:pt x="174" y="63"/>
                    <a:pt x="176" y="65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4" y="68"/>
                    <a:pt x="174" y="69"/>
                    <a:pt x="174" y="69"/>
                  </a:cubicBezTo>
                  <a:cubicBezTo>
                    <a:pt x="174" y="70"/>
                    <a:pt x="174" y="71"/>
                    <a:pt x="175" y="72"/>
                  </a:cubicBezTo>
                  <a:cubicBezTo>
                    <a:pt x="175" y="72"/>
                    <a:pt x="175" y="72"/>
                    <a:pt x="176" y="72"/>
                  </a:cubicBezTo>
                  <a:cubicBezTo>
                    <a:pt x="176" y="72"/>
                    <a:pt x="177" y="72"/>
                    <a:pt x="177" y="72"/>
                  </a:cubicBezTo>
                  <a:cubicBezTo>
                    <a:pt x="177" y="72"/>
                    <a:pt x="178" y="72"/>
                    <a:pt x="178" y="72"/>
                  </a:cubicBezTo>
                  <a:cubicBezTo>
                    <a:pt x="178" y="72"/>
                    <a:pt x="179" y="71"/>
                    <a:pt x="179" y="71"/>
                  </a:cubicBezTo>
                  <a:cubicBezTo>
                    <a:pt x="179" y="71"/>
                    <a:pt x="179" y="70"/>
                    <a:pt x="179" y="69"/>
                  </a:cubicBezTo>
                  <a:cubicBezTo>
                    <a:pt x="179" y="68"/>
                    <a:pt x="179" y="65"/>
                    <a:pt x="181" y="63"/>
                  </a:cubicBezTo>
                  <a:cubicBezTo>
                    <a:pt x="181" y="62"/>
                    <a:pt x="181" y="62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6" y="61"/>
                    <a:pt x="187" y="61"/>
                    <a:pt x="188" y="61"/>
                  </a:cubicBezTo>
                  <a:cubicBezTo>
                    <a:pt x="189" y="61"/>
                    <a:pt x="189" y="61"/>
                    <a:pt x="189" y="60"/>
                  </a:cubicBezTo>
                  <a:cubicBezTo>
                    <a:pt x="189" y="60"/>
                    <a:pt x="190" y="60"/>
                    <a:pt x="190" y="60"/>
                  </a:cubicBezTo>
                  <a:cubicBezTo>
                    <a:pt x="191" y="59"/>
                    <a:pt x="193" y="60"/>
                    <a:pt x="195" y="60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7" y="61"/>
                    <a:pt x="198" y="61"/>
                    <a:pt x="199" y="61"/>
                  </a:cubicBezTo>
                  <a:cubicBezTo>
                    <a:pt x="201" y="62"/>
                    <a:pt x="203" y="62"/>
                    <a:pt x="204" y="62"/>
                  </a:cubicBezTo>
                  <a:cubicBezTo>
                    <a:pt x="207" y="63"/>
                    <a:pt x="208" y="62"/>
                    <a:pt x="208" y="61"/>
                  </a:cubicBezTo>
                  <a:cubicBezTo>
                    <a:pt x="208" y="59"/>
                    <a:pt x="208" y="59"/>
                    <a:pt x="208" y="5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44729A2A-F534-44EC-B4EF-5331A66566B8}"/>
              </a:ext>
            </a:extLst>
          </p:cNvPr>
          <p:cNvSpPr txBox="1"/>
          <p:nvPr/>
        </p:nvSpPr>
        <p:spPr>
          <a:xfrm>
            <a:off x="2860386" y="1246988"/>
            <a:ext cx="1945670" cy="461665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Nuclear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$6B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E3F0CA0-66F0-45B0-831B-B0607F2523AF}"/>
              </a:ext>
            </a:extLst>
          </p:cNvPr>
          <p:cNvSpPr txBox="1"/>
          <p:nvPr/>
        </p:nvSpPr>
        <p:spPr>
          <a:xfrm>
            <a:off x="2778613" y="1777934"/>
            <a:ext cx="2048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Credit Program</a:t>
            </a:r>
          </a:p>
        </p:txBody>
      </p:sp>
    </p:spTree>
    <p:extLst>
      <p:ext uri="{BB962C8B-B14F-4D97-AF65-F5344CB8AC3E}">
        <p14:creationId xmlns:p14="http://schemas.microsoft.com/office/powerpoint/2010/main" val="129726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41E9-03EA-49C8-A9F7-2B8513D2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Infrastructure Bill Agency/ Office Breakdown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19C5D-F3FE-4AA0-8DC6-284812F87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908222"/>
              </p:ext>
            </p:extLst>
          </p:nvPr>
        </p:nvGraphicFramePr>
        <p:xfrm>
          <a:off x="365125" y="1006475"/>
          <a:ext cx="9661160" cy="536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165">
                  <a:extLst>
                    <a:ext uri="{9D8B030D-6E8A-4147-A177-3AD203B41FA5}">
                      <a16:colId xmlns:a16="http://schemas.microsoft.com/office/drawing/2014/main" val="1661396128"/>
                    </a:ext>
                  </a:extLst>
                </a:gridCol>
                <a:gridCol w="1445498">
                  <a:extLst>
                    <a:ext uri="{9D8B030D-6E8A-4147-A177-3AD203B41FA5}">
                      <a16:colId xmlns:a16="http://schemas.microsoft.com/office/drawing/2014/main" val="2803777931"/>
                    </a:ext>
                  </a:extLst>
                </a:gridCol>
                <a:gridCol w="6198497">
                  <a:extLst>
                    <a:ext uri="{9D8B030D-6E8A-4147-A177-3AD203B41FA5}">
                      <a16:colId xmlns:a16="http://schemas.microsoft.com/office/drawing/2014/main" val="2428077578"/>
                    </a:ext>
                  </a:extLst>
                </a:gridCol>
              </a:tblGrid>
              <a:tr h="46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Office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Additional $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Key Provisions</a:t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($ amounts over several years)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73856482"/>
                  </a:ext>
                </a:extLst>
              </a:tr>
              <a:tr h="1744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DOE Office of Energy Efficiency and Renewable Energy (EERE)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$16.26B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Grants for implementing updated building energy codes ($225M)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Energy Efficiency Grants ($550M), facilities ($250M), schools ($500M), loans ($250M)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Energy efficient transformer rebates ($10M)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Battery Material Processing Grants ($3B)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Clean Hydrogen Manufacturing Recycling ($500M), Electrolysis ($1B)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AMO ($750M) and Electric Drive Vehicle Battery Recycling ($200M)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State Energy program ($500M), WAP ($3.5B)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Hydroelectric incentives ($553.6M)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52228548"/>
                  </a:ext>
                </a:extLst>
              </a:tr>
              <a:tr h="726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DOE Cyber, Energy Security, Emergency Response (CESER)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$550M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Cybersecurity for the energy sector RD&amp;D program ($250M)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Energy sector operational support for cyber resilience program ($50M)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Rural/ Municipal Utility Cybersecurity Grant Program ($250M)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26147"/>
                  </a:ext>
                </a:extLst>
              </a:tr>
              <a:tr h="726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DOE Office of Electricity (OE)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$8.1B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Grants to prevent outages and enhance grid resilience ($5B)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Transmission Facilitation Program ($50M)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Smart Grid Investment Matching Grant Program ($3B)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78401"/>
                  </a:ext>
                </a:extLst>
              </a:tr>
              <a:tr h="4777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DOE Nuclear Energy (NE)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$6B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Civil Nuclear Credit Program ($6B)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80816"/>
                  </a:ext>
                </a:extLst>
              </a:tr>
              <a:tr h="1168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DOE Office of Fossil Energy and Carbon Management (FE)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$7.5B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Carbon Utilization Program ($310M)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Front-end engineering and design program ($100M)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Carbon storage validation and testing ($2.5B)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Developing 4 regional clean direct air capture hubs ($3.5B)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Carbon Dioxide Transportation Infrastructure Finance and Innovation Program ($2.1B)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7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5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41E9-03EA-49C8-A9F7-2B8513D2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Infrastructure Bill Agency/ Office Breakdown </a:t>
            </a:r>
            <a:br>
              <a:rPr lang="en-US" dirty="0"/>
            </a:br>
            <a:r>
              <a:rPr lang="en-US" sz="2000" b="0" dirty="0"/>
              <a:t>continued</a:t>
            </a:r>
            <a:endParaRPr lang="en-US" b="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C19C5D-F3FE-4AA0-8DC6-284812F87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001198"/>
              </p:ext>
            </p:extLst>
          </p:nvPr>
        </p:nvGraphicFramePr>
        <p:xfrm>
          <a:off x="365125" y="1006475"/>
          <a:ext cx="9661160" cy="484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165">
                  <a:extLst>
                    <a:ext uri="{9D8B030D-6E8A-4147-A177-3AD203B41FA5}">
                      <a16:colId xmlns:a16="http://schemas.microsoft.com/office/drawing/2014/main" val="1661396128"/>
                    </a:ext>
                  </a:extLst>
                </a:gridCol>
                <a:gridCol w="1445498">
                  <a:extLst>
                    <a:ext uri="{9D8B030D-6E8A-4147-A177-3AD203B41FA5}">
                      <a16:colId xmlns:a16="http://schemas.microsoft.com/office/drawing/2014/main" val="2803777931"/>
                    </a:ext>
                  </a:extLst>
                </a:gridCol>
                <a:gridCol w="6198497">
                  <a:extLst>
                    <a:ext uri="{9D8B030D-6E8A-4147-A177-3AD203B41FA5}">
                      <a16:colId xmlns:a16="http://schemas.microsoft.com/office/drawing/2014/main" val="2428077578"/>
                    </a:ext>
                  </a:extLst>
                </a:gridCol>
              </a:tblGrid>
              <a:tr h="341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Office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Additional $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Key Provisions</a:t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($ amounts over several years)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73856482"/>
                  </a:ext>
                </a:extLst>
              </a:tr>
              <a:tr h="14322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DOE Office of Clean Energy Demonstrations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$21.4B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Advanced Reactor Demonstration Program ($2.5B)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CCS demonstration ($2.5) and Pilot Projects ($937M)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Regional Clean Hydrogen Hubs ($8B)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Grid Reliability and Resiliency Grants ($5B)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Energy Storage Demonstration Pilot Grant Program ($355M) and Long Duration Demonstration ($150M)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Industrial Emissions Demonstration Projects ($500M) and Clean Energy Demonstration Projects on Former Mine Land ($500M)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28548"/>
                  </a:ext>
                </a:extLst>
              </a:tr>
              <a:tr h="542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Environmental Protection Agency (EPA)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$5B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Clean School Bus Program ($5B)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26147"/>
                  </a:ext>
                </a:extLst>
              </a:tr>
              <a:tr h="763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Department of Transportation (DOT)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$13B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National Electric Vehicle Charging Program ($5B)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Low-to-no emission transit buses and ferries ($5.5B)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Port infrastructure electrification and development ($2.25B)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Strengthening Mobility and Revolutionizing Transportation Grant Program ($500M)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78401"/>
                  </a:ext>
                </a:extLst>
              </a:tr>
              <a:tr h="500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Department of Homeland Security (DHS)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$213M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Cybersecurity Response and Recovery Fund ($100M)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Critical infrastructure security and resilience RD&amp;D ($157.5M)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80816"/>
                  </a:ext>
                </a:extLst>
              </a:tr>
              <a:tr h="565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Department of the Interior (DOI)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$1.5B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Wildfire risk mitigation ($1.1B)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706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094206-9232-4C12-AFB0-382597B49B6A}"/>
              </a:ext>
            </a:extLst>
          </p:cNvPr>
          <p:cNvSpPr txBox="1"/>
          <p:nvPr/>
        </p:nvSpPr>
        <p:spPr>
          <a:xfrm>
            <a:off x="547141" y="5985542"/>
            <a:ext cx="497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Complete breakdown available on Inside EPRI [link]</a:t>
            </a:r>
          </a:p>
        </p:txBody>
      </p:sp>
    </p:spTree>
    <p:extLst>
      <p:ext uri="{BB962C8B-B14F-4D97-AF65-F5344CB8AC3E}">
        <p14:creationId xmlns:p14="http://schemas.microsoft.com/office/powerpoint/2010/main" val="363486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circle&#10;&#10;Description automatically generated">
            <a:extLst>
              <a:ext uri="{FF2B5EF4-FFF2-40B4-BE49-F238E27FC236}">
                <a16:creationId xmlns:a16="http://schemas.microsoft.com/office/drawing/2014/main" id="{DB89ACAC-0003-40CF-8968-42F6BDA1F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52" y="3304847"/>
            <a:ext cx="2691514" cy="2691514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E3D89487-811A-4D7F-800B-5C742D66C549}"/>
              </a:ext>
            </a:extLst>
          </p:cNvPr>
          <p:cNvSpPr/>
          <p:nvPr/>
        </p:nvSpPr>
        <p:spPr bwMode="auto">
          <a:xfrm>
            <a:off x="4189080" y="1516278"/>
            <a:ext cx="3621941" cy="1693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9A133-7CFE-614C-8E48-E7C91DC1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2338"/>
            <a:ext cx="11430000" cy="731520"/>
          </a:xfrm>
        </p:spPr>
        <p:txBody>
          <a:bodyPr/>
          <a:lstStyle/>
          <a:p>
            <a:r>
              <a:rPr lang="en-US" sz="2800" dirty="0"/>
              <a:t>Budget Reconciliation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4D3BD9-98F7-4500-B98A-C0CA95BD60FC}"/>
              </a:ext>
            </a:extLst>
          </p:cNvPr>
          <p:cNvGrpSpPr/>
          <p:nvPr/>
        </p:nvGrpSpPr>
        <p:grpSpPr>
          <a:xfrm>
            <a:off x="7157384" y="3323167"/>
            <a:ext cx="4182386" cy="2553869"/>
            <a:chOff x="7157384" y="3323167"/>
            <a:chExt cx="4182386" cy="2553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9FD8BD-4A01-419D-8791-E18760E6E989}"/>
                </a:ext>
              </a:extLst>
            </p:cNvPr>
            <p:cNvSpPr txBox="1"/>
            <p:nvPr/>
          </p:nvSpPr>
          <p:spPr>
            <a:xfrm>
              <a:off x="7157384" y="3688291"/>
              <a:ext cx="4182386" cy="21887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tIns="137160" rtlCol="0" anchor="t" anchorCtr="0">
              <a:noAutofit/>
            </a:bodyPr>
            <a:lstStyle/>
            <a:p>
              <a:pPr algn="l"/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 package is funded via an array of measures, including a 15% Corporate Minimum Tax on Large Corporations, a Stock Buybacks Tax, surcharges on wealthy individuals, and more </a:t>
              </a:r>
              <a:endParaRPr lang="en-US" sz="1400" kern="0" dirty="0">
                <a:latin typeface="Calibri"/>
              </a:endParaRPr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227A50A8-4C9A-4921-9123-F4D47EF33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384" y="3323167"/>
              <a:ext cx="4182385" cy="36512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GB" b="1" kern="0" dirty="0">
                  <a:solidFill>
                    <a:prstClr val="white"/>
                  </a:solidFill>
                  <a:latin typeface="+mj-lt"/>
                  <a:ea typeface="ＭＳ Ｐゴシック"/>
                </a:rPr>
                <a:t>Funding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7D1434-DFD6-4F85-98FB-528446B3FCAE}"/>
              </a:ext>
            </a:extLst>
          </p:cNvPr>
          <p:cNvSpPr txBox="1"/>
          <p:nvPr/>
        </p:nvSpPr>
        <p:spPr>
          <a:xfrm>
            <a:off x="584248" y="3688292"/>
            <a:ext cx="4182386" cy="2188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tIns="137160" rtlCol="0" anchor="t" anchorCtr="0">
            <a:no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Clean Energy Tax Credits </a:t>
            </a:r>
            <a:r>
              <a:rPr lang="en-US" sz="1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($320B)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Resilience Investments </a:t>
            </a:r>
            <a:r>
              <a:rPr lang="en-US" sz="1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($105B)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Investments and Incentives for Clean Energy Technology, Manufacturing, and Supply Chains </a:t>
            </a:r>
            <a:r>
              <a:rPr lang="en-US" sz="1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($110B)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Clean Energy procurement </a:t>
            </a:r>
            <a:r>
              <a:rPr lang="en-US" sz="1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($20B)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5D3F7F24-C134-4DA5-8D90-53478D34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49" y="3323167"/>
            <a:ext cx="4182385" cy="36512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prstClr val="white"/>
                </a:solidFill>
                <a:latin typeface="+mj-lt"/>
                <a:ea typeface="ＭＳ Ｐゴシック"/>
              </a:rPr>
              <a:t>Energy Provisions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1C9036-B056-4E92-A53A-E2013884061A}"/>
              </a:ext>
            </a:extLst>
          </p:cNvPr>
          <p:cNvSpPr txBox="1"/>
          <p:nvPr/>
        </p:nvSpPr>
        <p:spPr>
          <a:xfrm>
            <a:off x="89210" y="1370293"/>
            <a:ext cx="341227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$1.75 T (down from $3.5 trillion)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chemeClr val="tx1"/>
                </a:solidFill>
                <a:latin typeface="+mn-lt"/>
              </a:rPr>
              <a:t>$555 billion in investments in clean energy, energy efficiency, and climate provisions</a:t>
            </a:r>
            <a:endParaRPr lang="en-US" sz="1400" dirty="0">
              <a:latin typeface="+mn-lt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Clean Energy Payment Program eliminated ($150 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B6BBE-0C6F-4252-800A-401B7B53D3E5}"/>
              </a:ext>
            </a:extLst>
          </p:cNvPr>
          <p:cNvSpPr txBox="1"/>
          <p:nvPr/>
        </p:nvSpPr>
        <p:spPr>
          <a:xfrm>
            <a:off x="7984272" y="1460239"/>
            <a:ext cx="362194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1400" b="1" dirty="0">
                <a:latin typeface="+mn-lt"/>
              </a:rPr>
              <a:t>Build Back Better (HR 5376)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Procedural vote in House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Tentative vote in House mid-November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Senate vote unknown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339B2-087F-4533-B287-F400DBA17C51}"/>
              </a:ext>
            </a:extLst>
          </p:cNvPr>
          <p:cNvSpPr txBox="1"/>
          <p:nvPr/>
        </p:nvSpPr>
        <p:spPr>
          <a:xfrm>
            <a:off x="371118" y="940069"/>
            <a:ext cx="1470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69B679-2E74-4180-96D3-3E580C9997C0}"/>
              </a:ext>
            </a:extLst>
          </p:cNvPr>
          <p:cNvSpPr txBox="1"/>
          <p:nvPr/>
        </p:nvSpPr>
        <p:spPr>
          <a:xfrm>
            <a:off x="3873485" y="937922"/>
            <a:ext cx="1470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</a:rPr>
              <a:t>STATUS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D3447-709E-474D-8167-61075D6C7943}"/>
              </a:ext>
            </a:extLst>
          </p:cNvPr>
          <p:cNvSpPr txBox="1"/>
          <p:nvPr/>
        </p:nvSpPr>
        <p:spPr>
          <a:xfrm>
            <a:off x="8431713" y="937922"/>
            <a:ext cx="1470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PROSPECTS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98B67B-2D5B-44BC-A66D-FCDDFF233B8F}"/>
              </a:ext>
            </a:extLst>
          </p:cNvPr>
          <p:cNvSpPr/>
          <p:nvPr/>
        </p:nvSpPr>
        <p:spPr bwMode="auto">
          <a:xfrm>
            <a:off x="394009" y="1232904"/>
            <a:ext cx="3174381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2DBE9A-E187-404C-968E-88E2B8F8062D}"/>
              </a:ext>
            </a:extLst>
          </p:cNvPr>
          <p:cNvSpPr/>
          <p:nvPr/>
        </p:nvSpPr>
        <p:spPr bwMode="auto">
          <a:xfrm>
            <a:off x="4108061" y="1232904"/>
            <a:ext cx="3783981" cy="4571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77DE2A-E3B0-41AE-99A5-B25015118387}"/>
              </a:ext>
            </a:extLst>
          </p:cNvPr>
          <p:cNvSpPr/>
          <p:nvPr/>
        </p:nvSpPr>
        <p:spPr bwMode="auto">
          <a:xfrm>
            <a:off x="8431832" y="1232904"/>
            <a:ext cx="3174381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08276F-3B8D-4708-B741-801D5C11F37F}"/>
              </a:ext>
            </a:extLst>
          </p:cNvPr>
          <p:cNvSpPr txBox="1"/>
          <p:nvPr/>
        </p:nvSpPr>
        <p:spPr>
          <a:xfrm>
            <a:off x="3468725" y="1814730"/>
            <a:ext cx="1724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400" b="1" dirty="0">
                <a:latin typeface="+mn-lt"/>
              </a:rPr>
              <a:t>Resolution Passed Senate </a:t>
            </a:r>
            <a:r>
              <a:rPr lang="en-US" sz="1400" dirty="0">
                <a:latin typeface="+mn-lt"/>
              </a:rPr>
              <a:t>Aug 11</a:t>
            </a:r>
            <a:br>
              <a:rPr lang="en-US" sz="1400" dirty="0">
                <a:latin typeface="+mn-lt"/>
              </a:rPr>
            </a:br>
            <a:r>
              <a:rPr lang="en-US" sz="1200" dirty="0">
                <a:latin typeface="+mn-lt"/>
              </a:rPr>
              <a:t>(50-49)</a:t>
            </a:r>
            <a:endParaRPr lang="en-US" sz="14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B0628-45D6-4218-8A36-27C9F16DA04F}"/>
              </a:ext>
            </a:extLst>
          </p:cNvPr>
          <p:cNvSpPr txBox="1"/>
          <p:nvPr/>
        </p:nvSpPr>
        <p:spPr>
          <a:xfrm>
            <a:off x="4851090" y="1814729"/>
            <a:ext cx="1724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400" b="1" dirty="0">
                <a:latin typeface="+mn-lt"/>
              </a:rPr>
              <a:t>Resolution Passed House </a:t>
            </a:r>
            <a:r>
              <a:rPr lang="en-US" sz="1400" dirty="0">
                <a:latin typeface="+mn-lt"/>
              </a:rPr>
              <a:t>Aug 24</a:t>
            </a:r>
            <a:br>
              <a:rPr lang="en-US" sz="1400" dirty="0">
                <a:latin typeface="+mn-lt"/>
              </a:rPr>
            </a:br>
            <a:r>
              <a:rPr lang="en-US" sz="1200" dirty="0">
                <a:latin typeface="+mn-lt"/>
              </a:rPr>
              <a:t>(220-212)</a:t>
            </a:r>
            <a:endParaRPr lang="en-US" sz="14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13638-C7F2-430B-BEFF-9BA914907675}"/>
              </a:ext>
            </a:extLst>
          </p:cNvPr>
          <p:cNvSpPr txBox="1"/>
          <p:nvPr/>
        </p:nvSpPr>
        <p:spPr>
          <a:xfrm>
            <a:off x="6218958" y="1814728"/>
            <a:ext cx="1724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400" dirty="0">
                <a:latin typeface="+mn-lt"/>
              </a:rPr>
              <a:t>Committees tasked with crafting legislation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DC36B9-333E-4B80-A737-52560E51ACFC}"/>
              </a:ext>
            </a:extLst>
          </p:cNvPr>
          <p:cNvSpPr/>
          <p:nvPr/>
        </p:nvSpPr>
        <p:spPr bwMode="auto">
          <a:xfrm>
            <a:off x="4380058" y="1405564"/>
            <a:ext cx="386576" cy="3865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5A166B3-0602-462E-8820-BD8B290CA289}"/>
              </a:ext>
            </a:extLst>
          </p:cNvPr>
          <p:cNvSpPr/>
          <p:nvPr/>
        </p:nvSpPr>
        <p:spPr bwMode="auto">
          <a:xfrm>
            <a:off x="5744224" y="1405564"/>
            <a:ext cx="386576" cy="3865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C5ECA0-06BF-4F7C-8F16-8B2BDABD9892}"/>
              </a:ext>
            </a:extLst>
          </p:cNvPr>
          <p:cNvSpPr/>
          <p:nvPr/>
        </p:nvSpPr>
        <p:spPr bwMode="auto">
          <a:xfrm>
            <a:off x="7108390" y="1405564"/>
            <a:ext cx="386576" cy="3865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7" name="Graphic 36" descr="Clipboard Partially Checked with solid fill">
            <a:extLst>
              <a:ext uri="{FF2B5EF4-FFF2-40B4-BE49-F238E27FC236}">
                <a16:creationId xmlns:a16="http://schemas.microsoft.com/office/drawing/2014/main" id="{DE51C0EA-8FD3-4326-8ADA-28576DF20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3750" y="1433442"/>
            <a:ext cx="301083" cy="301083"/>
          </a:xfrm>
          <a:prstGeom prst="rect">
            <a:avLst/>
          </a:prstGeom>
        </p:spPr>
      </p:pic>
      <p:pic>
        <p:nvPicPr>
          <p:cNvPr id="39" name="Graphic 38" descr="Checkmark with solid fill">
            <a:extLst>
              <a:ext uri="{FF2B5EF4-FFF2-40B4-BE49-F238E27FC236}">
                <a16:creationId xmlns:a16="http://schemas.microsoft.com/office/drawing/2014/main" id="{10A7B977-4666-4E2B-8D8D-CA9EE6CC4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8169" y="1421977"/>
            <a:ext cx="301083" cy="301083"/>
          </a:xfrm>
          <a:prstGeom prst="rect">
            <a:avLst/>
          </a:prstGeom>
        </p:spPr>
      </p:pic>
      <p:pic>
        <p:nvPicPr>
          <p:cNvPr id="40" name="Graphic 39" descr="Checkmark with solid fill">
            <a:extLst>
              <a:ext uri="{FF2B5EF4-FFF2-40B4-BE49-F238E27FC236}">
                <a16:creationId xmlns:a16="http://schemas.microsoft.com/office/drawing/2014/main" id="{427CBC90-AA58-4795-8455-D623C2D2A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6052" y="1421977"/>
            <a:ext cx="301083" cy="301083"/>
          </a:xfrm>
          <a:prstGeom prst="rect">
            <a:avLst/>
          </a:prstGeom>
        </p:spPr>
      </p:pic>
      <p:grpSp>
        <p:nvGrpSpPr>
          <p:cNvPr id="43" name="Gruppieren 46">
            <a:extLst>
              <a:ext uri="{FF2B5EF4-FFF2-40B4-BE49-F238E27FC236}">
                <a16:creationId xmlns:a16="http://schemas.microsoft.com/office/drawing/2014/main" id="{AA3816CA-CD13-45F1-AFD0-6B00DAE9EC3F}"/>
              </a:ext>
            </a:extLst>
          </p:cNvPr>
          <p:cNvGrpSpPr/>
          <p:nvPr/>
        </p:nvGrpSpPr>
        <p:grpSpPr>
          <a:xfrm>
            <a:off x="5122286" y="4197973"/>
            <a:ext cx="1679445" cy="1019181"/>
            <a:chOff x="15626090" y="4735488"/>
            <a:chExt cx="7605713" cy="4640262"/>
          </a:xfrm>
          <a:solidFill>
            <a:schemeClr val="bg1">
              <a:lumMod val="85000"/>
            </a:schemeClr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FD1F7B2D-FECE-4212-8CF9-F245A7783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3190" y="8081938"/>
              <a:ext cx="1355725" cy="1249362"/>
            </a:xfrm>
            <a:custGeom>
              <a:avLst/>
              <a:gdLst>
                <a:gd name="T0" fmla="*/ 236 w 362"/>
                <a:gd name="T1" fmla="*/ 42 h 334"/>
                <a:gd name="T2" fmla="*/ 204 w 362"/>
                <a:gd name="T3" fmla="*/ 31 h 334"/>
                <a:gd name="T4" fmla="*/ 169 w 362"/>
                <a:gd name="T5" fmla="*/ 16 h 334"/>
                <a:gd name="T6" fmla="*/ 155 w 362"/>
                <a:gd name="T7" fmla="*/ 3 h 334"/>
                <a:gd name="T8" fmla="*/ 104 w 362"/>
                <a:gd name="T9" fmla="*/ 16 h 334"/>
                <a:gd name="T10" fmla="*/ 79 w 362"/>
                <a:gd name="T11" fmla="*/ 22 h 334"/>
                <a:gd name="T12" fmla="*/ 86 w 362"/>
                <a:gd name="T13" fmla="*/ 66 h 334"/>
                <a:gd name="T14" fmla="*/ 92 w 362"/>
                <a:gd name="T15" fmla="*/ 82 h 334"/>
                <a:gd name="T16" fmla="*/ 80 w 362"/>
                <a:gd name="T17" fmla="*/ 82 h 334"/>
                <a:gd name="T18" fmla="*/ 37 w 362"/>
                <a:gd name="T19" fmla="*/ 70 h 334"/>
                <a:gd name="T20" fmla="*/ 50 w 362"/>
                <a:gd name="T21" fmla="*/ 106 h 334"/>
                <a:gd name="T22" fmla="*/ 70 w 362"/>
                <a:gd name="T23" fmla="*/ 112 h 334"/>
                <a:gd name="T24" fmla="*/ 81 w 362"/>
                <a:gd name="T25" fmla="*/ 111 h 334"/>
                <a:gd name="T26" fmla="*/ 75 w 362"/>
                <a:gd name="T27" fmla="*/ 135 h 334"/>
                <a:gd name="T28" fmla="*/ 42 w 362"/>
                <a:gd name="T29" fmla="*/ 142 h 334"/>
                <a:gd name="T30" fmla="*/ 28 w 362"/>
                <a:gd name="T31" fmla="*/ 144 h 334"/>
                <a:gd name="T32" fmla="*/ 12 w 362"/>
                <a:gd name="T33" fmla="*/ 151 h 334"/>
                <a:gd name="T34" fmla="*/ 22 w 362"/>
                <a:gd name="T35" fmla="*/ 173 h 334"/>
                <a:gd name="T36" fmla="*/ 21 w 362"/>
                <a:gd name="T37" fmla="*/ 181 h 334"/>
                <a:gd name="T38" fmla="*/ 25 w 362"/>
                <a:gd name="T39" fmla="*/ 198 h 334"/>
                <a:gd name="T40" fmla="*/ 31 w 362"/>
                <a:gd name="T41" fmla="*/ 218 h 334"/>
                <a:gd name="T42" fmla="*/ 32 w 362"/>
                <a:gd name="T43" fmla="*/ 225 h 334"/>
                <a:gd name="T44" fmla="*/ 49 w 362"/>
                <a:gd name="T45" fmla="*/ 225 h 334"/>
                <a:gd name="T46" fmla="*/ 66 w 362"/>
                <a:gd name="T47" fmla="*/ 239 h 334"/>
                <a:gd name="T48" fmla="*/ 71 w 362"/>
                <a:gd name="T49" fmla="*/ 242 h 334"/>
                <a:gd name="T50" fmla="*/ 56 w 362"/>
                <a:gd name="T51" fmla="*/ 258 h 334"/>
                <a:gd name="T52" fmla="*/ 23 w 362"/>
                <a:gd name="T53" fmla="*/ 276 h 334"/>
                <a:gd name="T54" fmla="*/ 6 w 362"/>
                <a:gd name="T55" fmla="*/ 285 h 334"/>
                <a:gd name="T56" fmla="*/ 31 w 362"/>
                <a:gd name="T57" fmla="*/ 282 h 334"/>
                <a:gd name="T58" fmla="*/ 52 w 362"/>
                <a:gd name="T59" fmla="*/ 279 h 334"/>
                <a:gd name="T60" fmla="*/ 62 w 362"/>
                <a:gd name="T61" fmla="*/ 272 h 334"/>
                <a:gd name="T62" fmla="*/ 74 w 362"/>
                <a:gd name="T63" fmla="*/ 269 h 334"/>
                <a:gd name="T64" fmla="*/ 84 w 362"/>
                <a:gd name="T65" fmla="*/ 260 h 334"/>
                <a:gd name="T66" fmla="*/ 98 w 362"/>
                <a:gd name="T67" fmla="*/ 259 h 334"/>
                <a:gd name="T68" fmla="*/ 112 w 362"/>
                <a:gd name="T69" fmla="*/ 248 h 334"/>
                <a:gd name="T70" fmla="*/ 113 w 362"/>
                <a:gd name="T71" fmla="*/ 229 h 334"/>
                <a:gd name="T72" fmla="*/ 140 w 362"/>
                <a:gd name="T73" fmla="*/ 209 h 334"/>
                <a:gd name="T74" fmla="*/ 165 w 362"/>
                <a:gd name="T75" fmla="*/ 201 h 334"/>
                <a:gd name="T76" fmla="*/ 157 w 362"/>
                <a:gd name="T77" fmla="*/ 212 h 334"/>
                <a:gd name="T78" fmla="*/ 134 w 362"/>
                <a:gd name="T79" fmla="*/ 229 h 334"/>
                <a:gd name="T80" fmla="*/ 130 w 362"/>
                <a:gd name="T81" fmla="*/ 241 h 334"/>
                <a:gd name="T82" fmla="*/ 148 w 362"/>
                <a:gd name="T83" fmla="*/ 234 h 334"/>
                <a:gd name="T84" fmla="*/ 164 w 362"/>
                <a:gd name="T85" fmla="*/ 230 h 334"/>
                <a:gd name="T86" fmla="*/ 176 w 362"/>
                <a:gd name="T87" fmla="*/ 225 h 334"/>
                <a:gd name="T88" fmla="*/ 185 w 362"/>
                <a:gd name="T89" fmla="*/ 215 h 334"/>
                <a:gd name="T90" fmla="*/ 197 w 362"/>
                <a:gd name="T91" fmla="*/ 219 h 334"/>
                <a:gd name="T92" fmla="*/ 210 w 362"/>
                <a:gd name="T93" fmla="*/ 234 h 334"/>
                <a:gd name="T94" fmla="*/ 248 w 362"/>
                <a:gd name="T95" fmla="*/ 244 h 334"/>
                <a:gd name="T96" fmla="*/ 267 w 362"/>
                <a:gd name="T97" fmla="*/ 260 h 334"/>
                <a:gd name="T98" fmla="*/ 290 w 362"/>
                <a:gd name="T99" fmla="*/ 276 h 334"/>
                <a:gd name="T100" fmla="*/ 299 w 362"/>
                <a:gd name="T101" fmla="*/ 256 h 334"/>
                <a:gd name="T102" fmla="*/ 325 w 362"/>
                <a:gd name="T103" fmla="*/ 297 h 334"/>
                <a:gd name="T104" fmla="*/ 347 w 362"/>
                <a:gd name="T105" fmla="*/ 319 h 334"/>
                <a:gd name="T106" fmla="*/ 362 w 362"/>
                <a:gd name="T107" fmla="*/ 329 h 334"/>
                <a:gd name="T108" fmla="*/ 319 w 362"/>
                <a:gd name="T109" fmla="*/ 270 h 334"/>
                <a:gd name="T110" fmla="*/ 272 w 362"/>
                <a:gd name="T111" fmla="*/ 252 h 334"/>
                <a:gd name="T112" fmla="*/ 251 w 362"/>
                <a:gd name="T113" fmla="*/ 23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2" h="334">
                  <a:moveTo>
                    <a:pt x="244" y="236"/>
                  </a:moveTo>
                  <a:cubicBezTo>
                    <a:pt x="255" y="52"/>
                    <a:pt x="255" y="52"/>
                    <a:pt x="255" y="52"/>
                  </a:cubicBezTo>
                  <a:cubicBezTo>
                    <a:pt x="255" y="52"/>
                    <a:pt x="247" y="45"/>
                    <a:pt x="242" y="45"/>
                  </a:cubicBezTo>
                  <a:cubicBezTo>
                    <a:pt x="242" y="45"/>
                    <a:pt x="246" y="40"/>
                    <a:pt x="245" y="39"/>
                  </a:cubicBezTo>
                  <a:cubicBezTo>
                    <a:pt x="243" y="38"/>
                    <a:pt x="239" y="40"/>
                    <a:pt x="236" y="42"/>
                  </a:cubicBezTo>
                  <a:cubicBezTo>
                    <a:pt x="234" y="44"/>
                    <a:pt x="234" y="45"/>
                    <a:pt x="230" y="43"/>
                  </a:cubicBezTo>
                  <a:cubicBezTo>
                    <a:pt x="227" y="41"/>
                    <a:pt x="217" y="40"/>
                    <a:pt x="213" y="40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07" y="33"/>
                    <a:pt x="204" y="31"/>
                  </a:cubicBezTo>
                  <a:cubicBezTo>
                    <a:pt x="201" y="28"/>
                    <a:pt x="198" y="28"/>
                    <a:pt x="195" y="31"/>
                  </a:cubicBezTo>
                  <a:cubicBezTo>
                    <a:pt x="192" y="34"/>
                    <a:pt x="191" y="31"/>
                    <a:pt x="191" y="31"/>
                  </a:cubicBezTo>
                  <a:cubicBezTo>
                    <a:pt x="191" y="31"/>
                    <a:pt x="189" y="28"/>
                    <a:pt x="184" y="29"/>
                  </a:cubicBezTo>
                  <a:cubicBezTo>
                    <a:pt x="180" y="29"/>
                    <a:pt x="188" y="20"/>
                    <a:pt x="181" y="20"/>
                  </a:cubicBezTo>
                  <a:cubicBezTo>
                    <a:pt x="173" y="20"/>
                    <a:pt x="168" y="21"/>
                    <a:pt x="169" y="16"/>
                  </a:cubicBezTo>
                  <a:cubicBezTo>
                    <a:pt x="170" y="12"/>
                    <a:pt x="171" y="9"/>
                    <a:pt x="172" y="9"/>
                  </a:cubicBezTo>
                  <a:cubicBezTo>
                    <a:pt x="173" y="9"/>
                    <a:pt x="166" y="8"/>
                    <a:pt x="163" y="10"/>
                  </a:cubicBezTo>
                  <a:cubicBezTo>
                    <a:pt x="163" y="10"/>
                    <a:pt x="166" y="6"/>
                    <a:pt x="163" y="5"/>
                  </a:cubicBezTo>
                  <a:cubicBezTo>
                    <a:pt x="161" y="4"/>
                    <a:pt x="163" y="0"/>
                    <a:pt x="160" y="0"/>
                  </a:cubicBezTo>
                  <a:cubicBezTo>
                    <a:pt x="157" y="1"/>
                    <a:pt x="158" y="3"/>
                    <a:pt x="155" y="3"/>
                  </a:cubicBezTo>
                  <a:cubicBezTo>
                    <a:pt x="153" y="4"/>
                    <a:pt x="148" y="8"/>
                    <a:pt x="144" y="8"/>
                  </a:cubicBezTo>
                  <a:cubicBezTo>
                    <a:pt x="141" y="8"/>
                    <a:pt x="143" y="7"/>
                    <a:pt x="142" y="5"/>
                  </a:cubicBezTo>
                  <a:cubicBezTo>
                    <a:pt x="140" y="2"/>
                    <a:pt x="139" y="3"/>
                    <a:pt x="135" y="5"/>
                  </a:cubicBezTo>
                  <a:cubicBezTo>
                    <a:pt x="132" y="7"/>
                    <a:pt x="133" y="7"/>
                    <a:pt x="127" y="7"/>
                  </a:cubicBezTo>
                  <a:cubicBezTo>
                    <a:pt x="121" y="8"/>
                    <a:pt x="108" y="11"/>
                    <a:pt x="104" y="16"/>
                  </a:cubicBezTo>
                  <a:cubicBezTo>
                    <a:pt x="100" y="21"/>
                    <a:pt x="102" y="23"/>
                    <a:pt x="101" y="23"/>
                  </a:cubicBezTo>
                  <a:cubicBezTo>
                    <a:pt x="99" y="23"/>
                    <a:pt x="97" y="26"/>
                    <a:pt x="96" y="26"/>
                  </a:cubicBezTo>
                  <a:cubicBezTo>
                    <a:pt x="94" y="26"/>
                    <a:pt x="91" y="31"/>
                    <a:pt x="90" y="28"/>
                  </a:cubicBezTo>
                  <a:cubicBezTo>
                    <a:pt x="88" y="25"/>
                    <a:pt x="86" y="24"/>
                    <a:pt x="85" y="25"/>
                  </a:cubicBezTo>
                  <a:cubicBezTo>
                    <a:pt x="84" y="25"/>
                    <a:pt x="82" y="22"/>
                    <a:pt x="79" y="22"/>
                  </a:cubicBezTo>
                  <a:cubicBezTo>
                    <a:pt x="76" y="22"/>
                    <a:pt x="77" y="27"/>
                    <a:pt x="74" y="30"/>
                  </a:cubicBezTo>
                  <a:cubicBezTo>
                    <a:pt x="72" y="33"/>
                    <a:pt x="70" y="33"/>
                    <a:pt x="72" y="37"/>
                  </a:cubicBezTo>
                  <a:cubicBezTo>
                    <a:pt x="74" y="40"/>
                    <a:pt x="84" y="46"/>
                    <a:pt x="83" y="52"/>
                  </a:cubicBezTo>
                  <a:cubicBezTo>
                    <a:pt x="82" y="58"/>
                    <a:pt x="81" y="61"/>
                    <a:pt x="81" y="61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9" y="63"/>
                    <a:pt x="90" y="66"/>
                  </a:cubicBezTo>
                  <a:cubicBezTo>
                    <a:pt x="92" y="69"/>
                    <a:pt x="98" y="69"/>
                    <a:pt x="96" y="71"/>
                  </a:cubicBezTo>
                  <a:cubicBezTo>
                    <a:pt x="95" y="73"/>
                    <a:pt x="88" y="67"/>
                    <a:pt x="88" y="71"/>
                  </a:cubicBezTo>
                  <a:cubicBezTo>
                    <a:pt x="87" y="75"/>
                    <a:pt x="87" y="82"/>
                    <a:pt x="92" y="82"/>
                  </a:cubicBezTo>
                  <a:cubicBezTo>
                    <a:pt x="97" y="82"/>
                    <a:pt x="98" y="85"/>
                    <a:pt x="95" y="90"/>
                  </a:cubicBezTo>
                  <a:cubicBezTo>
                    <a:pt x="93" y="94"/>
                    <a:pt x="93" y="93"/>
                    <a:pt x="93" y="89"/>
                  </a:cubicBezTo>
                  <a:cubicBezTo>
                    <a:pt x="93" y="85"/>
                    <a:pt x="92" y="85"/>
                    <a:pt x="90" y="87"/>
                  </a:cubicBezTo>
                  <a:cubicBezTo>
                    <a:pt x="88" y="89"/>
                    <a:pt x="84" y="90"/>
                    <a:pt x="84" y="87"/>
                  </a:cubicBezTo>
                  <a:cubicBezTo>
                    <a:pt x="84" y="84"/>
                    <a:pt x="86" y="85"/>
                    <a:pt x="80" y="82"/>
                  </a:cubicBezTo>
                  <a:cubicBezTo>
                    <a:pt x="75" y="80"/>
                    <a:pt x="72" y="78"/>
                    <a:pt x="74" y="75"/>
                  </a:cubicBezTo>
                  <a:cubicBezTo>
                    <a:pt x="77" y="71"/>
                    <a:pt x="77" y="67"/>
                    <a:pt x="77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1" y="68"/>
                    <a:pt x="49" y="69"/>
                  </a:cubicBezTo>
                  <a:cubicBezTo>
                    <a:pt x="48" y="69"/>
                    <a:pt x="39" y="70"/>
                    <a:pt x="37" y="70"/>
                  </a:cubicBezTo>
                  <a:cubicBezTo>
                    <a:pt x="36" y="70"/>
                    <a:pt x="33" y="75"/>
                    <a:pt x="39" y="79"/>
                  </a:cubicBezTo>
                  <a:cubicBezTo>
                    <a:pt x="45" y="82"/>
                    <a:pt x="48" y="86"/>
                    <a:pt x="48" y="86"/>
                  </a:cubicBezTo>
                  <a:cubicBezTo>
                    <a:pt x="48" y="86"/>
                    <a:pt x="41" y="85"/>
                    <a:pt x="40" y="85"/>
                  </a:cubicBezTo>
                  <a:cubicBezTo>
                    <a:pt x="39" y="85"/>
                    <a:pt x="40" y="97"/>
                    <a:pt x="40" y="97"/>
                  </a:cubicBezTo>
                  <a:cubicBezTo>
                    <a:pt x="40" y="97"/>
                    <a:pt x="44" y="106"/>
                    <a:pt x="50" y="106"/>
                  </a:cubicBezTo>
                  <a:cubicBezTo>
                    <a:pt x="55" y="106"/>
                    <a:pt x="58" y="108"/>
                    <a:pt x="58" y="108"/>
                  </a:cubicBezTo>
                  <a:cubicBezTo>
                    <a:pt x="58" y="108"/>
                    <a:pt x="62" y="116"/>
                    <a:pt x="64" y="114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8" y="117"/>
                    <a:pt x="68" y="116"/>
                  </a:cubicBezTo>
                  <a:cubicBezTo>
                    <a:pt x="68" y="115"/>
                    <a:pt x="70" y="112"/>
                    <a:pt x="70" y="112"/>
                  </a:cubicBezTo>
                  <a:cubicBezTo>
                    <a:pt x="70" y="112"/>
                    <a:pt x="73" y="109"/>
                    <a:pt x="73" y="109"/>
                  </a:cubicBezTo>
                  <a:cubicBezTo>
                    <a:pt x="74" y="109"/>
                    <a:pt x="76" y="108"/>
                    <a:pt x="76" y="108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5" y="104"/>
                    <a:pt x="85" y="107"/>
                  </a:cubicBezTo>
                  <a:cubicBezTo>
                    <a:pt x="85" y="111"/>
                    <a:pt x="81" y="111"/>
                    <a:pt x="81" y="111"/>
                  </a:cubicBezTo>
                  <a:cubicBezTo>
                    <a:pt x="81" y="111"/>
                    <a:pt x="80" y="114"/>
                    <a:pt x="77" y="115"/>
                  </a:cubicBezTo>
                  <a:cubicBezTo>
                    <a:pt x="73" y="116"/>
                    <a:pt x="73" y="120"/>
                    <a:pt x="77" y="118"/>
                  </a:cubicBezTo>
                  <a:cubicBezTo>
                    <a:pt x="80" y="116"/>
                    <a:pt x="82" y="118"/>
                    <a:pt x="81" y="121"/>
                  </a:cubicBezTo>
                  <a:cubicBezTo>
                    <a:pt x="79" y="124"/>
                    <a:pt x="76" y="126"/>
                    <a:pt x="78" y="128"/>
                  </a:cubicBezTo>
                  <a:cubicBezTo>
                    <a:pt x="80" y="130"/>
                    <a:pt x="79" y="133"/>
                    <a:pt x="75" y="135"/>
                  </a:cubicBezTo>
                  <a:cubicBezTo>
                    <a:pt x="70" y="136"/>
                    <a:pt x="65" y="138"/>
                    <a:pt x="62" y="136"/>
                  </a:cubicBezTo>
                  <a:cubicBezTo>
                    <a:pt x="59" y="133"/>
                    <a:pt x="57" y="132"/>
                    <a:pt x="54" y="135"/>
                  </a:cubicBezTo>
                  <a:cubicBezTo>
                    <a:pt x="51" y="137"/>
                    <a:pt x="49" y="136"/>
                    <a:pt x="49" y="136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58"/>
                    <a:pt x="45" y="146"/>
                    <a:pt x="42" y="142"/>
                  </a:cubicBezTo>
                  <a:cubicBezTo>
                    <a:pt x="39" y="138"/>
                    <a:pt x="36" y="137"/>
                    <a:pt x="36" y="139"/>
                  </a:cubicBezTo>
                  <a:cubicBezTo>
                    <a:pt x="36" y="141"/>
                    <a:pt x="35" y="141"/>
                    <a:pt x="35" y="143"/>
                  </a:cubicBezTo>
                  <a:cubicBezTo>
                    <a:pt x="34" y="145"/>
                    <a:pt x="32" y="146"/>
                    <a:pt x="32" y="144"/>
                  </a:cubicBezTo>
                  <a:cubicBezTo>
                    <a:pt x="32" y="141"/>
                    <a:pt x="33" y="140"/>
                    <a:pt x="31" y="140"/>
                  </a:cubicBezTo>
                  <a:cubicBezTo>
                    <a:pt x="29" y="140"/>
                    <a:pt x="28" y="144"/>
                    <a:pt x="28" y="144"/>
                  </a:cubicBezTo>
                  <a:cubicBezTo>
                    <a:pt x="28" y="144"/>
                    <a:pt x="26" y="147"/>
                    <a:pt x="25" y="145"/>
                  </a:cubicBezTo>
                  <a:cubicBezTo>
                    <a:pt x="24" y="142"/>
                    <a:pt x="23" y="140"/>
                    <a:pt x="21" y="142"/>
                  </a:cubicBezTo>
                  <a:cubicBezTo>
                    <a:pt x="20" y="145"/>
                    <a:pt x="18" y="145"/>
                    <a:pt x="16" y="145"/>
                  </a:cubicBezTo>
                  <a:cubicBezTo>
                    <a:pt x="15" y="145"/>
                    <a:pt x="13" y="144"/>
                    <a:pt x="13" y="146"/>
                  </a:cubicBezTo>
                  <a:cubicBezTo>
                    <a:pt x="13" y="148"/>
                    <a:pt x="14" y="150"/>
                    <a:pt x="12" y="151"/>
                  </a:cubicBezTo>
                  <a:cubicBezTo>
                    <a:pt x="10" y="151"/>
                    <a:pt x="13" y="155"/>
                    <a:pt x="14" y="155"/>
                  </a:cubicBezTo>
                  <a:cubicBezTo>
                    <a:pt x="16" y="155"/>
                    <a:pt x="14" y="158"/>
                    <a:pt x="14" y="158"/>
                  </a:cubicBezTo>
                  <a:cubicBezTo>
                    <a:pt x="14" y="158"/>
                    <a:pt x="14" y="159"/>
                    <a:pt x="15" y="160"/>
                  </a:cubicBezTo>
                  <a:cubicBezTo>
                    <a:pt x="17" y="162"/>
                    <a:pt x="17" y="164"/>
                    <a:pt x="20" y="167"/>
                  </a:cubicBezTo>
                  <a:cubicBezTo>
                    <a:pt x="22" y="170"/>
                    <a:pt x="24" y="172"/>
                    <a:pt x="22" y="173"/>
                  </a:cubicBezTo>
                  <a:cubicBezTo>
                    <a:pt x="20" y="174"/>
                    <a:pt x="18" y="174"/>
                    <a:pt x="18" y="174"/>
                  </a:cubicBezTo>
                  <a:cubicBezTo>
                    <a:pt x="18" y="174"/>
                    <a:pt x="20" y="176"/>
                    <a:pt x="17" y="176"/>
                  </a:cubicBezTo>
                  <a:cubicBezTo>
                    <a:pt x="14" y="175"/>
                    <a:pt x="10" y="173"/>
                    <a:pt x="11" y="176"/>
                  </a:cubicBezTo>
                  <a:cubicBezTo>
                    <a:pt x="11" y="179"/>
                    <a:pt x="13" y="182"/>
                    <a:pt x="15" y="182"/>
                  </a:cubicBezTo>
                  <a:cubicBezTo>
                    <a:pt x="17" y="183"/>
                    <a:pt x="19" y="181"/>
                    <a:pt x="21" y="181"/>
                  </a:cubicBezTo>
                  <a:cubicBezTo>
                    <a:pt x="22" y="181"/>
                    <a:pt x="24" y="183"/>
                    <a:pt x="24" y="185"/>
                  </a:cubicBezTo>
                  <a:cubicBezTo>
                    <a:pt x="24" y="187"/>
                    <a:pt x="22" y="187"/>
                    <a:pt x="21" y="187"/>
                  </a:cubicBezTo>
                  <a:cubicBezTo>
                    <a:pt x="20" y="187"/>
                    <a:pt x="21" y="190"/>
                    <a:pt x="20" y="191"/>
                  </a:cubicBezTo>
                  <a:cubicBezTo>
                    <a:pt x="19" y="193"/>
                    <a:pt x="17" y="194"/>
                    <a:pt x="19" y="194"/>
                  </a:cubicBezTo>
                  <a:cubicBezTo>
                    <a:pt x="21" y="195"/>
                    <a:pt x="23" y="196"/>
                    <a:pt x="25" y="198"/>
                  </a:cubicBezTo>
                  <a:cubicBezTo>
                    <a:pt x="26" y="199"/>
                    <a:pt x="28" y="201"/>
                    <a:pt x="31" y="199"/>
                  </a:cubicBezTo>
                  <a:cubicBezTo>
                    <a:pt x="33" y="197"/>
                    <a:pt x="38" y="197"/>
                    <a:pt x="38" y="196"/>
                  </a:cubicBezTo>
                  <a:cubicBezTo>
                    <a:pt x="38" y="196"/>
                    <a:pt x="38" y="200"/>
                    <a:pt x="38" y="200"/>
                  </a:cubicBezTo>
                  <a:cubicBezTo>
                    <a:pt x="38" y="200"/>
                    <a:pt x="30" y="209"/>
                    <a:pt x="34" y="214"/>
                  </a:cubicBezTo>
                  <a:cubicBezTo>
                    <a:pt x="34" y="214"/>
                    <a:pt x="31" y="215"/>
                    <a:pt x="31" y="218"/>
                  </a:cubicBezTo>
                  <a:cubicBezTo>
                    <a:pt x="31" y="220"/>
                    <a:pt x="28" y="221"/>
                    <a:pt x="28" y="221"/>
                  </a:cubicBezTo>
                  <a:cubicBezTo>
                    <a:pt x="28" y="221"/>
                    <a:pt x="25" y="221"/>
                    <a:pt x="24" y="221"/>
                  </a:cubicBezTo>
                  <a:cubicBezTo>
                    <a:pt x="23" y="221"/>
                    <a:pt x="21" y="223"/>
                    <a:pt x="24" y="223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27" y="224"/>
                    <a:pt x="31" y="225"/>
                    <a:pt x="32" y="225"/>
                  </a:cubicBezTo>
                  <a:cubicBezTo>
                    <a:pt x="34" y="225"/>
                    <a:pt x="35" y="225"/>
                    <a:pt x="35" y="225"/>
                  </a:cubicBezTo>
                  <a:cubicBezTo>
                    <a:pt x="35" y="225"/>
                    <a:pt x="35" y="221"/>
                    <a:pt x="38" y="221"/>
                  </a:cubicBezTo>
                  <a:cubicBezTo>
                    <a:pt x="41" y="221"/>
                    <a:pt x="42" y="221"/>
                    <a:pt x="43" y="220"/>
                  </a:cubicBezTo>
                  <a:cubicBezTo>
                    <a:pt x="44" y="218"/>
                    <a:pt x="46" y="218"/>
                    <a:pt x="46" y="218"/>
                  </a:cubicBezTo>
                  <a:cubicBezTo>
                    <a:pt x="46" y="218"/>
                    <a:pt x="46" y="224"/>
                    <a:pt x="49" y="225"/>
                  </a:cubicBezTo>
                  <a:cubicBezTo>
                    <a:pt x="53" y="225"/>
                    <a:pt x="58" y="231"/>
                    <a:pt x="57" y="236"/>
                  </a:cubicBezTo>
                  <a:cubicBezTo>
                    <a:pt x="57" y="241"/>
                    <a:pt x="60" y="245"/>
                    <a:pt x="61" y="239"/>
                  </a:cubicBezTo>
                  <a:cubicBezTo>
                    <a:pt x="61" y="233"/>
                    <a:pt x="61" y="231"/>
                    <a:pt x="64" y="230"/>
                  </a:cubicBezTo>
                  <a:cubicBezTo>
                    <a:pt x="66" y="229"/>
                    <a:pt x="64" y="230"/>
                    <a:pt x="64" y="230"/>
                  </a:cubicBezTo>
                  <a:cubicBezTo>
                    <a:pt x="64" y="230"/>
                    <a:pt x="62" y="239"/>
                    <a:pt x="66" y="239"/>
                  </a:cubicBezTo>
                  <a:cubicBezTo>
                    <a:pt x="69" y="239"/>
                    <a:pt x="71" y="235"/>
                    <a:pt x="72" y="235"/>
                  </a:cubicBezTo>
                  <a:cubicBezTo>
                    <a:pt x="73" y="235"/>
                    <a:pt x="74" y="235"/>
                    <a:pt x="76" y="233"/>
                  </a:cubicBezTo>
                  <a:cubicBezTo>
                    <a:pt x="78" y="231"/>
                    <a:pt x="84" y="229"/>
                    <a:pt x="85" y="229"/>
                  </a:cubicBezTo>
                  <a:cubicBezTo>
                    <a:pt x="86" y="229"/>
                    <a:pt x="79" y="231"/>
                    <a:pt x="78" y="236"/>
                  </a:cubicBezTo>
                  <a:cubicBezTo>
                    <a:pt x="77" y="240"/>
                    <a:pt x="73" y="242"/>
                    <a:pt x="71" y="242"/>
                  </a:cubicBezTo>
                  <a:cubicBezTo>
                    <a:pt x="69" y="243"/>
                    <a:pt x="72" y="245"/>
                    <a:pt x="71" y="246"/>
                  </a:cubicBezTo>
                  <a:cubicBezTo>
                    <a:pt x="70" y="248"/>
                    <a:pt x="67" y="246"/>
                    <a:pt x="65" y="248"/>
                  </a:cubicBezTo>
                  <a:cubicBezTo>
                    <a:pt x="64" y="250"/>
                    <a:pt x="61" y="252"/>
                    <a:pt x="61" y="252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9" y="259"/>
                    <a:pt x="57" y="257"/>
                    <a:pt x="56" y="258"/>
                  </a:cubicBezTo>
                  <a:cubicBezTo>
                    <a:pt x="55" y="259"/>
                    <a:pt x="50" y="263"/>
                    <a:pt x="47" y="264"/>
                  </a:cubicBezTo>
                  <a:cubicBezTo>
                    <a:pt x="44" y="264"/>
                    <a:pt x="45" y="268"/>
                    <a:pt x="47" y="268"/>
                  </a:cubicBezTo>
                  <a:cubicBezTo>
                    <a:pt x="48" y="268"/>
                    <a:pt x="41" y="267"/>
                    <a:pt x="35" y="269"/>
                  </a:cubicBezTo>
                  <a:cubicBezTo>
                    <a:pt x="30" y="271"/>
                    <a:pt x="28" y="276"/>
                    <a:pt x="26" y="276"/>
                  </a:cubicBezTo>
                  <a:cubicBezTo>
                    <a:pt x="25" y="276"/>
                    <a:pt x="23" y="276"/>
                    <a:pt x="23" y="276"/>
                  </a:cubicBezTo>
                  <a:cubicBezTo>
                    <a:pt x="23" y="276"/>
                    <a:pt x="19" y="272"/>
                    <a:pt x="15" y="273"/>
                  </a:cubicBezTo>
                  <a:cubicBezTo>
                    <a:pt x="12" y="274"/>
                    <a:pt x="14" y="277"/>
                    <a:pt x="14" y="277"/>
                  </a:cubicBezTo>
                  <a:cubicBezTo>
                    <a:pt x="14" y="277"/>
                    <a:pt x="13" y="276"/>
                    <a:pt x="7" y="277"/>
                  </a:cubicBezTo>
                  <a:cubicBezTo>
                    <a:pt x="1" y="278"/>
                    <a:pt x="0" y="279"/>
                    <a:pt x="1" y="283"/>
                  </a:cubicBezTo>
                  <a:cubicBezTo>
                    <a:pt x="2" y="286"/>
                    <a:pt x="4" y="289"/>
                    <a:pt x="6" y="285"/>
                  </a:cubicBezTo>
                  <a:cubicBezTo>
                    <a:pt x="8" y="282"/>
                    <a:pt x="12" y="279"/>
                    <a:pt x="12" y="281"/>
                  </a:cubicBezTo>
                  <a:cubicBezTo>
                    <a:pt x="13" y="282"/>
                    <a:pt x="9" y="286"/>
                    <a:pt x="14" y="286"/>
                  </a:cubicBezTo>
                  <a:cubicBezTo>
                    <a:pt x="20" y="286"/>
                    <a:pt x="20" y="284"/>
                    <a:pt x="20" y="284"/>
                  </a:cubicBezTo>
                  <a:cubicBezTo>
                    <a:pt x="20" y="284"/>
                    <a:pt x="22" y="285"/>
                    <a:pt x="24" y="285"/>
                  </a:cubicBezTo>
                  <a:cubicBezTo>
                    <a:pt x="26" y="285"/>
                    <a:pt x="31" y="279"/>
                    <a:pt x="31" y="282"/>
                  </a:cubicBezTo>
                  <a:cubicBezTo>
                    <a:pt x="32" y="285"/>
                    <a:pt x="29" y="289"/>
                    <a:pt x="31" y="289"/>
                  </a:cubicBezTo>
                  <a:cubicBezTo>
                    <a:pt x="33" y="289"/>
                    <a:pt x="35" y="284"/>
                    <a:pt x="35" y="284"/>
                  </a:cubicBezTo>
                  <a:cubicBezTo>
                    <a:pt x="35" y="284"/>
                    <a:pt x="36" y="282"/>
                    <a:pt x="38" y="283"/>
                  </a:cubicBezTo>
                  <a:cubicBezTo>
                    <a:pt x="40" y="284"/>
                    <a:pt x="46" y="282"/>
                    <a:pt x="49" y="282"/>
                  </a:cubicBezTo>
                  <a:cubicBezTo>
                    <a:pt x="51" y="282"/>
                    <a:pt x="54" y="281"/>
                    <a:pt x="52" y="279"/>
                  </a:cubicBezTo>
                  <a:cubicBezTo>
                    <a:pt x="50" y="277"/>
                    <a:pt x="48" y="274"/>
                    <a:pt x="51" y="274"/>
                  </a:cubicBezTo>
                  <a:cubicBezTo>
                    <a:pt x="54" y="275"/>
                    <a:pt x="55" y="278"/>
                    <a:pt x="57" y="277"/>
                  </a:cubicBezTo>
                  <a:cubicBezTo>
                    <a:pt x="58" y="277"/>
                    <a:pt x="59" y="276"/>
                    <a:pt x="59" y="276"/>
                  </a:cubicBezTo>
                  <a:cubicBezTo>
                    <a:pt x="59" y="276"/>
                    <a:pt x="61" y="277"/>
                    <a:pt x="61" y="276"/>
                  </a:cubicBezTo>
                  <a:cubicBezTo>
                    <a:pt x="62" y="275"/>
                    <a:pt x="62" y="272"/>
                    <a:pt x="62" y="272"/>
                  </a:cubicBezTo>
                  <a:cubicBezTo>
                    <a:pt x="62" y="272"/>
                    <a:pt x="64" y="272"/>
                    <a:pt x="65" y="273"/>
                  </a:cubicBezTo>
                  <a:cubicBezTo>
                    <a:pt x="66" y="275"/>
                    <a:pt x="67" y="275"/>
                    <a:pt x="67" y="275"/>
                  </a:cubicBezTo>
                  <a:cubicBezTo>
                    <a:pt x="67" y="275"/>
                    <a:pt x="68" y="272"/>
                    <a:pt x="70" y="272"/>
                  </a:cubicBezTo>
                  <a:cubicBezTo>
                    <a:pt x="71" y="272"/>
                    <a:pt x="71" y="269"/>
                    <a:pt x="71" y="269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7" y="265"/>
                    <a:pt x="77" y="265"/>
                    <a:pt x="77" y="265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7"/>
                    <a:pt x="84" y="267"/>
                    <a:pt x="84" y="267"/>
                  </a:cubicBezTo>
                  <a:cubicBezTo>
                    <a:pt x="84" y="267"/>
                    <a:pt x="87" y="260"/>
                    <a:pt x="84" y="260"/>
                  </a:cubicBezTo>
                  <a:cubicBezTo>
                    <a:pt x="81" y="260"/>
                    <a:pt x="79" y="257"/>
                    <a:pt x="84" y="257"/>
                  </a:cubicBezTo>
                  <a:cubicBezTo>
                    <a:pt x="89" y="257"/>
                    <a:pt x="91" y="256"/>
                    <a:pt x="89" y="258"/>
                  </a:cubicBezTo>
                  <a:cubicBezTo>
                    <a:pt x="87" y="261"/>
                    <a:pt x="88" y="264"/>
                    <a:pt x="90" y="261"/>
                  </a:cubicBezTo>
                  <a:cubicBezTo>
                    <a:pt x="92" y="259"/>
                    <a:pt x="95" y="254"/>
                    <a:pt x="95" y="254"/>
                  </a:cubicBezTo>
                  <a:cubicBezTo>
                    <a:pt x="95" y="254"/>
                    <a:pt x="95" y="261"/>
                    <a:pt x="98" y="259"/>
                  </a:cubicBezTo>
                  <a:cubicBezTo>
                    <a:pt x="101" y="258"/>
                    <a:pt x="99" y="254"/>
                    <a:pt x="99" y="254"/>
                  </a:cubicBezTo>
                  <a:cubicBezTo>
                    <a:pt x="99" y="254"/>
                    <a:pt x="101" y="251"/>
                    <a:pt x="103" y="252"/>
                  </a:cubicBezTo>
                  <a:cubicBezTo>
                    <a:pt x="105" y="252"/>
                    <a:pt x="106" y="250"/>
                    <a:pt x="107" y="250"/>
                  </a:cubicBezTo>
                  <a:cubicBezTo>
                    <a:pt x="108" y="250"/>
                    <a:pt x="110" y="249"/>
                    <a:pt x="110" y="249"/>
                  </a:cubicBezTo>
                  <a:cubicBezTo>
                    <a:pt x="110" y="249"/>
                    <a:pt x="112" y="250"/>
                    <a:pt x="112" y="248"/>
                  </a:cubicBezTo>
                  <a:cubicBezTo>
                    <a:pt x="113" y="247"/>
                    <a:pt x="113" y="245"/>
                    <a:pt x="116" y="245"/>
                  </a:cubicBezTo>
                  <a:cubicBezTo>
                    <a:pt x="118" y="245"/>
                    <a:pt x="117" y="243"/>
                    <a:pt x="114" y="243"/>
                  </a:cubicBezTo>
                  <a:cubicBezTo>
                    <a:pt x="110" y="243"/>
                    <a:pt x="113" y="240"/>
                    <a:pt x="111" y="238"/>
                  </a:cubicBezTo>
                  <a:cubicBezTo>
                    <a:pt x="108" y="237"/>
                    <a:pt x="108" y="235"/>
                    <a:pt x="108" y="233"/>
                  </a:cubicBezTo>
                  <a:cubicBezTo>
                    <a:pt x="109" y="230"/>
                    <a:pt x="113" y="231"/>
                    <a:pt x="113" y="229"/>
                  </a:cubicBezTo>
                  <a:cubicBezTo>
                    <a:pt x="113" y="227"/>
                    <a:pt x="115" y="225"/>
                    <a:pt x="117" y="226"/>
                  </a:cubicBezTo>
                  <a:cubicBezTo>
                    <a:pt x="120" y="227"/>
                    <a:pt x="128" y="226"/>
                    <a:pt x="128" y="226"/>
                  </a:cubicBezTo>
                  <a:cubicBezTo>
                    <a:pt x="128" y="226"/>
                    <a:pt x="127" y="224"/>
                    <a:pt x="128" y="221"/>
                  </a:cubicBezTo>
                  <a:cubicBezTo>
                    <a:pt x="130" y="218"/>
                    <a:pt x="132" y="217"/>
                    <a:pt x="133" y="214"/>
                  </a:cubicBezTo>
                  <a:cubicBezTo>
                    <a:pt x="135" y="211"/>
                    <a:pt x="136" y="208"/>
                    <a:pt x="140" y="209"/>
                  </a:cubicBezTo>
                  <a:cubicBezTo>
                    <a:pt x="143" y="210"/>
                    <a:pt x="142" y="209"/>
                    <a:pt x="144" y="207"/>
                  </a:cubicBezTo>
                  <a:cubicBezTo>
                    <a:pt x="147" y="205"/>
                    <a:pt x="149" y="206"/>
                    <a:pt x="152" y="203"/>
                  </a:cubicBezTo>
                  <a:cubicBezTo>
                    <a:pt x="155" y="201"/>
                    <a:pt x="157" y="200"/>
                    <a:pt x="157" y="200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56" y="204"/>
                    <a:pt x="164" y="199"/>
                    <a:pt x="165" y="201"/>
                  </a:cubicBezTo>
                  <a:cubicBezTo>
                    <a:pt x="166" y="202"/>
                    <a:pt x="159" y="208"/>
                    <a:pt x="159" y="208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70" y="214"/>
                    <a:pt x="168" y="217"/>
                  </a:cubicBezTo>
                  <a:cubicBezTo>
                    <a:pt x="165" y="220"/>
                    <a:pt x="164" y="218"/>
                    <a:pt x="162" y="214"/>
                  </a:cubicBezTo>
                  <a:cubicBezTo>
                    <a:pt x="159" y="210"/>
                    <a:pt x="157" y="212"/>
                    <a:pt x="157" y="212"/>
                  </a:cubicBezTo>
                  <a:cubicBezTo>
                    <a:pt x="157" y="212"/>
                    <a:pt x="154" y="209"/>
                    <a:pt x="152" y="209"/>
                  </a:cubicBezTo>
                  <a:cubicBezTo>
                    <a:pt x="151" y="209"/>
                    <a:pt x="151" y="211"/>
                    <a:pt x="148" y="211"/>
                  </a:cubicBezTo>
                  <a:cubicBezTo>
                    <a:pt x="145" y="212"/>
                    <a:pt x="143" y="213"/>
                    <a:pt x="143" y="213"/>
                  </a:cubicBezTo>
                  <a:cubicBezTo>
                    <a:pt x="143" y="213"/>
                    <a:pt x="145" y="215"/>
                    <a:pt x="142" y="216"/>
                  </a:cubicBezTo>
                  <a:cubicBezTo>
                    <a:pt x="140" y="218"/>
                    <a:pt x="137" y="222"/>
                    <a:pt x="134" y="229"/>
                  </a:cubicBezTo>
                  <a:cubicBezTo>
                    <a:pt x="132" y="236"/>
                    <a:pt x="137" y="233"/>
                    <a:pt x="138" y="231"/>
                  </a:cubicBezTo>
                  <a:cubicBezTo>
                    <a:pt x="140" y="228"/>
                    <a:pt x="142" y="226"/>
                    <a:pt x="144" y="229"/>
                  </a:cubicBezTo>
                  <a:cubicBezTo>
                    <a:pt x="146" y="232"/>
                    <a:pt x="142" y="235"/>
                    <a:pt x="138" y="236"/>
                  </a:cubicBezTo>
                  <a:cubicBezTo>
                    <a:pt x="133" y="236"/>
                    <a:pt x="132" y="236"/>
                    <a:pt x="132" y="236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5" y="242"/>
                    <a:pt x="135" y="242"/>
                    <a:pt x="135" y="24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2" y="245"/>
                    <a:pt x="144" y="244"/>
                    <a:pt x="146" y="241"/>
                  </a:cubicBezTo>
                  <a:cubicBezTo>
                    <a:pt x="147" y="238"/>
                    <a:pt x="148" y="234"/>
                    <a:pt x="148" y="234"/>
                  </a:cubicBezTo>
                  <a:cubicBezTo>
                    <a:pt x="148" y="234"/>
                    <a:pt x="154" y="230"/>
                    <a:pt x="152" y="233"/>
                  </a:cubicBezTo>
                  <a:cubicBezTo>
                    <a:pt x="151" y="236"/>
                    <a:pt x="151" y="238"/>
                    <a:pt x="151" y="238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5" y="232"/>
                    <a:pt x="157" y="237"/>
                    <a:pt x="161" y="231"/>
                  </a:cubicBezTo>
                  <a:cubicBezTo>
                    <a:pt x="164" y="230"/>
                    <a:pt x="164" y="230"/>
                    <a:pt x="164" y="230"/>
                  </a:cubicBezTo>
                  <a:cubicBezTo>
                    <a:pt x="164" y="230"/>
                    <a:pt x="164" y="233"/>
                    <a:pt x="166" y="233"/>
                  </a:cubicBezTo>
                  <a:cubicBezTo>
                    <a:pt x="167" y="233"/>
                    <a:pt x="170" y="233"/>
                    <a:pt x="170" y="233"/>
                  </a:cubicBezTo>
                  <a:cubicBezTo>
                    <a:pt x="170" y="233"/>
                    <a:pt x="172" y="230"/>
                    <a:pt x="174" y="230"/>
                  </a:cubicBezTo>
                  <a:cubicBezTo>
                    <a:pt x="176" y="230"/>
                    <a:pt x="175" y="227"/>
                    <a:pt x="174" y="226"/>
                  </a:cubicBezTo>
                  <a:cubicBezTo>
                    <a:pt x="173" y="225"/>
                    <a:pt x="175" y="224"/>
                    <a:pt x="176" y="225"/>
                  </a:cubicBezTo>
                  <a:cubicBezTo>
                    <a:pt x="176" y="226"/>
                    <a:pt x="183" y="226"/>
                    <a:pt x="178" y="222"/>
                  </a:cubicBezTo>
                  <a:cubicBezTo>
                    <a:pt x="174" y="219"/>
                    <a:pt x="172" y="217"/>
                    <a:pt x="172" y="217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1" y="210"/>
                    <a:pt x="177" y="217"/>
                    <a:pt x="180" y="217"/>
                  </a:cubicBezTo>
                  <a:cubicBezTo>
                    <a:pt x="183" y="217"/>
                    <a:pt x="185" y="215"/>
                    <a:pt x="185" y="215"/>
                  </a:cubicBezTo>
                  <a:cubicBezTo>
                    <a:pt x="185" y="215"/>
                    <a:pt x="186" y="216"/>
                    <a:pt x="188" y="216"/>
                  </a:cubicBezTo>
                  <a:cubicBezTo>
                    <a:pt x="189" y="216"/>
                    <a:pt x="193" y="210"/>
                    <a:pt x="195" y="211"/>
                  </a:cubicBezTo>
                  <a:cubicBezTo>
                    <a:pt x="196" y="212"/>
                    <a:pt x="192" y="215"/>
                    <a:pt x="193" y="216"/>
                  </a:cubicBezTo>
                  <a:cubicBezTo>
                    <a:pt x="194" y="216"/>
                    <a:pt x="202" y="214"/>
                    <a:pt x="202" y="216"/>
                  </a:cubicBezTo>
                  <a:cubicBezTo>
                    <a:pt x="202" y="218"/>
                    <a:pt x="199" y="218"/>
                    <a:pt x="197" y="219"/>
                  </a:cubicBezTo>
                  <a:cubicBezTo>
                    <a:pt x="195" y="220"/>
                    <a:pt x="191" y="219"/>
                    <a:pt x="189" y="222"/>
                  </a:cubicBezTo>
                  <a:cubicBezTo>
                    <a:pt x="189" y="222"/>
                    <a:pt x="191" y="222"/>
                    <a:pt x="194" y="222"/>
                  </a:cubicBezTo>
                  <a:cubicBezTo>
                    <a:pt x="197" y="223"/>
                    <a:pt x="201" y="224"/>
                    <a:pt x="202" y="226"/>
                  </a:cubicBezTo>
                  <a:cubicBezTo>
                    <a:pt x="202" y="228"/>
                    <a:pt x="202" y="231"/>
                    <a:pt x="205" y="231"/>
                  </a:cubicBezTo>
                  <a:cubicBezTo>
                    <a:pt x="208" y="231"/>
                    <a:pt x="210" y="231"/>
                    <a:pt x="210" y="234"/>
                  </a:cubicBezTo>
                  <a:cubicBezTo>
                    <a:pt x="210" y="237"/>
                    <a:pt x="210" y="238"/>
                    <a:pt x="215" y="238"/>
                  </a:cubicBezTo>
                  <a:cubicBezTo>
                    <a:pt x="219" y="238"/>
                    <a:pt x="224" y="236"/>
                    <a:pt x="226" y="237"/>
                  </a:cubicBezTo>
                  <a:cubicBezTo>
                    <a:pt x="229" y="238"/>
                    <a:pt x="226" y="241"/>
                    <a:pt x="232" y="240"/>
                  </a:cubicBezTo>
                  <a:cubicBezTo>
                    <a:pt x="237" y="239"/>
                    <a:pt x="236" y="242"/>
                    <a:pt x="240" y="242"/>
                  </a:cubicBezTo>
                  <a:cubicBezTo>
                    <a:pt x="245" y="242"/>
                    <a:pt x="244" y="244"/>
                    <a:pt x="248" y="244"/>
                  </a:cubicBezTo>
                  <a:cubicBezTo>
                    <a:pt x="251" y="244"/>
                    <a:pt x="249" y="247"/>
                    <a:pt x="251" y="249"/>
                  </a:cubicBezTo>
                  <a:cubicBezTo>
                    <a:pt x="253" y="251"/>
                    <a:pt x="256" y="252"/>
                    <a:pt x="256" y="252"/>
                  </a:cubicBezTo>
                  <a:cubicBezTo>
                    <a:pt x="256" y="252"/>
                    <a:pt x="255" y="253"/>
                    <a:pt x="260" y="256"/>
                  </a:cubicBezTo>
                  <a:cubicBezTo>
                    <a:pt x="265" y="258"/>
                    <a:pt x="266" y="258"/>
                    <a:pt x="266" y="258"/>
                  </a:cubicBezTo>
                  <a:cubicBezTo>
                    <a:pt x="266" y="258"/>
                    <a:pt x="264" y="260"/>
                    <a:pt x="267" y="260"/>
                  </a:cubicBezTo>
                  <a:cubicBezTo>
                    <a:pt x="270" y="260"/>
                    <a:pt x="274" y="259"/>
                    <a:pt x="274" y="263"/>
                  </a:cubicBezTo>
                  <a:cubicBezTo>
                    <a:pt x="275" y="267"/>
                    <a:pt x="277" y="270"/>
                    <a:pt x="277" y="270"/>
                  </a:cubicBezTo>
                  <a:cubicBezTo>
                    <a:pt x="283" y="276"/>
                    <a:pt x="283" y="276"/>
                    <a:pt x="283" y="276"/>
                  </a:cubicBezTo>
                  <a:cubicBezTo>
                    <a:pt x="283" y="276"/>
                    <a:pt x="286" y="278"/>
                    <a:pt x="286" y="276"/>
                  </a:cubicBezTo>
                  <a:cubicBezTo>
                    <a:pt x="286" y="275"/>
                    <a:pt x="290" y="276"/>
                    <a:pt x="290" y="276"/>
                  </a:cubicBezTo>
                  <a:cubicBezTo>
                    <a:pt x="290" y="276"/>
                    <a:pt x="291" y="275"/>
                    <a:pt x="294" y="275"/>
                  </a:cubicBezTo>
                  <a:cubicBezTo>
                    <a:pt x="296" y="275"/>
                    <a:pt x="297" y="276"/>
                    <a:pt x="300" y="277"/>
                  </a:cubicBezTo>
                  <a:cubicBezTo>
                    <a:pt x="303" y="279"/>
                    <a:pt x="303" y="278"/>
                    <a:pt x="300" y="273"/>
                  </a:cubicBezTo>
                  <a:cubicBezTo>
                    <a:pt x="298" y="268"/>
                    <a:pt x="299" y="269"/>
                    <a:pt x="298" y="264"/>
                  </a:cubicBezTo>
                  <a:cubicBezTo>
                    <a:pt x="298" y="259"/>
                    <a:pt x="296" y="256"/>
                    <a:pt x="299" y="256"/>
                  </a:cubicBezTo>
                  <a:cubicBezTo>
                    <a:pt x="301" y="256"/>
                    <a:pt x="302" y="262"/>
                    <a:pt x="302" y="262"/>
                  </a:cubicBezTo>
                  <a:cubicBezTo>
                    <a:pt x="302" y="262"/>
                    <a:pt x="307" y="275"/>
                    <a:pt x="312" y="278"/>
                  </a:cubicBezTo>
                  <a:cubicBezTo>
                    <a:pt x="317" y="282"/>
                    <a:pt x="319" y="288"/>
                    <a:pt x="319" y="290"/>
                  </a:cubicBezTo>
                  <a:cubicBezTo>
                    <a:pt x="319" y="293"/>
                    <a:pt x="320" y="297"/>
                    <a:pt x="322" y="297"/>
                  </a:cubicBezTo>
                  <a:cubicBezTo>
                    <a:pt x="323" y="297"/>
                    <a:pt x="324" y="296"/>
                    <a:pt x="325" y="297"/>
                  </a:cubicBezTo>
                  <a:cubicBezTo>
                    <a:pt x="326" y="298"/>
                    <a:pt x="335" y="299"/>
                    <a:pt x="335" y="299"/>
                  </a:cubicBezTo>
                  <a:cubicBezTo>
                    <a:pt x="335" y="299"/>
                    <a:pt x="332" y="305"/>
                    <a:pt x="336" y="308"/>
                  </a:cubicBezTo>
                  <a:cubicBezTo>
                    <a:pt x="340" y="311"/>
                    <a:pt x="341" y="316"/>
                    <a:pt x="341" y="316"/>
                  </a:cubicBezTo>
                  <a:cubicBezTo>
                    <a:pt x="341" y="316"/>
                    <a:pt x="336" y="323"/>
                    <a:pt x="339" y="323"/>
                  </a:cubicBezTo>
                  <a:cubicBezTo>
                    <a:pt x="341" y="323"/>
                    <a:pt x="344" y="318"/>
                    <a:pt x="347" y="319"/>
                  </a:cubicBezTo>
                  <a:cubicBezTo>
                    <a:pt x="350" y="320"/>
                    <a:pt x="351" y="325"/>
                    <a:pt x="351" y="327"/>
                  </a:cubicBezTo>
                  <a:cubicBezTo>
                    <a:pt x="351" y="329"/>
                    <a:pt x="352" y="332"/>
                    <a:pt x="352" y="332"/>
                  </a:cubicBezTo>
                  <a:cubicBezTo>
                    <a:pt x="352" y="332"/>
                    <a:pt x="353" y="333"/>
                    <a:pt x="354" y="333"/>
                  </a:cubicBezTo>
                  <a:cubicBezTo>
                    <a:pt x="354" y="333"/>
                    <a:pt x="357" y="334"/>
                    <a:pt x="357" y="334"/>
                  </a:cubicBezTo>
                  <a:cubicBezTo>
                    <a:pt x="357" y="334"/>
                    <a:pt x="359" y="329"/>
                    <a:pt x="362" y="329"/>
                  </a:cubicBezTo>
                  <a:cubicBezTo>
                    <a:pt x="362" y="329"/>
                    <a:pt x="359" y="319"/>
                    <a:pt x="354" y="316"/>
                  </a:cubicBezTo>
                  <a:cubicBezTo>
                    <a:pt x="350" y="312"/>
                    <a:pt x="348" y="312"/>
                    <a:pt x="348" y="307"/>
                  </a:cubicBezTo>
                  <a:cubicBezTo>
                    <a:pt x="348" y="302"/>
                    <a:pt x="347" y="296"/>
                    <a:pt x="339" y="296"/>
                  </a:cubicBezTo>
                  <a:cubicBezTo>
                    <a:pt x="330" y="296"/>
                    <a:pt x="330" y="290"/>
                    <a:pt x="328" y="285"/>
                  </a:cubicBezTo>
                  <a:cubicBezTo>
                    <a:pt x="326" y="279"/>
                    <a:pt x="324" y="275"/>
                    <a:pt x="319" y="270"/>
                  </a:cubicBezTo>
                  <a:cubicBezTo>
                    <a:pt x="314" y="266"/>
                    <a:pt x="313" y="263"/>
                    <a:pt x="310" y="259"/>
                  </a:cubicBezTo>
                  <a:cubicBezTo>
                    <a:pt x="308" y="255"/>
                    <a:pt x="303" y="250"/>
                    <a:pt x="296" y="250"/>
                  </a:cubicBezTo>
                  <a:cubicBezTo>
                    <a:pt x="289" y="250"/>
                    <a:pt x="290" y="251"/>
                    <a:pt x="288" y="256"/>
                  </a:cubicBezTo>
                  <a:cubicBezTo>
                    <a:pt x="286" y="261"/>
                    <a:pt x="284" y="266"/>
                    <a:pt x="282" y="261"/>
                  </a:cubicBezTo>
                  <a:cubicBezTo>
                    <a:pt x="272" y="252"/>
                    <a:pt x="272" y="252"/>
                    <a:pt x="272" y="252"/>
                  </a:cubicBezTo>
                  <a:cubicBezTo>
                    <a:pt x="272" y="252"/>
                    <a:pt x="273" y="250"/>
                    <a:pt x="271" y="247"/>
                  </a:cubicBezTo>
                  <a:cubicBezTo>
                    <a:pt x="270" y="244"/>
                    <a:pt x="270" y="244"/>
                    <a:pt x="270" y="242"/>
                  </a:cubicBezTo>
                  <a:cubicBezTo>
                    <a:pt x="270" y="240"/>
                    <a:pt x="266" y="239"/>
                    <a:pt x="264" y="240"/>
                  </a:cubicBezTo>
                  <a:cubicBezTo>
                    <a:pt x="262" y="240"/>
                    <a:pt x="258" y="240"/>
                    <a:pt x="255" y="238"/>
                  </a:cubicBezTo>
                  <a:cubicBezTo>
                    <a:pt x="253" y="237"/>
                    <a:pt x="252" y="238"/>
                    <a:pt x="251" y="238"/>
                  </a:cubicBezTo>
                  <a:cubicBezTo>
                    <a:pt x="249" y="239"/>
                    <a:pt x="245" y="235"/>
                    <a:pt x="244" y="23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D670D46-A8FA-4B54-B3D9-DCF61F6F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6978" y="9185250"/>
              <a:ext cx="71438" cy="82550"/>
            </a:xfrm>
            <a:custGeom>
              <a:avLst/>
              <a:gdLst>
                <a:gd name="T0" fmla="*/ 18 w 19"/>
                <a:gd name="T1" fmla="*/ 19 h 22"/>
                <a:gd name="T2" fmla="*/ 17 w 19"/>
                <a:gd name="T3" fmla="*/ 21 h 22"/>
                <a:gd name="T4" fmla="*/ 13 w 19"/>
                <a:gd name="T5" fmla="*/ 15 h 22"/>
                <a:gd name="T6" fmla="*/ 9 w 19"/>
                <a:gd name="T7" fmla="*/ 11 h 22"/>
                <a:gd name="T8" fmla="*/ 2 w 19"/>
                <a:gd name="T9" fmla="*/ 8 h 22"/>
                <a:gd name="T10" fmla="*/ 7 w 19"/>
                <a:gd name="T11" fmla="*/ 1 h 22"/>
                <a:gd name="T12" fmla="*/ 13 w 19"/>
                <a:gd name="T13" fmla="*/ 2 h 22"/>
                <a:gd name="T14" fmla="*/ 15 w 19"/>
                <a:gd name="T15" fmla="*/ 7 h 22"/>
                <a:gd name="T16" fmla="*/ 18 w 19"/>
                <a:gd name="T17" fmla="*/ 13 h 22"/>
                <a:gd name="T18" fmla="*/ 19 w 19"/>
                <a:gd name="T19" fmla="*/ 19 h 22"/>
                <a:gd name="T20" fmla="*/ 18 w 19"/>
                <a:gd name="T2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2">
                  <a:moveTo>
                    <a:pt x="18" y="19"/>
                  </a:moveTo>
                  <a:cubicBezTo>
                    <a:pt x="18" y="19"/>
                    <a:pt x="19" y="22"/>
                    <a:pt x="17" y="21"/>
                  </a:cubicBezTo>
                  <a:cubicBezTo>
                    <a:pt x="15" y="21"/>
                    <a:pt x="14" y="18"/>
                    <a:pt x="13" y="15"/>
                  </a:cubicBezTo>
                  <a:cubicBezTo>
                    <a:pt x="11" y="12"/>
                    <a:pt x="12" y="11"/>
                    <a:pt x="9" y="11"/>
                  </a:cubicBezTo>
                  <a:cubicBezTo>
                    <a:pt x="6" y="11"/>
                    <a:pt x="0" y="12"/>
                    <a:pt x="2" y="8"/>
                  </a:cubicBezTo>
                  <a:cubicBezTo>
                    <a:pt x="5" y="3"/>
                    <a:pt x="4" y="1"/>
                    <a:pt x="7" y="1"/>
                  </a:cubicBezTo>
                  <a:cubicBezTo>
                    <a:pt x="11" y="1"/>
                    <a:pt x="12" y="0"/>
                    <a:pt x="13" y="2"/>
                  </a:cubicBezTo>
                  <a:cubicBezTo>
                    <a:pt x="14" y="4"/>
                    <a:pt x="13" y="6"/>
                    <a:pt x="15" y="7"/>
                  </a:cubicBezTo>
                  <a:cubicBezTo>
                    <a:pt x="16" y="7"/>
                    <a:pt x="18" y="11"/>
                    <a:pt x="18" y="13"/>
                  </a:cubicBezTo>
                  <a:cubicBezTo>
                    <a:pt x="18" y="16"/>
                    <a:pt x="19" y="19"/>
                    <a:pt x="19" y="19"/>
                  </a:cubicBezTo>
                  <a:lnTo>
                    <a:pt x="18" y="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3A421B3-1961-4549-8F7C-96BAAC3F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590" y="9204300"/>
              <a:ext cx="55563" cy="60325"/>
            </a:xfrm>
            <a:custGeom>
              <a:avLst/>
              <a:gdLst>
                <a:gd name="T0" fmla="*/ 5 w 15"/>
                <a:gd name="T1" fmla="*/ 10 h 16"/>
                <a:gd name="T2" fmla="*/ 1 w 15"/>
                <a:gd name="T3" fmla="*/ 11 h 16"/>
                <a:gd name="T4" fmla="*/ 0 w 15"/>
                <a:gd name="T5" fmla="*/ 4 h 16"/>
                <a:gd name="T6" fmla="*/ 0 w 15"/>
                <a:gd name="T7" fmla="*/ 3 h 16"/>
                <a:gd name="T8" fmla="*/ 5 w 15"/>
                <a:gd name="T9" fmla="*/ 2 h 16"/>
                <a:gd name="T10" fmla="*/ 8 w 15"/>
                <a:gd name="T11" fmla="*/ 0 h 16"/>
                <a:gd name="T12" fmla="*/ 15 w 15"/>
                <a:gd name="T13" fmla="*/ 2 h 16"/>
                <a:gd name="T14" fmla="*/ 10 w 15"/>
                <a:gd name="T15" fmla="*/ 4 h 16"/>
                <a:gd name="T16" fmla="*/ 8 w 15"/>
                <a:gd name="T17" fmla="*/ 1 h 16"/>
                <a:gd name="T18" fmla="*/ 8 w 15"/>
                <a:gd name="T19" fmla="*/ 5 h 16"/>
                <a:gd name="T20" fmla="*/ 5 w 15"/>
                <a:gd name="T21" fmla="*/ 3 h 16"/>
                <a:gd name="T22" fmla="*/ 6 w 15"/>
                <a:gd name="T23" fmla="*/ 7 h 16"/>
                <a:gd name="T24" fmla="*/ 0 w 15"/>
                <a:gd name="T25" fmla="*/ 4 h 16"/>
                <a:gd name="T26" fmla="*/ 5 w 15"/>
                <a:gd name="T2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5" y="10"/>
                  </a:moveTo>
                  <a:cubicBezTo>
                    <a:pt x="5" y="10"/>
                    <a:pt x="1" y="16"/>
                    <a:pt x="1" y="11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2" y="1"/>
                    <a:pt x="5" y="2"/>
                    <a:pt x="5" y="2"/>
                  </a:cubicBezTo>
                  <a:cubicBezTo>
                    <a:pt x="5" y="2"/>
                    <a:pt x="7" y="0"/>
                    <a:pt x="8" y="0"/>
                  </a:cubicBezTo>
                  <a:cubicBezTo>
                    <a:pt x="9" y="0"/>
                    <a:pt x="15" y="0"/>
                    <a:pt x="15" y="2"/>
                  </a:cubicBezTo>
                  <a:cubicBezTo>
                    <a:pt x="15" y="5"/>
                    <a:pt x="11" y="6"/>
                    <a:pt x="10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5"/>
                    <a:pt x="8" y="5"/>
                  </a:cubicBezTo>
                  <a:cubicBezTo>
                    <a:pt x="7" y="5"/>
                    <a:pt x="5" y="3"/>
                    <a:pt x="5" y="3"/>
                  </a:cubicBezTo>
                  <a:cubicBezTo>
                    <a:pt x="5" y="3"/>
                    <a:pt x="8" y="7"/>
                    <a:pt x="6" y="7"/>
                  </a:cubicBezTo>
                  <a:cubicBezTo>
                    <a:pt x="4" y="8"/>
                    <a:pt x="0" y="4"/>
                    <a:pt x="0" y="4"/>
                  </a:cubicBezTo>
                  <a:cubicBezTo>
                    <a:pt x="0" y="4"/>
                    <a:pt x="6" y="9"/>
                    <a:pt x="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B196E21E-DF5C-4708-AA79-6B95EBA4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7465" y="9218588"/>
              <a:ext cx="33338" cy="38100"/>
            </a:xfrm>
            <a:custGeom>
              <a:avLst/>
              <a:gdLst>
                <a:gd name="T0" fmla="*/ 2 w 9"/>
                <a:gd name="T1" fmla="*/ 7 h 10"/>
                <a:gd name="T2" fmla="*/ 8 w 9"/>
                <a:gd name="T3" fmla="*/ 6 h 10"/>
                <a:gd name="T4" fmla="*/ 5 w 9"/>
                <a:gd name="T5" fmla="*/ 1 h 10"/>
                <a:gd name="T6" fmla="*/ 2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2" y="7"/>
                    <a:pt x="6" y="10"/>
                    <a:pt x="8" y="6"/>
                  </a:cubicBezTo>
                  <a:cubicBezTo>
                    <a:pt x="9" y="3"/>
                    <a:pt x="7" y="2"/>
                    <a:pt x="5" y="1"/>
                  </a:cubicBezTo>
                  <a:cubicBezTo>
                    <a:pt x="3" y="0"/>
                    <a:pt x="0" y="4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3F83EBB9-1002-453F-9043-64B9FE77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753" y="9245575"/>
              <a:ext cx="90488" cy="130175"/>
            </a:xfrm>
            <a:custGeom>
              <a:avLst/>
              <a:gdLst>
                <a:gd name="T0" fmla="*/ 0 w 24"/>
                <a:gd name="T1" fmla="*/ 5 h 35"/>
                <a:gd name="T2" fmla="*/ 3 w 24"/>
                <a:gd name="T3" fmla="*/ 14 h 35"/>
                <a:gd name="T4" fmla="*/ 4 w 24"/>
                <a:gd name="T5" fmla="*/ 20 h 35"/>
                <a:gd name="T6" fmla="*/ 7 w 24"/>
                <a:gd name="T7" fmla="*/ 22 h 35"/>
                <a:gd name="T8" fmla="*/ 8 w 24"/>
                <a:gd name="T9" fmla="*/ 24 h 35"/>
                <a:gd name="T10" fmla="*/ 3 w 24"/>
                <a:gd name="T11" fmla="*/ 26 h 35"/>
                <a:gd name="T12" fmla="*/ 6 w 24"/>
                <a:gd name="T13" fmla="*/ 28 h 35"/>
                <a:gd name="T14" fmla="*/ 12 w 24"/>
                <a:gd name="T15" fmla="*/ 33 h 35"/>
                <a:gd name="T16" fmla="*/ 12 w 24"/>
                <a:gd name="T17" fmla="*/ 29 h 35"/>
                <a:gd name="T18" fmla="*/ 10 w 24"/>
                <a:gd name="T19" fmla="*/ 25 h 35"/>
                <a:gd name="T20" fmla="*/ 14 w 24"/>
                <a:gd name="T21" fmla="*/ 28 h 35"/>
                <a:gd name="T22" fmla="*/ 20 w 24"/>
                <a:gd name="T23" fmla="*/ 34 h 35"/>
                <a:gd name="T24" fmla="*/ 20 w 24"/>
                <a:gd name="T25" fmla="*/ 28 h 35"/>
                <a:gd name="T26" fmla="*/ 21 w 24"/>
                <a:gd name="T27" fmla="*/ 24 h 35"/>
                <a:gd name="T28" fmla="*/ 17 w 24"/>
                <a:gd name="T29" fmla="*/ 21 h 35"/>
                <a:gd name="T30" fmla="*/ 21 w 24"/>
                <a:gd name="T31" fmla="*/ 15 h 35"/>
                <a:gd name="T32" fmla="*/ 16 w 24"/>
                <a:gd name="T33" fmla="*/ 18 h 35"/>
                <a:gd name="T34" fmla="*/ 17 w 24"/>
                <a:gd name="T35" fmla="*/ 19 h 35"/>
                <a:gd name="T36" fmla="*/ 14 w 24"/>
                <a:gd name="T37" fmla="*/ 18 h 35"/>
                <a:gd name="T38" fmla="*/ 12 w 24"/>
                <a:gd name="T39" fmla="*/ 15 h 35"/>
                <a:gd name="T40" fmla="*/ 11 w 24"/>
                <a:gd name="T41" fmla="*/ 9 h 35"/>
                <a:gd name="T42" fmla="*/ 9 w 24"/>
                <a:gd name="T43" fmla="*/ 9 h 35"/>
                <a:gd name="T44" fmla="*/ 0 w 24"/>
                <a:gd name="T4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5">
                  <a:moveTo>
                    <a:pt x="0" y="5"/>
                  </a:moveTo>
                  <a:cubicBezTo>
                    <a:pt x="0" y="5"/>
                    <a:pt x="2" y="12"/>
                    <a:pt x="3" y="14"/>
                  </a:cubicBezTo>
                  <a:cubicBezTo>
                    <a:pt x="4" y="17"/>
                    <a:pt x="4" y="19"/>
                    <a:pt x="4" y="20"/>
                  </a:cubicBezTo>
                  <a:cubicBezTo>
                    <a:pt x="4" y="21"/>
                    <a:pt x="7" y="22"/>
                    <a:pt x="7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4" y="24"/>
                    <a:pt x="3" y="26"/>
                  </a:cubicBezTo>
                  <a:cubicBezTo>
                    <a:pt x="3" y="27"/>
                    <a:pt x="4" y="26"/>
                    <a:pt x="6" y="28"/>
                  </a:cubicBezTo>
                  <a:cubicBezTo>
                    <a:pt x="8" y="30"/>
                    <a:pt x="10" y="35"/>
                    <a:pt x="12" y="33"/>
                  </a:cubicBezTo>
                  <a:cubicBezTo>
                    <a:pt x="14" y="32"/>
                    <a:pt x="13" y="31"/>
                    <a:pt x="12" y="29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5"/>
                    <a:pt x="13" y="26"/>
                    <a:pt x="14" y="28"/>
                  </a:cubicBezTo>
                  <a:cubicBezTo>
                    <a:pt x="16" y="30"/>
                    <a:pt x="19" y="34"/>
                    <a:pt x="20" y="34"/>
                  </a:cubicBezTo>
                  <a:cubicBezTo>
                    <a:pt x="22" y="33"/>
                    <a:pt x="22" y="29"/>
                    <a:pt x="20" y="28"/>
                  </a:cubicBezTo>
                  <a:cubicBezTo>
                    <a:pt x="18" y="26"/>
                    <a:pt x="22" y="25"/>
                    <a:pt x="21" y="24"/>
                  </a:cubicBezTo>
                  <a:cubicBezTo>
                    <a:pt x="19" y="22"/>
                    <a:pt x="17" y="23"/>
                    <a:pt x="17" y="21"/>
                  </a:cubicBezTo>
                  <a:cubicBezTo>
                    <a:pt x="17" y="19"/>
                    <a:pt x="24" y="18"/>
                    <a:pt x="21" y="15"/>
                  </a:cubicBezTo>
                  <a:cubicBezTo>
                    <a:pt x="18" y="13"/>
                    <a:pt x="13" y="15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5" y="19"/>
                    <a:pt x="14" y="18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2"/>
                    <a:pt x="11" y="9"/>
                    <a:pt x="11" y="9"/>
                  </a:cubicBezTo>
                  <a:cubicBezTo>
                    <a:pt x="11" y="9"/>
                    <a:pt x="11" y="9"/>
                    <a:pt x="9" y="9"/>
                  </a:cubicBezTo>
                  <a:cubicBezTo>
                    <a:pt x="7" y="9"/>
                    <a:pt x="2" y="0"/>
                    <a:pt x="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DBAD5BB7-9D7C-4D83-AFD6-76316844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2865" y="9237638"/>
              <a:ext cx="55563" cy="44450"/>
            </a:xfrm>
            <a:custGeom>
              <a:avLst/>
              <a:gdLst>
                <a:gd name="T0" fmla="*/ 7 w 15"/>
                <a:gd name="T1" fmla="*/ 7 h 12"/>
                <a:gd name="T2" fmla="*/ 3 w 15"/>
                <a:gd name="T3" fmla="*/ 2 h 12"/>
                <a:gd name="T4" fmla="*/ 9 w 15"/>
                <a:gd name="T5" fmla="*/ 3 h 12"/>
                <a:gd name="T6" fmla="*/ 13 w 15"/>
                <a:gd name="T7" fmla="*/ 10 h 12"/>
                <a:gd name="T8" fmla="*/ 7 w 15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7" y="7"/>
                  </a:moveTo>
                  <a:cubicBezTo>
                    <a:pt x="7" y="7"/>
                    <a:pt x="0" y="4"/>
                    <a:pt x="3" y="2"/>
                  </a:cubicBezTo>
                  <a:cubicBezTo>
                    <a:pt x="5" y="0"/>
                    <a:pt x="8" y="2"/>
                    <a:pt x="9" y="3"/>
                  </a:cubicBezTo>
                  <a:cubicBezTo>
                    <a:pt x="11" y="4"/>
                    <a:pt x="15" y="8"/>
                    <a:pt x="13" y="10"/>
                  </a:cubicBezTo>
                  <a:cubicBezTo>
                    <a:pt x="11" y="12"/>
                    <a:pt x="7" y="7"/>
                    <a:pt x="7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F1B9CC1D-4A86-46E3-98A7-982B7416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4303" y="9278913"/>
              <a:ext cx="30163" cy="66675"/>
            </a:xfrm>
            <a:custGeom>
              <a:avLst/>
              <a:gdLst>
                <a:gd name="T0" fmla="*/ 1 w 8"/>
                <a:gd name="T1" fmla="*/ 3 h 18"/>
                <a:gd name="T2" fmla="*/ 1 w 8"/>
                <a:gd name="T3" fmla="*/ 16 h 18"/>
                <a:gd name="T4" fmla="*/ 3 w 8"/>
                <a:gd name="T5" fmla="*/ 18 h 18"/>
                <a:gd name="T6" fmla="*/ 7 w 8"/>
                <a:gd name="T7" fmla="*/ 14 h 18"/>
                <a:gd name="T8" fmla="*/ 7 w 8"/>
                <a:gd name="T9" fmla="*/ 8 h 18"/>
                <a:gd name="T10" fmla="*/ 4 w 8"/>
                <a:gd name="T11" fmla="*/ 3 h 18"/>
                <a:gd name="T12" fmla="*/ 1 w 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1" y="3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8"/>
                    <a:pt x="3" y="18"/>
                  </a:cubicBezTo>
                  <a:cubicBezTo>
                    <a:pt x="7" y="18"/>
                    <a:pt x="8" y="17"/>
                    <a:pt x="7" y="14"/>
                  </a:cubicBezTo>
                  <a:cubicBezTo>
                    <a:pt x="6" y="11"/>
                    <a:pt x="5" y="10"/>
                    <a:pt x="7" y="8"/>
                  </a:cubicBezTo>
                  <a:cubicBezTo>
                    <a:pt x="8" y="6"/>
                    <a:pt x="4" y="4"/>
                    <a:pt x="4" y="3"/>
                  </a:cubicBezTo>
                  <a:cubicBezTo>
                    <a:pt x="4" y="2"/>
                    <a:pt x="2" y="0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6B5B3BF1-3331-411B-AC46-A66DB74A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1928" y="9334475"/>
              <a:ext cx="15875" cy="26987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5 h 7"/>
                <a:gd name="T4" fmla="*/ 3 w 4"/>
                <a:gd name="T5" fmla="*/ 5 h 7"/>
                <a:gd name="T6" fmla="*/ 4 w 4"/>
                <a:gd name="T7" fmla="*/ 1 h 7"/>
                <a:gd name="T8" fmla="*/ 0 w 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4" y="1"/>
                    <a:pt x="1" y="0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7D841B11-6F3E-48F0-AE2D-E7B3830EC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2690" y="9121750"/>
              <a:ext cx="63500" cy="60325"/>
            </a:xfrm>
            <a:custGeom>
              <a:avLst/>
              <a:gdLst>
                <a:gd name="T0" fmla="*/ 1 w 17"/>
                <a:gd name="T1" fmla="*/ 6 h 16"/>
                <a:gd name="T2" fmla="*/ 5 w 17"/>
                <a:gd name="T3" fmla="*/ 9 h 16"/>
                <a:gd name="T4" fmla="*/ 9 w 17"/>
                <a:gd name="T5" fmla="*/ 16 h 16"/>
                <a:gd name="T6" fmla="*/ 13 w 17"/>
                <a:gd name="T7" fmla="*/ 14 h 16"/>
                <a:gd name="T8" fmla="*/ 15 w 17"/>
                <a:gd name="T9" fmla="*/ 11 h 16"/>
                <a:gd name="T10" fmla="*/ 11 w 17"/>
                <a:gd name="T11" fmla="*/ 7 h 16"/>
                <a:gd name="T12" fmla="*/ 9 w 17"/>
                <a:gd name="T13" fmla="*/ 1 h 16"/>
                <a:gd name="T14" fmla="*/ 5 w 17"/>
                <a:gd name="T15" fmla="*/ 2 h 16"/>
                <a:gd name="T16" fmla="*/ 0 w 17"/>
                <a:gd name="T17" fmla="*/ 6 h 16"/>
                <a:gd name="T18" fmla="*/ 1 w 17"/>
                <a:gd name="T1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1" y="13"/>
                    <a:pt x="13" y="14"/>
                  </a:cubicBezTo>
                  <a:cubicBezTo>
                    <a:pt x="15" y="16"/>
                    <a:pt x="17" y="12"/>
                    <a:pt x="15" y="11"/>
                  </a:cubicBezTo>
                  <a:cubicBezTo>
                    <a:pt x="14" y="9"/>
                    <a:pt x="12" y="9"/>
                    <a:pt x="11" y="7"/>
                  </a:cubicBezTo>
                  <a:cubicBezTo>
                    <a:pt x="10" y="5"/>
                    <a:pt x="9" y="1"/>
                    <a:pt x="9" y="1"/>
                  </a:cubicBezTo>
                  <a:cubicBezTo>
                    <a:pt x="9" y="0"/>
                    <a:pt x="5" y="0"/>
                    <a:pt x="5" y="2"/>
                  </a:cubicBezTo>
                  <a:cubicBezTo>
                    <a:pt x="5" y="4"/>
                    <a:pt x="0" y="3"/>
                    <a:pt x="0" y="6"/>
                  </a:cubicBezTo>
                  <a:cubicBezTo>
                    <a:pt x="1" y="8"/>
                    <a:pt x="1" y="6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C3BD5E4-E970-4959-AB09-CC02C279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9365" y="9124925"/>
              <a:ext cx="44450" cy="82550"/>
            </a:xfrm>
            <a:custGeom>
              <a:avLst/>
              <a:gdLst>
                <a:gd name="T0" fmla="*/ 0 w 12"/>
                <a:gd name="T1" fmla="*/ 0 h 22"/>
                <a:gd name="T2" fmla="*/ 3 w 12"/>
                <a:gd name="T3" fmla="*/ 19 h 22"/>
                <a:gd name="T4" fmla="*/ 5 w 12"/>
                <a:gd name="T5" fmla="*/ 22 h 22"/>
                <a:gd name="T6" fmla="*/ 6 w 12"/>
                <a:gd name="T7" fmla="*/ 19 h 22"/>
                <a:gd name="T8" fmla="*/ 7 w 12"/>
                <a:gd name="T9" fmla="*/ 15 h 22"/>
                <a:gd name="T10" fmla="*/ 11 w 12"/>
                <a:gd name="T11" fmla="*/ 10 h 22"/>
                <a:gd name="T12" fmla="*/ 0 w 1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22"/>
                    <a:pt x="5" y="22"/>
                  </a:cubicBezTo>
                  <a:cubicBezTo>
                    <a:pt x="5" y="22"/>
                    <a:pt x="6" y="19"/>
                    <a:pt x="6" y="1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12" y="14"/>
                    <a:pt x="11" y="10"/>
                  </a:cubicBezTo>
                  <a:cubicBezTo>
                    <a:pt x="10" y="5"/>
                    <a:pt x="4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1C719DA-A2C7-4576-A846-F76B6004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6565" y="9050313"/>
              <a:ext cx="127000" cy="93662"/>
            </a:xfrm>
            <a:custGeom>
              <a:avLst/>
              <a:gdLst>
                <a:gd name="T0" fmla="*/ 8 w 34"/>
                <a:gd name="T1" fmla="*/ 18 h 25"/>
                <a:gd name="T2" fmla="*/ 3 w 34"/>
                <a:gd name="T3" fmla="*/ 20 h 25"/>
                <a:gd name="T4" fmla="*/ 6 w 34"/>
                <a:gd name="T5" fmla="*/ 16 h 25"/>
                <a:gd name="T6" fmla="*/ 7 w 34"/>
                <a:gd name="T7" fmla="*/ 17 h 25"/>
                <a:gd name="T8" fmla="*/ 3 w 34"/>
                <a:gd name="T9" fmla="*/ 13 h 25"/>
                <a:gd name="T10" fmla="*/ 3 w 34"/>
                <a:gd name="T11" fmla="*/ 11 h 25"/>
                <a:gd name="T12" fmla="*/ 8 w 34"/>
                <a:gd name="T13" fmla="*/ 7 h 25"/>
                <a:gd name="T14" fmla="*/ 14 w 34"/>
                <a:gd name="T15" fmla="*/ 7 h 25"/>
                <a:gd name="T16" fmla="*/ 16 w 34"/>
                <a:gd name="T17" fmla="*/ 11 h 25"/>
                <a:gd name="T18" fmla="*/ 18 w 34"/>
                <a:gd name="T19" fmla="*/ 7 h 25"/>
                <a:gd name="T20" fmla="*/ 14 w 34"/>
                <a:gd name="T21" fmla="*/ 2 h 25"/>
                <a:gd name="T22" fmla="*/ 19 w 34"/>
                <a:gd name="T23" fmla="*/ 3 h 25"/>
                <a:gd name="T24" fmla="*/ 22 w 34"/>
                <a:gd name="T25" fmla="*/ 5 h 25"/>
                <a:gd name="T26" fmla="*/ 27 w 34"/>
                <a:gd name="T27" fmla="*/ 5 h 25"/>
                <a:gd name="T28" fmla="*/ 28 w 34"/>
                <a:gd name="T29" fmla="*/ 9 h 25"/>
                <a:gd name="T30" fmla="*/ 34 w 34"/>
                <a:gd name="T31" fmla="*/ 11 h 25"/>
                <a:gd name="T32" fmla="*/ 29 w 34"/>
                <a:gd name="T33" fmla="*/ 12 h 25"/>
                <a:gd name="T34" fmla="*/ 31 w 34"/>
                <a:gd name="T35" fmla="*/ 16 h 25"/>
                <a:gd name="T36" fmla="*/ 26 w 34"/>
                <a:gd name="T37" fmla="*/ 14 h 25"/>
                <a:gd name="T38" fmla="*/ 23 w 34"/>
                <a:gd name="T39" fmla="*/ 15 h 25"/>
                <a:gd name="T40" fmla="*/ 23 w 34"/>
                <a:gd name="T41" fmla="*/ 19 h 25"/>
                <a:gd name="T42" fmla="*/ 16 w 34"/>
                <a:gd name="T43" fmla="*/ 22 h 25"/>
                <a:gd name="T44" fmla="*/ 16 w 34"/>
                <a:gd name="T45" fmla="*/ 19 h 25"/>
                <a:gd name="T46" fmla="*/ 13 w 34"/>
                <a:gd name="T47" fmla="*/ 21 h 25"/>
                <a:gd name="T48" fmla="*/ 7 w 34"/>
                <a:gd name="T49" fmla="*/ 24 h 25"/>
                <a:gd name="T50" fmla="*/ 9 w 34"/>
                <a:gd name="T51" fmla="*/ 19 h 25"/>
                <a:gd name="T52" fmla="*/ 8 w 34"/>
                <a:gd name="T5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25">
                  <a:moveTo>
                    <a:pt x="8" y="18"/>
                  </a:moveTo>
                  <a:cubicBezTo>
                    <a:pt x="8" y="18"/>
                    <a:pt x="6" y="25"/>
                    <a:pt x="3" y="20"/>
                  </a:cubicBezTo>
                  <a:cubicBezTo>
                    <a:pt x="0" y="16"/>
                    <a:pt x="3" y="15"/>
                    <a:pt x="6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0" y="13"/>
                    <a:pt x="3" y="11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6"/>
                    <a:pt x="13" y="5"/>
                    <a:pt x="14" y="7"/>
                  </a:cubicBezTo>
                  <a:cubicBezTo>
                    <a:pt x="14" y="10"/>
                    <a:pt x="12" y="12"/>
                    <a:pt x="16" y="11"/>
                  </a:cubicBezTo>
                  <a:cubicBezTo>
                    <a:pt x="19" y="10"/>
                    <a:pt x="19" y="9"/>
                    <a:pt x="18" y="7"/>
                  </a:cubicBezTo>
                  <a:cubicBezTo>
                    <a:pt x="16" y="6"/>
                    <a:pt x="12" y="4"/>
                    <a:pt x="14" y="2"/>
                  </a:cubicBezTo>
                  <a:cubicBezTo>
                    <a:pt x="16" y="1"/>
                    <a:pt x="19" y="0"/>
                    <a:pt x="19" y="3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3" y="5"/>
                    <a:pt x="26" y="3"/>
                    <a:pt x="27" y="5"/>
                  </a:cubicBezTo>
                  <a:cubicBezTo>
                    <a:pt x="29" y="7"/>
                    <a:pt x="28" y="9"/>
                    <a:pt x="28" y="9"/>
                  </a:cubicBezTo>
                  <a:cubicBezTo>
                    <a:pt x="28" y="9"/>
                    <a:pt x="34" y="7"/>
                    <a:pt x="34" y="11"/>
                  </a:cubicBezTo>
                  <a:cubicBezTo>
                    <a:pt x="34" y="14"/>
                    <a:pt x="29" y="12"/>
                    <a:pt x="29" y="12"/>
                  </a:cubicBezTo>
                  <a:cubicBezTo>
                    <a:pt x="29" y="12"/>
                    <a:pt x="33" y="14"/>
                    <a:pt x="31" y="16"/>
                  </a:cubicBezTo>
                  <a:cubicBezTo>
                    <a:pt x="29" y="17"/>
                    <a:pt x="26" y="14"/>
                    <a:pt x="26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5" y="19"/>
                    <a:pt x="23" y="19"/>
                  </a:cubicBezTo>
                  <a:cubicBezTo>
                    <a:pt x="21" y="20"/>
                    <a:pt x="17" y="24"/>
                    <a:pt x="16" y="22"/>
                  </a:cubicBezTo>
                  <a:cubicBezTo>
                    <a:pt x="15" y="21"/>
                    <a:pt x="18" y="19"/>
                    <a:pt x="16" y="19"/>
                  </a:cubicBezTo>
                  <a:cubicBezTo>
                    <a:pt x="14" y="18"/>
                    <a:pt x="14" y="19"/>
                    <a:pt x="13" y="21"/>
                  </a:cubicBezTo>
                  <a:cubicBezTo>
                    <a:pt x="11" y="23"/>
                    <a:pt x="7" y="25"/>
                    <a:pt x="7" y="24"/>
                  </a:cubicBezTo>
                  <a:cubicBezTo>
                    <a:pt x="6" y="24"/>
                    <a:pt x="10" y="21"/>
                    <a:pt x="9" y="19"/>
                  </a:cubicBezTo>
                  <a:cubicBezTo>
                    <a:pt x="7" y="17"/>
                    <a:pt x="8" y="18"/>
                    <a:pt x="8" y="1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056EB95-E662-4610-9E12-11845C2C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6403" y="9140800"/>
              <a:ext cx="46038" cy="22225"/>
            </a:xfrm>
            <a:custGeom>
              <a:avLst/>
              <a:gdLst>
                <a:gd name="T0" fmla="*/ 8 w 12"/>
                <a:gd name="T1" fmla="*/ 0 h 6"/>
                <a:gd name="T2" fmla="*/ 5 w 12"/>
                <a:gd name="T3" fmla="*/ 5 h 6"/>
                <a:gd name="T4" fmla="*/ 12 w 12"/>
                <a:gd name="T5" fmla="*/ 1 h 6"/>
                <a:gd name="T6" fmla="*/ 8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8" y="0"/>
                  </a:moveTo>
                  <a:cubicBezTo>
                    <a:pt x="8" y="0"/>
                    <a:pt x="0" y="4"/>
                    <a:pt x="5" y="5"/>
                  </a:cubicBezTo>
                  <a:cubicBezTo>
                    <a:pt x="10" y="6"/>
                    <a:pt x="12" y="3"/>
                    <a:pt x="12" y="1"/>
                  </a:cubicBezTo>
                  <a:cubicBezTo>
                    <a:pt x="12" y="0"/>
                    <a:pt x="8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D99AE7B-A947-445F-AD6A-76E5A971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4015" y="9177313"/>
              <a:ext cx="41275" cy="38100"/>
            </a:xfrm>
            <a:custGeom>
              <a:avLst/>
              <a:gdLst>
                <a:gd name="T0" fmla="*/ 11 w 11"/>
                <a:gd name="T1" fmla="*/ 0 h 10"/>
                <a:gd name="T2" fmla="*/ 6 w 11"/>
                <a:gd name="T3" fmla="*/ 3 h 10"/>
                <a:gd name="T4" fmla="*/ 4 w 11"/>
                <a:gd name="T5" fmla="*/ 7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8" y="2"/>
                    <a:pt x="6" y="3"/>
                  </a:cubicBezTo>
                  <a:cubicBezTo>
                    <a:pt x="3" y="4"/>
                    <a:pt x="0" y="6"/>
                    <a:pt x="4" y="7"/>
                  </a:cubicBezTo>
                  <a:cubicBezTo>
                    <a:pt x="8" y="8"/>
                    <a:pt x="10" y="10"/>
                    <a:pt x="1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486D8C3D-6F46-4622-A36B-B982D692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9115" y="9024913"/>
              <a:ext cx="57150" cy="33337"/>
            </a:xfrm>
            <a:custGeom>
              <a:avLst/>
              <a:gdLst>
                <a:gd name="T0" fmla="*/ 5 w 15"/>
                <a:gd name="T1" fmla="*/ 1 h 9"/>
                <a:gd name="T2" fmla="*/ 2 w 15"/>
                <a:gd name="T3" fmla="*/ 5 h 9"/>
                <a:gd name="T4" fmla="*/ 4 w 15"/>
                <a:gd name="T5" fmla="*/ 9 h 9"/>
                <a:gd name="T6" fmla="*/ 12 w 15"/>
                <a:gd name="T7" fmla="*/ 7 h 9"/>
                <a:gd name="T8" fmla="*/ 5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5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9"/>
                    <a:pt x="4" y="9"/>
                  </a:cubicBezTo>
                  <a:cubicBezTo>
                    <a:pt x="9" y="8"/>
                    <a:pt x="11" y="6"/>
                    <a:pt x="12" y="7"/>
                  </a:cubicBezTo>
                  <a:cubicBezTo>
                    <a:pt x="14" y="8"/>
                    <a:pt x="1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548A898E-B599-4DD8-93B6-8E6537AC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5565" y="9124925"/>
              <a:ext cx="44450" cy="38100"/>
            </a:xfrm>
            <a:custGeom>
              <a:avLst/>
              <a:gdLst>
                <a:gd name="T0" fmla="*/ 9 w 12"/>
                <a:gd name="T1" fmla="*/ 2 h 10"/>
                <a:gd name="T2" fmla="*/ 4 w 12"/>
                <a:gd name="T3" fmla="*/ 2 h 10"/>
                <a:gd name="T4" fmla="*/ 1 w 12"/>
                <a:gd name="T5" fmla="*/ 3 h 10"/>
                <a:gd name="T6" fmla="*/ 3 w 12"/>
                <a:gd name="T7" fmla="*/ 7 h 10"/>
                <a:gd name="T8" fmla="*/ 7 w 12"/>
                <a:gd name="T9" fmla="*/ 10 h 10"/>
                <a:gd name="T10" fmla="*/ 8 w 12"/>
                <a:gd name="T11" fmla="*/ 7 h 10"/>
                <a:gd name="T12" fmla="*/ 10 w 12"/>
                <a:gd name="T13" fmla="*/ 2 h 10"/>
                <a:gd name="T14" fmla="*/ 9 w 1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8" y="2"/>
                    <a:pt x="7" y="3"/>
                    <a:pt x="4" y="2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3" y="8"/>
                    <a:pt x="5" y="10"/>
                    <a:pt x="7" y="10"/>
                  </a:cubicBezTo>
                  <a:cubicBezTo>
                    <a:pt x="8" y="9"/>
                    <a:pt x="6" y="7"/>
                    <a:pt x="8" y="7"/>
                  </a:cubicBezTo>
                  <a:cubicBezTo>
                    <a:pt x="11" y="7"/>
                    <a:pt x="12" y="3"/>
                    <a:pt x="10" y="2"/>
                  </a:cubicBezTo>
                  <a:cubicBezTo>
                    <a:pt x="7" y="1"/>
                    <a:pt x="9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DDC9E74-C76A-4FAC-887A-A4A6DB01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2065" y="9129688"/>
              <a:ext cx="63500" cy="41275"/>
            </a:xfrm>
            <a:custGeom>
              <a:avLst/>
              <a:gdLst>
                <a:gd name="T0" fmla="*/ 16 w 17"/>
                <a:gd name="T1" fmla="*/ 0 h 11"/>
                <a:gd name="T2" fmla="*/ 9 w 17"/>
                <a:gd name="T3" fmla="*/ 1 h 11"/>
                <a:gd name="T4" fmla="*/ 2 w 17"/>
                <a:gd name="T5" fmla="*/ 1 h 11"/>
                <a:gd name="T6" fmla="*/ 3 w 17"/>
                <a:gd name="T7" fmla="*/ 5 h 11"/>
                <a:gd name="T8" fmla="*/ 6 w 17"/>
                <a:gd name="T9" fmla="*/ 5 h 11"/>
                <a:gd name="T10" fmla="*/ 13 w 17"/>
                <a:gd name="T11" fmla="*/ 11 h 11"/>
                <a:gd name="T12" fmla="*/ 14 w 17"/>
                <a:gd name="T13" fmla="*/ 10 h 11"/>
                <a:gd name="T14" fmla="*/ 16 w 17"/>
                <a:gd name="T15" fmla="*/ 6 h 11"/>
                <a:gd name="T16" fmla="*/ 16 w 1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16" y="0"/>
                    <a:pt x="12" y="1"/>
                    <a:pt x="9" y="1"/>
                  </a:cubicBezTo>
                  <a:cubicBezTo>
                    <a:pt x="6" y="1"/>
                    <a:pt x="2" y="1"/>
                    <a:pt x="2" y="1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8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6"/>
                    <a:pt x="16" y="6"/>
                  </a:cubicBezTo>
                  <a:cubicBezTo>
                    <a:pt x="17" y="5"/>
                    <a:pt x="16" y="0"/>
                    <a:pt x="1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6B66D0B1-F646-482F-8784-E07A79EB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903" y="9132863"/>
              <a:ext cx="52388" cy="49212"/>
            </a:xfrm>
            <a:custGeom>
              <a:avLst/>
              <a:gdLst>
                <a:gd name="T0" fmla="*/ 10 w 14"/>
                <a:gd name="T1" fmla="*/ 5 h 13"/>
                <a:gd name="T2" fmla="*/ 6 w 14"/>
                <a:gd name="T3" fmla="*/ 2 h 13"/>
                <a:gd name="T4" fmla="*/ 3 w 14"/>
                <a:gd name="T5" fmla="*/ 7 h 13"/>
                <a:gd name="T6" fmla="*/ 5 w 14"/>
                <a:gd name="T7" fmla="*/ 10 h 13"/>
                <a:gd name="T8" fmla="*/ 9 w 14"/>
                <a:gd name="T9" fmla="*/ 11 h 13"/>
                <a:gd name="T10" fmla="*/ 10 w 14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0" y="5"/>
                  </a:moveTo>
                  <a:cubicBezTo>
                    <a:pt x="10" y="5"/>
                    <a:pt x="8" y="4"/>
                    <a:pt x="6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1"/>
                    <a:pt x="5" y="13"/>
                    <a:pt x="9" y="11"/>
                  </a:cubicBezTo>
                  <a:cubicBezTo>
                    <a:pt x="13" y="10"/>
                    <a:pt x="14" y="5"/>
                    <a:pt x="1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3F0EC50-9920-4CA1-AD0C-36D0557C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3803" y="9159850"/>
              <a:ext cx="22225" cy="14287"/>
            </a:xfrm>
            <a:custGeom>
              <a:avLst/>
              <a:gdLst>
                <a:gd name="T0" fmla="*/ 3 w 6"/>
                <a:gd name="T1" fmla="*/ 0 h 4"/>
                <a:gd name="T2" fmla="*/ 6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6" y="0"/>
                    <a:pt x="6" y="2"/>
                  </a:cubicBezTo>
                  <a:cubicBezTo>
                    <a:pt x="6" y="4"/>
                    <a:pt x="6" y="4"/>
                    <a:pt x="3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AAA07038-4EE3-49CA-9CCC-FD5E3FC6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8403" y="9159850"/>
              <a:ext cx="25400" cy="17462"/>
            </a:xfrm>
            <a:custGeom>
              <a:avLst/>
              <a:gdLst>
                <a:gd name="T0" fmla="*/ 5 w 7"/>
                <a:gd name="T1" fmla="*/ 0 h 5"/>
                <a:gd name="T2" fmla="*/ 2 w 7"/>
                <a:gd name="T3" fmla="*/ 2 h 5"/>
                <a:gd name="T4" fmla="*/ 4 w 7"/>
                <a:gd name="T5" fmla="*/ 5 h 5"/>
                <a:gd name="T6" fmla="*/ 6 w 7"/>
                <a:gd name="T7" fmla="*/ 0 h 5"/>
                <a:gd name="T8" fmla="*/ 5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cubicBezTo>
                    <a:pt x="1" y="0"/>
                    <a:pt x="2" y="2"/>
                    <a:pt x="2" y="2"/>
                  </a:cubicBezTo>
                  <a:cubicBezTo>
                    <a:pt x="2" y="2"/>
                    <a:pt x="0" y="5"/>
                    <a:pt x="4" y="5"/>
                  </a:cubicBezTo>
                  <a:cubicBezTo>
                    <a:pt x="7" y="5"/>
                    <a:pt x="7" y="3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C1E9A218-2B2F-4555-8F1B-0BE69A2D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3790" y="9151913"/>
              <a:ext cx="74613" cy="52387"/>
            </a:xfrm>
            <a:custGeom>
              <a:avLst/>
              <a:gdLst>
                <a:gd name="T0" fmla="*/ 19 w 20"/>
                <a:gd name="T1" fmla="*/ 7 h 14"/>
                <a:gd name="T2" fmla="*/ 16 w 20"/>
                <a:gd name="T3" fmla="*/ 10 h 14"/>
                <a:gd name="T4" fmla="*/ 11 w 20"/>
                <a:gd name="T5" fmla="*/ 13 h 14"/>
                <a:gd name="T6" fmla="*/ 8 w 20"/>
                <a:gd name="T7" fmla="*/ 14 h 14"/>
                <a:gd name="T8" fmla="*/ 4 w 20"/>
                <a:gd name="T9" fmla="*/ 14 h 14"/>
                <a:gd name="T10" fmla="*/ 1 w 20"/>
                <a:gd name="T11" fmla="*/ 11 h 14"/>
                <a:gd name="T12" fmla="*/ 7 w 20"/>
                <a:gd name="T13" fmla="*/ 10 h 14"/>
                <a:gd name="T14" fmla="*/ 8 w 20"/>
                <a:gd name="T15" fmla="*/ 13 h 14"/>
                <a:gd name="T16" fmla="*/ 9 w 20"/>
                <a:gd name="T17" fmla="*/ 10 h 14"/>
                <a:gd name="T18" fmla="*/ 9 w 20"/>
                <a:gd name="T19" fmla="*/ 6 h 14"/>
                <a:gd name="T20" fmla="*/ 11 w 20"/>
                <a:gd name="T21" fmla="*/ 5 h 14"/>
                <a:gd name="T22" fmla="*/ 10 w 20"/>
                <a:gd name="T23" fmla="*/ 3 h 14"/>
                <a:gd name="T24" fmla="*/ 16 w 20"/>
                <a:gd name="T25" fmla="*/ 2 h 14"/>
                <a:gd name="T26" fmla="*/ 17 w 20"/>
                <a:gd name="T27" fmla="*/ 5 h 14"/>
                <a:gd name="T28" fmla="*/ 19 w 20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19" y="7"/>
                    <a:pt x="16" y="9"/>
                    <a:pt x="16" y="10"/>
                  </a:cubicBezTo>
                  <a:cubicBezTo>
                    <a:pt x="16" y="11"/>
                    <a:pt x="12" y="12"/>
                    <a:pt x="11" y="13"/>
                  </a:cubicBezTo>
                  <a:cubicBezTo>
                    <a:pt x="10" y="13"/>
                    <a:pt x="10" y="14"/>
                    <a:pt x="8" y="14"/>
                  </a:cubicBezTo>
                  <a:cubicBezTo>
                    <a:pt x="7" y="14"/>
                    <a:pt x="5" y="14"/>
                    <a:pt x="4" y="14"/>
                  </a:cubicBezTo>
                  <a:cubicBezTo>
                    <a:pt x="2" y="13"/>
                    <a:pt x="0" y="12"/>
                    <a:pt x="1" y="11"/>
                  </a:cubicBezTo>
                  <a:cubicBezTo>
                    <a:pt x="3" y="10"/>
                    <a:pt x="6" y="9"/>
                    <a:pt x="7" y="10"/>
                  </a:cubicBezTo>
                  <a:cubicBezTo>
                    <a:pt x="8" y="11"/>
                    <a:pt x="8" y="13"/>
                    <a:pt x="8" y="13"/>
                  </a:cubicBezTo>
                  <a:cubicBezTo>
                    <a:pt x="8" y="13"/>
                    <a:pt x="10" y="11"/>
                    <a:pt x="9" y="10"/>
                  </a:cubicBezTo>
                  <a:cubicBezTo>
                    <a:pt x="9" y="8"/>
                    <a:pt x="7" y="6"/>
                    <a:pt x="9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7" y="4"/>
                    <a:pt x="10" y="3"/>
                  </a:cubicBezTo>
                  <a:cubicBezTo>
                    <a:pt x="13" y="1"/>
                    <a:pt x="16" y="0"/>
                    <a:pt x="16" y="2"/>
                  </a:cubicBezTo>
                  <a:cubicBezTo>
                    <a:pt x="16" y="4"/>
                    <a:pt x="17" y="5"/>
                    <a:pt x="17" y="5"/>
                  </a:cubicBezTo>
                  <a:cubicBezTo>
                    <a:pt x="17" y="5"/>
                    <a:pt x="20" y="3"/>
                    <a:pt x="19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7B89687B-EB74-47C9-A4A8-A101D6332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6478" y="9166200"/>
              <a:ext cx="98425" cy="41275"/>
            </a:xfrm>
            <a:custGeom>
              <a:avLst/>
              <a:gdLst>
                <a:gd name="T0" fmla="*/ 23 w 26"/>
                <a:gd name="T1" fmla="*/ 4 h 11"/>
                <a:gd name="T2" fmla="*/ 19 w 26"/>
                <a:gd name="T3" fmla="*/ 6 h 11"/>
                <a:gd name="T4" fmla="*/ 13 w 26"/>
                <a:gd name="T5" fmla="*/ 9 h 11"/>
                <a:gd name="T6" fmla="*/ 6 w 26"/>
                <a:gd name="T7" fmla="*/ 11 h 11"/>
                <a:gd name="T8" fmla="*/ 5 w 26"/>
                <a:gd name="T9" fmla="*/ 9 h 11"/>
                <a:gd name="T10" fmla="*/ 12 w 26"/>
                <a:gd name="T11" fmla="*/ 5 h 11"/>
                <a:gd name="T12" fmla="*/ 18 w 26"/>
                <a:gd name="T13" fmla="*/ 3 h 11"/>
                <a:gd name="T14" fmla="*/ 22 w 26"/>
                <a:gd name="T15" fmla="*/ 1 h 11"/>
                <a:gd name="T16" fmla="*/ 23 w 26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3" y="4"/>
                  </a:moveTo>
                  <a:cubicBezTo>
                    <a:pt x="23" y="4"/>
                    <a:pt x="22" y="6"/>
                    <a:pt x="19" y="6"/>
                  </a:cubicBezTo>
                  <a:cubicBezTo>
                    <a:pt x="15" y="6"/>
                    <a:pt x="15" y="7"/>
                    <a:pt x="13" y="9"/>
                  </a:cubicBezTo>
                  <a:cubicBezTo>
                    <a:pt x="12" y="10"/>
                    <a:pt x="9" y="11"/>
                    <a:pt x="6" y="11"/>
                  </a:cubicBezTo>
                  <a:cubicBezTo>
                    <a:pt x="3" y="11"/>
                    <a:pt x="0" y="9"/>
                    <a:pt x="5" y="9"/>
                  </a:cubicBezTo>
                  <a:cubicBezTo>
                    <a:pt x="10" y="8"/>
                    <a:pt x="10" y="6"/>
                    <a:pt x="12" y="5"/>
                  </a:cubicBezTo>
                  <a:cubicBezTo>
                    <a:pt x="15" y="4"/>
                    <a:pt x="15" y="3"/>
                    <a:pt x="18" y="3"/>
                  </a:cubicBezTo>
                  <a:cubicBezTo>
                    <a:pt x="21" y="3"/>
                    <a:pt x="20" y="1"/>
                    <a:pt x="22" y="1"/>
                  </a:cubicBezTo>
                  <a:cubicBezTo>
                    <a:pt x="23" y="0"/>
                    <a:pt x="26" y="1"/>
                    <a:pt x="23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9AB45D6D-8927-41B8-A087-EE87F537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9965" y="9201125"/>
              <a:ext cx="22225" cy="11112"/>
            </a:xfrm>
            <a:custGeom>
              <a:avLst/>
              <a:gdLst>
                <a:gd name="T0" fmla="*/ 0 w 6"/>
                <a:gd name="T1" fmla="*/ 2 h 3"/>
                <a:gd name="T2" fmla="*/ 3 w 6"/>
                <a:gd name="T3" fmla="*/ 0 h 3"/>
                <a:gd name="T4" fmla="*/ 6 w 6"/>
                <a:gd name="T5" fmla="*/ 1 h 3"/>
                <a:gd name="T6" fmla="*/ 5 w 6"/>
                <a:gd name="T7" fmla="*/ 3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1C5D9CDF-6BFB-4730-BF3B-85E8867A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928" y="9193188"/>
              <a:ext cx="34925" cy="14287"/>
            </a:xfrm>
            <a:custGeom>
              <a:avLst/>
              <a:gdLst>
                <a:gd name="T0" fmla="*/ 9 w 9"/>
                <a:gd name="T1" fmla="*/ 2 h 4"/>
                <a:gd name="T2" fmla="*/ 4 w 9"/>
                <a:gd name="T3" fmla="*/ 4 h 4"/>
                <a:gd name="T4" fmla="*/ 2 w 9"/>
                <a:gd name="T5" fmla="*/ 2 h 4"/>
                <a:gd name="T6" fmla="*/ 9 w 9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8" y="4"/>
                    <a:pt x="4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6" y="0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D2052E4C-5812-426B-A4A8-391720C0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6140" y="9177313"/>
              <a:ext cx="22225" cy="15875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2 h 4"/>
                <a:gd name="T4" fmla="*/ 4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4" y="0"/>
                    <a:pt x="0" y="1"/>
                    <a:pt x="2" y="2"/>
                  </a:cubicBezTo>
                  <a:cubicBezTo>
                    <a:pt x="3" y="4"/>
                    <a:pt x="6" y="2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DBDC076F-7D01-4435-AD3B-CEA6D414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578" y="9163025"/>
              <a:ext cx="47625" cy="33337"/>
            </a:xfrm>
            <a:custGeom>
              <a:avLst/>
              <a:gdLst>
                <a:gd name="T0" fmla="*/ 5 w 13"/>
                <a:gd name="T1" fmla="*/ 1 h 9"/>
                <a:gd name="T2" fmla="*/ 9 w 13"/>
                <a:gd name="T3" fmla="*/ 6 h 9"/>
                <a:gd name="T4" fmla="*/ 1 w 13"/>
                <a:gd name="T5" fmla="*/ 0 h 9"/>
                <a:gd name="T6" fmla="*/ 5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5" y="1"/>
                  </a:moveTo>
                  <a:cubicBezTo>
                    <a:pt x="5" y="1"/>
                    <a:pt x="13" y="9"/>
                    <a:pt x="9" y="6"/>
                  </a:cubicBezTo>
                  <a:cubicBezTo>
                    <a:pt x="5" y="4"/>
                    <a:pt x="1" y="1"/>
                    <a:pt x="1" y="0"/>
                  </a:cubicBezTo>
                  <a:cubicBezTo>
                    <a:pt x="0" y="0"/>
                    <a:pt x="5" y="1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252BD6B9-1290-41FB-A641-A3BDB745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5490" y="9124925"/>
              <a:ext cx="76200" cy="30162"/>
            </a:xfrm>
            <a:custGeom>
              <a:avLst/>
              <a:gdLst>
                <a:gd name="T0" fmla="*/ 1 w 20"/>
                <a:gd name="T1" fmla="*/ 2 h 8"/>
                <a:gd name="T2" fmla="*/ 9 w 20"/>
                <a:gd name="T3" fmla="*/ 7 h 8"/>
                <a:gd name="T4" fmla="*/ 12 w 20"/>
                <a:gd name="T5" fmla="*/ 6 h 8"/>
                <a:gd name="T6" fmla="*/ 16 w 20"/>
                <a:gd name="T7" fmla="*/ 8 h 8"/>
                <a:gd name="T8" fmla="*/ 18 w 20"/>
                <a:gd name="T9" fmla="*/ 7 h 8"/>
                <a:gd name="T10" fmla="*/ 20 w 20"/>
                <a:gd name="T11" fmla="*/ 6 h 8"/>
                <a:gd name="T12" fmla="*/ 16 w 20"/>
                <a:gd name="T13" fmla="*/ 2 h 8"/>
                <a:gd name="T14" fmla="*/ 15 w 20"/>
                <a:gd name="T15" fmla="*/ 4 h 8"/>
                <a:gd name="T16" fmla="*/ 12 w 20"/>
                <a:gd name="T17" fmla="*/ 4 h 8"/>
                <a:gd name="T18" fmla="*/ 5 w 20"/>
                <a:gd name="T19" fmla="*/ 1 h 8"/>
                <a:gd name="T20" fmla="*/ 1 w 20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">
                  <a:moveTo>
                    <a:pt x="1" y="2"/>
                  </a:moveTo>
                  <a:cubicBezTo>
                    <a:pt x="2" y="3"/>
                    <a:pt x="9" y="7"/>
                    <a:pt x="9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8" y="1"/>
                    <a:pt x="16" y="2"/>
                  </a:cubicBezTo>
                  <a:cubicBezTo>
                    <a:pt x="13" y="3"/>
                    <a:pt x="15" y="4"/>
                    <a:pt x="15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0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0295413F-AEAB-4F13-9DFE-47083CB4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3265" y="9099525"/>
              <a:ext cx="15875" cy="14287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3 h 4"/>
                <a:gd name="T4" fmla="*/ 2 w 4"/>
                <a:gd name="T5" fmla="*/ 4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068EBA4D-53B7-4989-93FA-65F3E789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5640" y="9096350"/>
              <a:ext cx="33338" cy="22225"/>
            </a:xfrm>
            <a:custGeom>
              <a:avLst/>
              <a:gdLst>
                <a:gd name="T0" fmla="*/ 8 w 9"/>
                <a:gd name="T1" fmla="*/ 1 h 6"/>
                <a:gd name="T2" fmla="*/ 8 w 9"/>
                <a:gd name="T3" fmla="*/ 6 h 6"/>
                <a:gd name="T4" fmla="*/ 0 w 9"/>
                <a:gd name="T5" fmla="*/ 5 h 6"/>
                <a:gd name="T6" fmla="*/ 5 w 9"/>
                <a:gd name="T7" fmla="*/ 1 h 6"/>
                <a:gd name="T8" fmla="*/ 8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" y="2"/>
                    <a:pt x="5" y="1"/>
                  </a:cubicBezTo>
                  <a:cubicBezTo>
                    <a:pt x="6" y="1"/>
                    <a:pt x="9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F0D74385-1404-4076-AF53-C0A1DA15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703" y="9083650"/>
              <a:ext cx="19050" cy="15875"/>
            </a:xfrm>
            <a:custGeom>
              <a:avLst/>
              <a:gdLst>
                <a:gd name="T0" fmla="*/ 5 w 12"/>
                <a:gd name="T1" fmla="*/ 3 h 10"/>
                <a:gd name="T2" fmla="*/ 0 w 12"/>
                <a:gd name="T3" fmla="*/ 5 h 10"/>
                <a:gd name="T4" fmla="*/ 5 w 12"/>
                <a:gd name="T5" fmla="*/ 10 h 10"/>
                <a:gd name="T6" fmla="*/ 12 w 12"/>
                <a:gd name="T7" fmla="*/ 5 h 10"/>
                <a:gd name="T8" fmla="*/ 7 w 12"/>
                <a:gd name="T9" fmla="*/ 3 h 10"/>
                <a:gd name="T10" fmla="*/ 5 w 12"/>
                <a:gd name="T11" fmla="*/ 0 h 10"/>
                <a:gd name="T12" fmla="*/ 5 w 12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5" y="3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D4789659-D164-4A7A-80E8-28A32275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9603" y="9058250"/>
              <a:ext cx="26988" cy="33337"/>
            </a:xfrm>
            <a:custGeom>
              <a:avLst/>
              <a:gdLst>
                <a:gd name="T0" fmla="*/ 7 w 7"/>
                <a:gd name="T1" fmla="*/ 4 h 9"/>
                <a:gd name="T2" fmla="*/ 2 w 7"/>
                <a:gd name="T3" fmla="*/ 0 h 9"/>
                <a:gd name="T4" fmla="*/ 3 w 7"/>
                <a:gd name="T5" fmla="*/ 4 h 9"/>
                <a:gd name="T6" fmla="*/ 0 w 7"/>
                <a:gd name="T7" fmla="*/ 5 h 9"/>
                <a:gd name="T8" fmla="*/ 6 w 7"/>
                <a:gd name="T9" fmla="*/ 8 h 9"/>
                <a:gd name="T10" fmla="*/ 7 w 7"/>
                <a:gd name="T11" fmla="*/ 9 h 9"/>
                <a:gd name="T12" fmla="*/ 7 w 7"/>
                <a:gd name="T13" fmla="*/ 6 h 9"/>
                <a:gd name="T14" fmla="*/ 7 w 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1" y="5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B68F2099-4D41-4F90-8FE8-46DB37EF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9753" y="8989988"/>
              <a:ext cx="22225" cy="19050"/>
            </a:xfrm>
            <a:custGeom>
              <a:avLst/>
              <a:gdLst>
                <a:gd name="T0" fmla="*/ 0 w 6"/>
                <a:gd name="T1" fmla="*/ 3 h 5"/>
                <a:gd name="T2" fmla="*/ 4 w 6"/>
                <a:gd name="T3" fmla="*/ 5 h 5"/>
                <a:gd name="T4" fmla="*/ 6 w 6"/>
                <a:gd name="T5" fmla="*/ 2 h 5"/>
                <a:gd name="T6" fmla="*/ 2 w 6"/>
                <a:gd name="T7" fmla="*/ 0 h 5"/>
                <a:gd name="T8" fmla="*/ 0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3"/>
                    <a:pt x="4" y="5"/>
                    <a:pt x="4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A1E85935-AF6A-493C-9B77-1C9B912B6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3715" y="8983638"/>
              <a:ext cx="19050" cy="41275"/>
            </a:xfrm>
            <a:custGeom>
              <a:avLst/>
              <a:gdLst>
                <a:gd name="T0" fmla="*/ 0 w 12"/>
                <a:gd name="T1" fmla="*/ 0 h 26"/>
                <a:gd name="T2" fmla="*/ 12 w 12"/>
                <a:gd name="T3" fmla="*/ 26 h 26"/>
                <a:gd name="T4" fmla="*/ 5 w 12"/>
                <a:gd name="T5" fmla="*/ 26 h 26"/>
                <a:gd name="T6" fmla="*/ 0 w 12"/>
                <a:gd name="T7" fmla="*/ 2 h 26"/>
                <a:gd name="T8" fmla="*/ 0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lnTo>
                    <a:pt x="12" y="26"/>
                  </a:lnTo>
                  <a:lnTo>
                    <a:pt x="5" y="2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1A2629D1-8CCE-49FD-A6ED-68D5B413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6090" y="8931250"/>
              <a:ext cx="41275" cy="11112"/>
            </a:xfrm>
            <a:custGeom>
              <a:avLst/>
              <a:gdLst>
                <a:gd name="T0" fmla="*/ 2 w 11"/>
                <a:gd name="T1" fmla="*/ 2 h 3"/>
                <a:gd name="T2" fmla="*/ 6 w 11"/>
                <a:gd name="T3" fmla="*/ 3 h 3"/>
                <a:gd name="T4" fmla="*/ 9 w 11"/>
                <a:gd name="T5" fmla="*/ 3 h 3"/>
                <a:gd name="T6" fmla="*/ 11 w 11"/>
                <a:gd name="T7" fmla="*/ 2 h 3"/>
                <a:gd name="T8" fmla="*/ 11 w 11"/>
                <a:gd name="T9" fmla="*/ 0 h 3"/>
                <a:gd name="T10" fmla="*/ 0 w 11"/>
                <a:gd name="T11" fmla="*/ 0 h 3"/>
                <a:gd name="T12" fmla="*/ 2 w 1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2" y="2"/>
                  </a:moveTo>
                  <a:cubicBezTo>
                    <a:pt x="2" y="2"/>
                    <a:pt x="6" y="3"/>
                    <a:pt x="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233B686C-9EF1-451C-AA45-B80B0E7D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5340" y="8997925"/>
              <a:ext cx="242888" cy="288925"/>
            </a:xfrm>
            <a:custGeom>
              <a:avLst/>
              <a:gdLst>
                <a:gd name="T0" fmla="*/ 8 w 65"/>
                <a:gd name="T1" fmla="*/ 8 h 77"/>
                <a:gd name="T2" fmla="*/ 9 w 65"/>
                <a:gd name="T3" fmla="*/ 12 h 77"/>
                <a:gd name="T4" fmla="*/ 9 w 65"/>
                <a:gd name="T5" fmla="*/ 19 h 77"/>
                <a:gd name="T6" fmla="*/ 6 w 65"/>
                <a:gd name="T7" fmla="*/ 24 h 77"/>
                <a:gd name="T8" fmla="*/ 1 w 65"/>
                <a:gd name="T9" fmla="*/ 27 h 77"/>
                <a:gd name="T10" fmla="*/ 1 w 65"/>
                <a:gd name="T11" fmla="*/ 35 h 77"/>
                <a:gd name="T12" fmla="*/ 5 w 65"/>
                <a:gd name="T13" fmla="*/ 41 h 77"/>
                <a:gd name="T14" fmla="*/ 7 w 65"/>
                <a:gd name="T15" fmla="*/ 47 h 77"/>
                <a:gd name="T16" fmla="*/ 7 w 65"/>
                <a:gd name="T17" fmla="*/ 56 h 77"/>
                <a:gd name="T18" fmla="*/ 10 w 65"/>
                <a:gd name="T19" fmla="*/ 68 h 77"/>
                <a:gd name="T20" fmla="*/ 17 w 65"/>
                <a:gd name="T21" fmla="*/ 74 h 77"/>
                <a:gd name="T22" fmla="*/ 23 w 65"/>
                <a:gd name="T23" fmla="*/ 72 h 77"/>
                <a:gd name="T24" fmla="*/ 39 w 65"/>
                <a:gd name="T25" fmla="*/ 58 h 77"/>
                <a:gd name="T26" fmla="*/ 54 w 65"/>
                <a:gd name="T27" fmla="*/ 54 h 77"/>
                <a:gd name="T28" fmla="*/ 64 w 65"/>
                <a:gd name="T29" fmla="*/ 45 h 77"/>
                <a:gd name="T30" fmla="*/ 60 w 65"/>
                <a:gd name="T31" fmla="*/ 43 h 77"/>
                <a:gd name="T32" fmla="*/ 52 w 65"/>
                <a:gd name="T33" fmla="*/ 32 h 77"/>
                <a:gd name="T34" fmla="*/ 50 w 65"/>
                <a:gd name="T35" fmla="*/ 27 h 77"/>
                <a:gd name="T36" fmla="*/ 41 w 65"/>
                <a:gd name="T37" fmla="*/ 19 h 77"/>
                <a:gd name="T38" fmla="*/ 33 w 65"/>
                <a:gd name="T39" fmla="*/ 13 h 77"/>
                <a:gd name="T40" fmla="*/ 28 w 65"/>
                <a:gd name="T41" fmla="*/ 9 h 77"/>
                <a:gd name="T42" fmla="*/ 24 w 65"/>
                <a:gd name="T43" fmla="*/ 9 h 77"/>
                <a:gd name="T44" fmla="*/ 18 w 65"/>
                <a:gd name="T45" fmla="*/ 5 h 77"/>
                <a:gd name="T46" fmla="*/ 8 w 65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7">
                  <a:moveTo>
                    <a:pt x="8" y="8"/>
                  </a:moveTo>
                  <a:cubicBezTo>
                    <a:pt x="8" y="8"/>
                    <a:pt x="9" y="9"/>
                    <a:pt x="9" y="12"/>
                  </a:cubicBezTo>
                  <a:cubicBezTo>
                    <a:pt x="9" y="15"/>
                    <a:pt x="11" y="17"/>
                    <a:pt x="9" y="19"/>
                  </a:cubicBezTo>
                  <a:cubicBezTo>
                    <a:pt x="7" y="21"/>
                    <a:pt x="5" y="21"/>
                    <a:pt x="6" y="24"/>
                  </a:cubicBezTo>
                  <a:cubicBezTo>
                    <a:pt x="6" y="27"/>
                    <a:pt x="2" y="24"/>
                    <a:pt x="1" y="27"/>
                  </a:cubicBezTo>
                  <a:cubicBezTo>
                    <a:pt x="0" y="30"/>
                    <a:pt x="0" y="34"/>
                    <a:pt x="1" y="35"/>
                  </a:cubicBezTo>
                  <a:cubicBezTo>
                    <a:pt x="3" y="37"/>
                    <a:pt x="5" y="39"/>
                    <a:pt x="5" y="41"/>
                  </a:cubicBezTo>
                  <a:cubicBezTo>
                    <a:pt x="5" y="42"/>
                    <a:pt x="5" y="44"/>
                    <a:pt x="7" y="47"/>
                  </a:cubicBezTo>
                  <a:cubicBezTo>
                    <a:pt x="9" y="49"/>
                    <a:pt x="8" y="52"/>
                    <a:pt x="7" y="56"/>
                  </a:cubicBezTo>
                  <a:cubicBezTo>
                    <a:pt x="6" y="59"/>
                    <a:pt x="7" y="68"/>
                    <a:pt x="10" y="68"/>
                  </a:cubicBezTo>
                  <a:cubicBezTo>
                    <a:pt x="13" y="68"/>
                    <a:pt x="16" y="71"/>
                    <a:pt x="17" y="74"/>
                  </a:cubicBezTo>
                  <a:cubicBezTo>
                    <a:pt x="18" y="76"/>
                    <a:pt x="22" y="77"/>
                    <a:pt x="23" y="72"/>
                  </a:cubicBezTo>
                  <a:cubicBezTo>
                    <a:pt x="24" y="68"/>
                    <a:pt x="35" y="58"/>
                    <a:pt x="39" y="58"/>
                  </a:cubicBezTo>
                  <a:cubicBezTo>
                    <a:pt x="44" y="58"/>
                    <a:pt x="49" y="56"/>
                    <a:pt x="54" y="54"/>
                  </a:cubicBezTo>
                  <a:cubicBezTo>
                    <a:pt x="58" y="52"/>
                    <a:pt x="64" y="48"/>
                    <a:pt x="64" y="45"/>
                  </a:cubicBezTo>
                  <a:cubicBezTo>
                    <a:pt x="65" y="43"/>
                    <a:pt x="63" y="44"/>
                    <a:pt x="60" y="43"/>
                  </a:cubicBezTo>
                  <a:cubicBezTo>
                    <a:pt x="58" y="42"/>
                    <a:pt x="55" y="35"/>
                    <a:pt x="52" y="32"/>
                  </a:cubicBezTo>
                  <a:cubicBezTo>
                    <a:pt x="50" y="30"/>
                    <a:pt x="51" y="28"/>
                    <a:pt x="50" y="27"/>
                  </a:cubicBezTo>
                  <a:cubicBezTo>
                    <a:pt x="48" y="26"/>
                    <a:pt x="42" y="21"/>
                    <a:pt x="41" y="19"/>
                  </a:cubicBezTo>
                  <a:cubicBezTo>
                    <a:pt x="39" y="17"/>
                    <a:pt x="35" y="13"/>
                    <a:pt x="33" y="13"/>
                  </a:cubicBezTo>
                  <a:cubicBezTo>
                    <a:pt x="32" y="13"/>
                    <a:pt x="28" y="10"/>
                    <a:pt x="28" y="9"/>
                  </a:cubicBezTo>
                  <a:cubicBezTo>
                    <a:pt x="27" y="9"/>
                    <a:pt x="25" y="9"/>
                    <a:pt x="24" y="9"/>
                  </a:cubicBezTo>
                  <a:cubicBezTo>
                    <a:pt x="22" y="9"/>
                    <a:pt x="22" y="8"/>
                    <a:pt x="18" y="5"/>
                  </a:cubicBezTo>
                  <a:cubicBezTo>
                    <a:pt x="14" y="2"/>
                    <a:pt x="7" y="0"/>
                    <a:pt x="8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id="{4ECC5583-60A1-4F33-9B29-611610B8E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1515" y="8848700"/>
              <a:ext cx="131763" cy="93662"/>
            </a:xfrm>
            <a:custGeom>
              <a:avLst/>
              <a:gdLst>
                <a:gd name="T0" fmla="*/ 13 w 35"/>
                <a:gd name="T1" fmla="*/ 16 h 25"/>
                <a:gd name="T2" fmla="*/ 17 w 35"/>
                <a:gd name="T3" fmla="*/ 24 h 25"/>
                <a:gd name="T4" fmla="*/ 26 w 35"/>
                <a:gd name="T5" fmla="*/ 23 h 25"/>
                <a:gd name="T6" fmla="*/ 34 w 35"/>
                <a:gd name="T7" fmla="*/ 19 h 25"/>
                <a:gd name="T8" fmla="*/ 30 w 35"/>
                <a:gd name="T9" fmla="*/ 11 h 25"/>
                <a:gd name="T10" fmla="*/ 22 w 35"/>
                <a:gd name="T11" fmla="*/ 7 h 25"/>
                <a:gd name="T12" fmla="*/ 16 w 35"/>
                <a:gd name="T13" fmla="*/ 7 h 25"/>
                <a:gd name="T14" fmla="*/ 9 w 35"/>
                <a:gd name="T15" fmla="*/ 4 h 25"/>
                <a:gd name="T16" fmla="*/ 5 w 35"/>
                <a:gd name="T17" fmla="*/ 2 h 25"/>
                <a:gd name="T18" fmla="*/ 3 w 35"/>
                <a:gd name="T19" fmla="*/ 10 h 25"/>
                <a:gd name="T20" fmla="*/ 11 w 35"/>
                <a:gd name="T21" fmla="*/ 13 h 25"/>
                <a:gd name="T22" fmla="*/ 13 w 35"/>
                <a:gd name="T2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5">
                  <a:moveTo>
                    <a:pt x="13" y="16"/>
                  </a:moveTo>
                  <a:cubicBezTo>
                    <a:pt x="13" y="16"/>
                    <a:pt x="12" y="24"/>
                    <a:pt x="17" y="24"/>
                  </a:cubicBezTo>
                  <a:cubicBezTo>
                    <a:pt x="22" y="25"/>
                    <a:pt x="23" y="23"/>
                    <a:pt x="26" y="23"/>
                  </a:cubicBezTo>
                  <a:cubicBezTo>
                    <a:pt x="29" y="23"/>
                    <a:pt x="34" y="22"/>
                    <a:pt x="34" y="19"/>
                  </a:cubicBezTo>
                  <a:cubicBezTo>
                    <a:pt x="35" y="15"/>
                    <a:pt x="34" y="14"/>
                    <a:pt x="30" y="11"/>
                  </a:cubicBezTo>
                  <a:cubicBezTo>
                    <a:pt x="26" y="9"/>
                    <a:pt x="24" y="7"/>
                    <a:pt x="22" y="7"/>
                  </a:cubicBezTo>
                  <a:cubicBezTo>
                    <a:pt x="21" y="6"/>
                    <a:pt x="19" y="7"/>
                    <a:pt x="16" y="7"/>
                  </a:cubicBezTo>
                  <a:cubicBezTo>
                    <a:pt x="13" y="7"/>
                    <a:pt x="11" y="5"/>
                    <a:pt x="9" y="4"/>
                  </a:cubicBezTo>
                  <a:cubicBezTo>
                    <a:pt x="8" y="2"/>
                    <a:pt x="7" y="0"/>
                    <a:pt x="5" y="2"/>
                  </a:cubicBezTo>
                  <a:cubicBezTo>
                    <a:pt x="2" y="4"/>
                    <a:pt x="0" y="9"/>
                    <a:pt x="3" y="10"/>
                  </a:cubicBezTo>
                  <a:cubicBezTo>
                    <a:pt x="7" y="12"/>
                    <a:pt x="8" y="13"/>
                    <a:pt x="11" y="13"/>
                  </a:cubicBezTo>
                  <a:cubicBezTo>
                    <a:pt x="14" y="14"/>
                    <a:pt x="13" y="16"/>
                    <a:pt x="13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E7BF410B-C4C7-4AB2-97EC-798F6F66A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3728" y="8862988"/>
              <a:ext cx="66675" cy="57150"/>
            </a:xfrm>
            <a:custGeom>
              <a:avLst/>
              <a:gdLst>
                <a:gd name="T0" fmla="*/ 5 w 18"/>
                <a:gd name="T1" fmla="*/ 5 h 15"/>
                <a:gd name="T2" fmla="*/ 7 w 18"/>
                <a:gd name="T3" fmla="*/ 9 h 15"/>
                <a:gd name="T4" fmla="*/ 12 w 18"/>
                <a:gd name="T5" fmla="*/ 13 h 15"/>
                <a:gd name="T6" fmla="*/ 16 w 18"/>
                <a:gd name="T7" fmla="*/ 8 h 15"/>
                <a:gd name="T8" fmla="*/ 13 w 18"/>
                <a:gd name="T9" fmla="*/ 3 h 15"/>
                <a:gd name="T10" fmla="*/ 5 w 18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5" y="5"/>
                  </a:moveTo>
                  <a:cubicBezTo>
                    <a:pt x="5" y="5"/>
                    <a:pt x="7" y="7"/>
                    <a:pt x="7" y="9"/>
                  </a:cubicBezTo>
                  <a:cubicBezTo>
                    <a:pt x="7" y="11"/>
                    <a:pt x="10" y="15"/>
                    <a:pt x="12" y="13"/>
                  </a:cubicBezTo>
                  <a:cubicBezTo>
                    <a:pt x="15" y="12"/>
                    <a:pt x="18" y="11"/>
                    <a:pt x="16" y="8"/>
                  </a:cubicBezTo>
                  <a:cubicBezTo>
                    <a:pt x="14" y="6"/>
                    <a:pt x="18" y="3"/>
                    <a:pt x="13" y="3"/>
                  </a:cubicBezTo>
                  <a:cubicBezTo>
                    <a:pt x="8" y="2"/>
                    <a:pt x="0" y="0"/>
                    <a:pt x="5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ED38DC7F-538B-4053-A339-D799A2F6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515" y="8807425"/>
              <a:ext cx="134938" cy="41275"/>
            </a:xfrm>
            <a:custGeom>
              <a:avLst/>
              <a:gdLst>
                <a:gd name="T0" fmla="*/ 0 w 36"/>
                <a:gd name="T1" fmla="*/ 9 h 11"/>
                <a:gd name="T2" fmla="*/ 7 w 36"/>
                <a:gd name="T3" fmla="*/ 9 h 11"/>
                <a:gd name="T4" fmla="*/ 14 w 36"/>
                <a:gd name="T5" fmla="*/ 9 h 11"/>
                <a:gd name="T6" fmla="*/ 21 w 36"/>
                <a:gd name="T7" fmla="*/ 10 h 11"/>
                <a:gd name="T8" fmla="*/ 29 w 36"/>
                <a:gd name="T9" fmla="*/ 9 h 11"/>
                <a:gd name="T10" fmla="*/ 33 w 36"/>
                <a:gd name="T11" fmla="*/ 8 h 11"/>
                <a:gd name="T12" fmla="*/ 31 w 36"/>
                <a:gd name="T13" fmla="*/ 4 h 11"/>
                <a:gd name="T14" fmla="*/ 22 w 36"/>
                <a:gd name="T15" fmla="*/ 4 h 11"/>
                <a:gd name="T16" fmla="*/ 16 w 36"/>
                <a:gd name="T17" fmla="*/ 4 h 11"/>
                <a:gd name="T18" fmla="*/ 11 w 36"/>
                <a:gd name="T19" fmla="*/ 5 h 11"/>
                <a:gd name="T20" fmla="*/ 5 w 36"/>
                <a:gd name="T21" fmla="*/ 3 h 11"/>
                <a:gd name="T22" fmla="*/ 2 w 36"/>
                <a:gd name="T23" fmla="*/ 2 h 11"/>
                <a:gd name="T24" fmla="*/ 0 w 36"/>
                <a:gd name="T2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1">
                  <a:moveTo>
                    <a:pt x="0" y="9"/>
                  </a:moveTo>
                  <a:cubicBezTo>
                    <a:pt x="2" y="9"/>
                    <a:pt x="4" y="9"/>
                    <a:pt x="7" y="9"/>
                  </a:cubicBezTo>
                  <a:cubicBezTo>
                    <a:pt x="10" y="10"/>
                    <a:pt x="13" y="10"/>
                    <a:pt x="14" y="9"/>
                  </a:cubicBezTo>
                  <a:cubicBezTo>
                    <a:pt x="15" y="8"/>
                    <a:pt x="18" y="11"/>
                    <a:pt x="21" y="10"/>
                  </a:cubicBezTo>
                  <a:cubicBezTo>
                    <a:pt x="25" y="10"/>
                    <a:pt x="28" y="10"/>
                    <a:pt x="29" y="9"/>
                  </a:cubicBezTo>
                  <a:cubicBezTo>
                    <a:pt x="29" y="9"/>
                    <a:pt x="31" y="9"/>
                    <a:pt x="33" y="8"/>
                  </a:cubicBezTo>
                  <a:cubicBezTo>
                    <a:pt x="36" y="6"/>
                    <a:pt x="34" y="4"/>
                    <a:pt x="31" y="4"/>
                  </a:cubicBezTo>
                  <a:cubicBezTo>
                    <a:pt x="28" y="4"/>
                    <a:pt x="25" y="6"/>
                    <a:pt x="22" y="4"/>
                  </a:cubicBezTo>
                  <a:cubicBezTo>
                    <a:pt x="20" y="2"/>
                    <a:pt x="18" y="4"/>
                    <a:pt x="16" y="4"/>
                  </a:cubicBezTo>
                  <a:cubicBezTo>
                    <a:pt x="15" y="4"/>
                    <a:pt x="13" y="6"/>
                    <a:pt x="11" y="5"/>
                  </a:cubicBezTo>
                  <a:cubicBezTo>
                    <a:pt x="9" y="4"/>
                    <a:pt x="6" y="3"/>
                    <a:pt x="5" y="3"/>
                  </a:cubicBezTo>
                  <a:cubicBezTo>
                    <a:pt x="5" y="3"/>
                    <a:pt x="3" y="0"/>
                    <a:pt x="2" y="2"/>
                  </a:cubicBezTo>
                  <a:cubicBezTo>
                    <a:pt x="1" y="4"/>
                    <a:pt x="0" y="9"/>
                    <a:pt x="0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67F340CD-AB79-4D6C-A056-A0471139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8303" y="8710588"/>
              <a:ext cx="123825" cy="96837"/>
            </a:xfrm>
            <a:custGeom>
              <a:avLst/>
              <a:gdLst>
                <a:gd name="T0" fmla="*/ 26 w 33"/>
                <a:gd name="T1" fmla="*/ 17 h 26"/>
                <a:gd name="T2" fmla="*/ 29 w 33"/>
                <a:gd name="T3" fmla="*/ 17 h 26"/>
                <a:gd name="T4" fmla="*/ 32 w 33"/>
                <a:gd name="T5" fmla="*/ 22 h 26"/>
                <a:gd name="T6" fmla="*/ 28 w 33"/>
                <a:gd name="T7" fmla="*/ 24 h 26"/>
                <a:gd name="T8" fmla="*/ 21 w 33"/>
                <a:gd name="T9" fmla="*/ 23 h 26"/>
                <a:gd name="T10" fmla="*/ 18 w 33"/>
                <a:gd name="T11" fmla="*/ 19 h 26"/>
                <a:gd name="T12" fmla="*/ 14 w 33"/>
                <a:gd name="T13" fmla="*/ 22 h 26"/>
                <a:gd name="T14" fmla="*/ 9 w 33"/>
                <a:gd name="T15" fmla="*/ 20 h 26"/>
                <a:gd name="T16" fmla="*/ 7 w 33"/>
                <a:gd name="T17" fmla="*/ 16 h 26"/>
                <a:gd name="T18" fmla="*/ 3 w 33"/>
                <a:gd name="T19" fmla="*/ 13 h 26"/>
                <a:gd name="T20" fmla="*/ 3 w 33"/>
                <a:gd name="T21" fmla="*/ 8 h 26"/>
                <a:gd name="T22" fmla="*/ 8 w 33"/>
                <a:gd name="T23" fmla="*/ 6 h 26"/>
                <a:gd name="T24" fmla="*/ 16 w 33"/>
                <a:gd name="T25" fmla="*/ 0 h 26"/>
                <a:gd name="T26" fmla="*/ 20 w 33"/>
                <a:gd name="T27" fmla="*/ 5 h 26"/>
                <a:gd name="T28" fmla="*/ 22 w 33"/>
                <a:gd name="T29" fmla="*/ 11 h 26"/>
                <a:gd name="T30" fmla="*/ 26 w 33"/>
                <a:gd name="T3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26">
                  <a:moveTo>
                    <a:pt x="26" y="17"/>
                  </a:moveTo>
                  <a:cubicBezTo>
                    <a:pt x="26" y="17"/>
                    <a:pt x="29" y="14"/>
                    <a:pt x="29" y="17"/>
                  </a:cubicBezTo>
                  <a:cubicBezTo>
                    <a:pt x="30" y="20"/>
                    <a:pt x="32" y="21"/>
                    <a:pt x="32" y="22"/>
                  </a:cubicBezTo>
                  <a:cubicBezTo>
                    <a:pt x="33" y="23"/>
                    <a:pt x="30" y="24"/>
                    <a:pt x="28" y="24"/>
                  </a:cubicBezTo>
                  <a:cubicBezTo>
                    <a:pt x="26" y="24"/>
                    <a:pt x="23" y="26"/>
                    <a:pt x="21" y="23"/>
                  </a:cubicBezTo>
                  <a:cubicBezTo>
                    <a:pt x="20" y="21"/>
                    <a:pt x="19" y="19"/>
                    <a:pt x="18" y="19"/>
                  </a:cubicBezTo>
                  <a:cubicBezTo>
                    <a:pt x="17" y="19"/>
                    <a:pt x="15" y="21"/>
                    <a:pt x="14" y="22"/>
                  </a:cubicBezTo>
                  <a:cubicBezTo>
                    <a:pt x="12" y="24"/>
                    <a:pt x="10" y="22"/>
                    <a:pt x="9" y="20"/>
                  </a:cubicBezTo>
                  <a:cubicBezTo>
                    <a:pt x="8" y="18"/>
                    <a:pt x="8" y="16"/>
                    <a:pt x="7" y="16"/>
                  </a:cubicBezTo>
                  <a:cubicBezTo>
                    <a:pt x="6" y="15"/>
                    <a:pt x="3" y="13"/>
                    <a:pt x="3" y="13"/>
                  </a:cubicBezTo>
                  <a:cubicBezTo>
                    <a:pt x="3" y="12"/>
                    <a:pt x="0" y="11"/>
                    <a:pt x="3" y="8"/>
                  </a:cubicBezTo>
                  <a:cubicBezTo>
                    <a:pt x="5" y="6"/>
                    <a:pt x="6" y="6"/>
                    <a:pt x="8" y="6"/>
                  </a:cubicBezTo>
                  <a:cubicBezTo>
                    <a:pt x="11" y="6"/>
                    <a:pt x="13" y="0"/>
                    <a:pt x="16" y="0"/>
                  </a:cubicBezTo>
                  <a:cubicBezTo>
                    <a:pt x="19" y="1"/>
                    <a:pt x="19" y="3"/>
                    <a:pt x="20" y="5"/>
                  </a:cubicBezTo>
                  <a:cubicBezTo>
                    <a:pt x="20" y="7"/>
                    <a:pt x="22" y="8"/>
                    <a:pt x="22" y="11"/>
                  </a:cubicBezTo>
                  <a:cubicBezTo>
                    <a:pt x="23" y="14"/>
                    <a:pt x="25" y="17"/>
                    <a:pt x="26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0D03DEA9-71A9-4251-94A8-26FB1EA65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3028" y="8605813"/>
              <a:ext cx="115888" cy="69850"/>
            </a:xfrm>
            <a:custGeom>
              <a:avLst/>
              <a:gdLst>
                <a:gd name="T0" fmla="*/ 26 w 31"/>
                <a:gd name="T1" fmla="*/ 13 h 19"/>
                <a:gd name="T2" fmla="*/ 23 w 31"/>
                <a:gd name="T3" fmla="*/ 19 h 19"/>
                <a:gd name="T4" fmla="*/ 14 w 31"/>
                <a:gd name="T5" fmla="*/ 19 h 19"/>
                <a:gd name="T6" fmla="*/ 10 w 31"/>
                <a:gd name="T7" fmla="*/ 16 h 19"/>
                <a:gd name="T8" fmla="*/ 5 w 31"/>
                <a:gd name="T9" fmla="*/ 12 h 19"/>
                <a:gd name="T10" fmla="*/ 5 w 31"/>
                <a:gd name="T11" fmla="*/ 8 h 19"/>
                <a:gd name="T12" fmla="*/ 9 w 31"/>
                <a:gd name="T13" fmla="*/ 3 h 19"/>
                <a:gd name="T14" fmla="*/ 15 w 31"/>
                <a:gd name="T15" fmla="*/ 1 h 19"/>
                <a:gd name="T16" fmla="*/ 24 w 31"/>
                <a:gd name="T17" fmla="*/ 1 h 19"/>
                <a:gd name="T18" fmla="*/ 29 w 31"/>
                <a:gd name="T19" fmla="*/ 2 h 19"/>
                <a:gd name="T20" fmla="*/ 26 w 31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9">
                  <a:moveTo>
                    <a:pt x="26" y="13"/>
                  </a:moveTo>
                  <a:cubicBezTo>
                    <a:pt x="26" y="13"/>
                    <a:pt x="29" y="19"/>
                    <a:pt x="23" y="19"/>
                  </a:cubicBezTo>
                  <a:cubicBezTo>
                    <a:pt x="18" y="19"/>
                    <a:pt x="15" y="19"/>
                    <a:pt x="14" y="19"/>
                  </a:cubicBezTo>
                  <a:cubicBezTo>
                    <a:pt x="13" y="19"/>
                    <a:pt x="13" y="19"/>
                    <a:pt x="10" y="16"/>
                  </a:cubicBezTo>
                  <a:cubicBezTo>
                    <a:pt x="8" y="13"/>
                    <a:pt x="9" y="12"/>
                    <a:pt x="5" y="12"/>
                  </a:cubicBezTo>
                  <a:cubicBezTo>
                    <a:pt x="0" y="12"/>
                    <a:pt x="2" y="10"/>
                    <a:pt x="5" y="8"/>
                  </a:cubicBezTo>
                  <a:cubicBezTo>
                    <a:pt x="7" y="5"/>
                    <a:pt x="9" y="5"/>
                    <a:pt x="9" y="3"/>
                  </a:cubicBezTo>
                  <a:cubicBezTo>
                    <a:pt x="10" y="1"/>
                    <a:pt x="11" y="1"/>
                    <a:pt x="15" y="1"/>
                  </a:cubicBezTo>
                  <a:cubicBezTo>
                    <a:pt x="20" y="1"/>
                    <a:pt x="21" y="0"/>
                    <a:pt x="24" y="1"/>
                  </a:cubicBezTo>
                  <a:cubicBezTo>
                    <a:pt x="27" y="2"/>
                    <a:pt x="29" y="1"/>
                    <a:pt x="29" y="2"/>
                  </a:cubicBezTo>
                  <a:cubicBezTo>
                    <a:pt x="29" y="3"/>
                    <a:pt x="31" y="8"/>
                    <a:pt x="26" y="1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79CD8F58-DA2B-45E0-B339-0890C888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3653" y="8631213"/>
              <a:ext cx="52388" cy="63500"/>
            </a:xfrm>
            <a:custGeom>
              <a:avLst/>
              <a:gdLst>
                <a:gd name="T0" fmla="*/ 12 w 14"/>
                <a:gd name="T1" fmla="*/ 8 h 17"/>
                <a:gd name="T2" fmla="*/ 8 w 14"/>
                <a:gd name="T3" fmla="*/ 13 h 17"/>
                <a:gd name="T4" fmla="*/ 6 w 14"/>
                <a:gd name="T5" fmla="*/ 17 h 17"/>
                <a:gd name="T6" fmla="*/ 2 w 14"/>
                <a:gd name="T7" fmla="*/ 10 h 17"/>
                <a:gd name="T8" fmla="*/ 8 w 14"/>
                <a:gd name="T9" fmla="*/ 6 h 17"/>
                <a:gd name="T10" fmla="*/ 12 w 14"/>
                <a:gd name="T11" fmla="*/ 2 h 17"/>
                <a:gd name="T12" fmla="*/ 12 w 14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12" y="8"/>
                  </a:moveTo>
                  <a:cubicBezTo>
                    <a:pt x="12" y="8"/>
                    <a:pt x="10" y="13"/>
                    <a:pt x="8" y="13"/>
                  </a:cubicBezTo>
                  <a:cubicBezTo>
                    <a:pt x="5" y="13"/>
                    <a:pt x="10" y="17"/>
                    <a:pt x="6" y="17"/>
                  </a:cubicBezTo>
                  <a:cubicBezTo>
                    <a:pt x="3" y="17"/>
                    <a:pt x="0" y="15"/>
                    <a:pt x="2" y="10"/>
                  </a:cubicBezTo>
                  <a:cubicBezTo>
                    <a:pt x="4" y="5"/>
                    <a:pt x="8" y="6"/>
                    <a:pt x="8" y="6"/>
                  </a:cubicBezTo>
                  <a:cubicBezTo>
                    <a:pt x="8" y="6"/>
                    <a:pt x="10" y="0"/>
                    <a:pt x="12" y="2"/>
                  </a:cubicBezTo>
                  <a:cubicBezTo>
                    <a:pt x="14" y="4"/>
                    <a:pt x="12" y="8"/>
                    <a:pt x="1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F6C74E82-C909-4A55-989D-85DD7EEE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9190" y="8920138"/>
              <a:ext cx="38100" cy="25400"/>
            </a:xfrm>
            <a:custGeom>
              <a:avLst/>
              <a:gdLst>
                <a:gd name="T0" fmla="*/ 7 w 10"/>
                <a:gd name="T1" fmla="*/ 2 h 7"/>
                <a:gd name="T2" fmla="*/ 7 w 10"/>
                <a:gd name="T3" fmla="*/ 2 h 7"/>
                <a:gd name="T4" fmla="*/ 3 w 10"/>
                <a:gd name="T5" fmla="*/ 1 h 7"/>
                <a:gd name="T6" fmla="*/ 3 w 10"/>
                <a:gd name="T7" fmla="*/ 4 h 7"/>
                <a:gd name="T8" fmla="*/ 8 w 10"/>
                <a:gd name="T9" fmla="*/ 6 h 7"/>
                <a:gd name="T10" fmla="*/ 7 w 10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2" y="2"/>
                    <a:pt x="0" y="3"/>
                    <a:pt x="3" y="4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8" y="6"/>
                    <a:pt x="10" y="4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C4CD88AA-F8DA-4C63-8BB4-2A19EE34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0140" y="8837588"/>
              <a:ext cx="63500" cy="36512"/>
            </a:xfrm>
            <a:custGeom>
              <a:avLst/>
              <a:gdLst>
                <a:gd name="T0" fmla="*/ 5 w 17"/>
                <a:gd name="T1" fmla="*/ 7 h 10"/>
                <a:gd name="T2" fmla="*/ 8 w 17"/>
                <a:gd name="T3" fmla="*/ 9 h 10"/>
                <a:gd name="T4" fmla="*/ 14 w 17"/>
                <a:gd name="T5" fmla="*/ 6 h 10"/>
                <a:gd name="T6" fmla="*/ 15 w 17"/>
                <a:gd name="T7" fmla="*/ 2 h 10"/>
                <a:gd name="T8" fmla="*/ 10 w 17"/>
                <a:gd name="T9" fmla="*/ 1 h 10"/>
                <a:gd name="T10" fmla="*/ 3 w 17"/>
                <a:gd name="T11" fmla="*/ 3 h 10"/>
                <a:gd name="T12" fmla="*/ 5 w 17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5" y="7"/>
                  </a:moveTo>
                  <a:cubicBezTo>
                    <a:pt x="5" y="7"/>
                    <a:pt x="6" y="10"/>
                    <a:pt x="8" y="9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5"/>
                    <a:pt x="17" y="3"/>
                    <a:pt x="15" y="2"/>
                  </a:cubicBezTo>
                  <a:cubicBezTo>
                    <a:pt x="13" y="1"/>
                    <a:pt x="12" y="0"/>
                    <a:pt x="10" y="1"/>
                  </a:cubicBez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3" y="6"/>
                    <a:pt x="5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0CA38C26-CA62-476E-A485-61AF20E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6678" y="8724875"/>
              <a:ext cx="77788" cy="55562"/>
            </a:xfrm>
            <a:custGeom>
              <a:avLst/>
              <a:gdLst>
                <a:gd name="T0" fmla="*/ 17 w 21"/>
                <a:gd name="T1" fmla="*/ 9 h 15"/>
                <a:gd name="T2" fmla="*/ 16 w 21"/>
                <a:gd name="T3" fmla="*/ 4 h 15"/>
                <a:gd name="T4" fmla="*/ 11 w 21"/>
                <a:gd name="T5" fmla="*/ 0 h 15"/>
                <a:gd name="T6" fmla="*/ 7 w 21"/>
                <a:gd name="T7" fmla="*/ 2 h 15"/>
                <a:gd name="T8" fmla="*/ 0 w 21"/>
                <a:gd name="T9" fmla="*/ 3 h 15"/>
                <a:gd name="T10" fmla="*/ 4 w 21"/>
                <a:gd name="T11" fmla="*/ 5 h 15"/>
                <a:gd name="T12" fmla="*/ 6 w 21"/>
                <a:gd name="T13" fmla="*/ 7 h 15"/>
                <a:gd name="T14" fmla="*/ 4 w 21"/>
                <a:gd name="T15" fmla="*/ 10 h 15"/>
                <a:gd name="T16" fmla="*/ 8 w 21"/>
                <a:gd name="T17" fmla="*/ 14 h 15"/>
                <a:gd name="T18" fmla="*/ 12 w 21"/>
                <a:gd name="T19" fmla="*/ 11 h 15"/>
                <a:gd name="T20" fmla="*/ 17 w 21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17" y="9"/>
                  </a:moveTo>
                  <a:cubicBezTo>
                    <a:pt x="17" y="8"/>
                    <a:pt x="16" y="7"/>
                    <a:pt x="16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9" y="1"/>
                    <a:pt x="10" y="2"/>
                    <a:pt x="7" y="2"/>
                  </a:cubicBezTo>
                  <a:cubicBezTo>
                    <a:pt x="4" y="2"/>
                    <a:pt x="0" y="1"/>
                    <a:pt x="0" y="3"/>
                  </a:cubicBezTo>
                  <a:cubicBezTo>
                    <a:pt x="0" y="4"/>
                    <a:pt x="3" y="5"/>
                    <a:pt x="4" y="5"/>
                  </a:cubicBezTo>
                  <a:cubicBezTo>
                    <a:pt x="5" y="5"/>
                    <a:pt x="7" y="5"/>
                    <a:pt x="6" y="7"/>
                  </a:cubicBezTo>
                  <a:cubicBezTo>
                    <a:pt x="5" y="8"/>
                    <a:pt x="2" y="8"/>
                    <a:pt x="4" y="10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9" y="11"/>
                    <a:pt x="12" y="11"/>
                  </a:cubicBezTo>
                  <a:cubicBezTo>
                    <a:pt x="15" y="11"/>
                    <a:pt x="21" y="13"/>
                    <a:pt x="17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4ECA8024-DC86-480A-948A-A418C26A5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0465" y="8564538"/>
              <a:ext cx="41275" cy="77787"/>
            </a:xfrm>
            <a:custGeom>
              <a:avLst/>
              <a:gdLst>
                <a:gd name="T0" fmla="*/ 2 w 11"/>
                <a:gd name="T1" fmla="*/ 1 h 21"/>
                <a:gd name="T2" fmla="*/ 3 w 11"/>
                <a:gd name="T3" fmla="*/ 6 h 21"/>
                <a:gd name="T4" fmla="*/ 2 w 11"/>
                <a:gd name="T5" fmla="*/ 13 h 21"/>
                <a:gd name="T6" fmla="*/ 6 w 11"/>
                <a:gd name="T7" fmla="*/ 18 h 21"/>
                <a:gd name="T8" fmla="*/ 10 w 11"/>
                <a:gd name="T9" fmla="*/ 19 h 21"/>
                <a:gd name="T10" fmla="*/ 9 w 11"/>
                <a:gd name="T11" fmla="*/ 13 h 21"/>
                <a:gd name="T12" fmla="*/ 5 w 11"/>
                <a:gd name="T13" fmla="*/ 7 h 21"/>
                <a:gd name="T14" fmla="*/ 4 w 11"/>
                <a:gd name="T15" fmla="*/ 1 h 21"/>
                <a:gd name="T16" fmla="*/ 2 w 11"/>
                <a:gd name="T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2" y="1"/>
                  </a:moveTo>
                  <a:cubicBezTo>
                    <a:pt x="4" y="3"/>
                    <a:pt x="5" y="4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4" y="15"/>
                    <a:pt x="7" y="16"/>
                    <a:pt x="6" y="18"/>
                  </a:cubicBezTo>
                  <a:cubicBezTo>
                    <a:pt x="5" y="20"/>
                    <a:pt x="8" y="21"/>
                    <a:pt x="10" y="19"/>
                  </a:cubicBezTo>
                  <a:cubicBezTo>
                    <a:pt x="11" y="17"/>
                    <a:pt x="11" y="15"/>
                    <a:pt x="9" y="13"/>
                  </a:cubicBezTo>
                  <a:cubicBezTo>
                    <a:pt x="7" y="11"/>
                    <a:pt x="3" y="10"/>
                    <a:pt x="5" y="7"/>
                  </a:cubicBezTo>
                  <a:cubicBezTo>
                    <a:pt x="7" y="5"/>
                    <a:pt x="5" y="2"/>
                    <a:pt x="4" y="1"/>
                  </a:cubicBezTo>
                  <a:cubicBezTo>
                    <a:pt x="3" y="0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Line 49">
              <a:extLst>
                <a:ext uri="{FF2B5EF4-FFF2-40B4-BE49-F238E27FC236}">
                  <a16:creationId xmlns:a16="http://schemas.microsoft.com/office/drawing/2014/main" id="{C491A906-E4EB-4B2F-ADE8-141D63031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0965" y="8732813"/>
              <a:ext cx="0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Line 50">
              <a:extLst>
                <a:ext uri="{FF2B5EF4-FFF2-40B4-BE49-F238E27FC236}">
                  <a16:creationId xmlns:a16="http://schemas.microsoft.com/office/drawing/2014/main" id="{455E43E0-B224-4BC1-80BA-DABDBCD12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0965" y="8732813"/>
              <a:ext cx="0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51">
              <a:extLst>
                <a:ext uri="{FF2B5EF4-FFF2-40B4-BE49-F238E27FC236}">
                  <a16:creationId xmlns:a16="http://schemas.microsoft.com/office/drawing/2014/main" id="{4CB99646-C9D9-4349-9EC0-B771E6B2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9690" y="8410550"/>
              <a:ext cx="104775" cy="104775"/>
            </a:xfrm>
            <a:custGeom>
              <a:avLst/>
              <a:gdLst>
                <a:gd name="T0" fmla="*/ 10 w 28"/>
                <a:gd name="T1" fmla="*/ 0 h 28"/>
                <a:gd name="T2" fmla="*/ 3 w 28"/>
                <a:gd name="T3" fmla="*/ 6 h 28"/>
                <a:gd name="T4" fmla="*/ 1 w 28"/>
                <a:gd name="T5" fmla="*/ 11 h 28"/>
                <a:gd name="T6" fmla="*/ 4 w 28"/>
                <a:gd name="T7" fmla="*/ 12 h 28"/>
                <a:gd name="T8" fmla="*/ 9 w 28"/>
                <a:gd name="T9" fmla="*/ 12 h 28"/>
                <a:gd name="T10" fmla="*/ 14 w 28"/>
                <a:gd name="T11" fmla="*/ 19 h 28"/>
                <a:gd name="T12" fmla="*/ 16 w 28"/>
                <a:gd name="T13" fmla="*/ 26 h 28"/>
                <a:gd name="T14" fmla="*/ 18 w 28"/>
                <a:gd name="T15" fmla="*/ 23 h 28"/>
                <a:gd name="T16" fmla="*/ 20 w 28"/>
                <a:gd name="T17" fmla="*/ 25 h 28"/>
                <a:gd name="T18" fmla="*/ 26 w 28"/>
                <a:gd name="T19" fmla="*/ 25 h 28"/>
                <a:gd name="T20" fmla="*/ 24 w 28"/>
                <a:gd name="T21" fmla="*/ 19 h 28"/>
                <a:gd name="T22" fmla="*/ 22 w 28"/>
                <a:gd name="T23" fmla="*/ 18 h 28"/>
                <a:gd name="T24" fmla="*/ 20 w 28"/>
                <a:gd name="T25" fmla="*/ 15 h 28"/>
                <a:gd name="T26" fmla="*/ 19 w 28"/>
                <a:gd name="T27" fmla="*/ 14 h 28"/>
                <a:gd name="T28" fmla="*/ 20 w 28"/>
                <a:gd name="T29" fmla="*/ 12 h 28"/>
                <a:gd name="T30" fmla="*/ 19 w 28"/>
                <a:gd name="T31" fmla="*/ 8 h 28"/>
                <a:gd name="T32" fmla="*/ 16 w 28"/>
                <a:gd name="T33" fmla="*/ 7 h 28"/>
                <a:gd name="T34" fmla="*/ 11 w 28"/>
                <a:gd name="T35" fmla="*/ 7 h 28"/>
                <a:gd name="T36" fmla="*/ 11 w 28"/>
                <a:gd name="T37" fmla="*/ 3 h 28"/>
                <a:gd name="T38" fmla="*/ 10 w 28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cubicBezTo>
                    <a:pt x="10" y="0"/>
                    <a:pt x="4" y="2"/>
                    <a:pt x="3" y="6"/>
                  </a:cubicBezTo>
                  <a:cubicBezTo>
                    <a:pt x="1" y="9"/>
                    <a:pt x="2" y="11"/>
                    <a:pt x="1" y="11"/>
                  </a:cubicBezTo>
                  <a:cubicBezTo>
                    <a:pt x="0" y="11"/>
                    <a:pt x="1" y="13"/>
                    <a:pt x="4" y="12"/>
                  </a:cubicBezTo>
                  <a:cubicBezTo>
                    <a:pt x="6" y="12"/>
                    <a:pt x="7" y="9"/>
                    <a:pt x="9" y="12"/>
                  </a:cubicBezTo>
                  <a:cubicBezTo>
                    <a:pt x="11" y="15"/>
                    <a:pt x="14" y="16"/>
                    <a:pt x="14" y="19"/>
                  </a:cubicBezTo>
                  <a:cubicBezTo>
                    <a:pt x="15" y="23"/>
                    <a:pt x="15" y="28"/>
                    <a:pt x="16" y="26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20" y="23"/>
                    <a:pt x="18" y="24"/>
                    <a:pt x="20" y="25"/>
                  </a:cubicBezTo>
                  <a:cubicBezTo>
                    <a:pt x="22" y="27"/>
                    <a:pt x="28" y="27"/>
                    <a:pt x="26" y="25"/>
                  </a:cubicBezTo>
                  <a:cubicBezTo>
                    <a:pt x="24" y="22"/>
                    <a:pt x="24" y="19"/>
                    <a:pt x="24" y="19"/>
                  </a:cubicBezTo>
                  <a:cubicBezTo>
                    <a:pt x="24" y="19"/>
                    <a:pt x="23" y="20"/>
                    <a:pt x="22" y="18"/>
                  </a:cubicBezTo>
                  <a:cubicBezTo>
                    <a:pt x="20" y="17"/>
                    <a:pt x="21" y="16"/>
                    <a:pt x="20" y="15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9" y="14"/>
                    <a:pt x="20" y="14"/>
                    <a:pt x="20" y="12"/>
                  </a:cubicBezTo>
                  <a:cubicBezTo>
                    <a:pt x="20" y="10"/>
                    <a:pt x="19" y="8"/>
                    <a:pt x="19" y="8"/>
                  </a:cubicBezTo>
                  <a:cubicBezTo>
                    <a:pt x="18" y="7"/>
                    <a:pt x="17" y="6"/>
                    <a:pt x="16" y="7"/>
                  </a:cubicBezTo>
                  <a:cubicBezTo>
                    <a:pt x="14" y="8"/>
                    <a:pt x="12" y="10"/>
                    <a:pt x="11" y="7"/>
                  </a:cubicBezTo>
                  <a:cubicBezTo>
                    <a:pt x="10" y="5"/>
                    <a:pt x="10" y="4"/>
                    <a:pt x="11" y="3"/>
                  </a:cubicBezTo>
                  <a:cubicBezTo>
                    <a:pt x="11" y="2"/>
                    <a:pt x="10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52">
              <a:extLst>
                <a:ext uri="{FF2B5EF4-FFF2-40B4-BE49-F238E27FC236}">
                  <a16:creationId xmlns:a16="http://schemas.microsoft.com/office/drawing/2014/main" id="{9AC757B6-7AFC-4C83-BD81-A9A170C5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7928" y="5072038"/>
              <a:ext cx="523875" cy="804862"/>
            </a:xfrm>
            <a:custGeom>
              <a:avLst/>
              <a:gdLst>
                <a:gd name="T0" fmla="*/ 134 w 140"/>
                <a:gd name="T1" fmla="*/ 94 h 215"/>
                <a:gd name="T2" fmla="*/ 132 w 140"/>
                <a:gd name="T3" fmla="*/ 89 h 215"/>
                <a:gd name="T4" fmla="*/ 131 w 140"/>
                <a:gd name="T5" fmla="*/ 84 h 215"/>
                <a:gd name="T6" fmla="*/ 119 w 140"/>
                <a:gd name="T7" fmla="*/ 73 h 215"/>
                <a:gd name="T8" fmla="*/ 111 w 140"/>
                <a:gd name="T9" fmla="*/ 71 h 215"/>
                <a:gd name="T10" fmla="*/ 101 w 140"/>
                <a:gd name="T11" fmla="*/ 70 h 215"/>
                <a:gd name="T12" fmla="*/ 90 w 140"/>
                <a:gd name="T13" fmla="*/ 47 h 215"/>
                <a:gd name="T14" fmla="*/ 76 w 140"/>
                <a:gd name="T15" fmla="*/ 10 h 215"/>
                <a:gd name="T16" fmla="*/ 69 w 140"/>
                <a:gd name="T17" fmla="*/ 6 h 215"/>
                <a:gd name="T18" fmla="*/ 59 w 140"/>
                <a:gd name="T19" fmla="*/ 3 h 215"/>
                <a:gd name="T20" fmla="*/ 49 w 140"/>
                <a:gd name="T21" fmla="*/ 2 h 215"/>
                <a:gd name="T22" fmla="*/ 41 w 140"/>
                <a:gd name="T23" fmla="*/ 6 h 215"/>
                <a:gd name="T24" fmla="*/ 30 w 140"/>
                <a:gd name="T25" fmla="*/ 5 h 215"/>
                <a:gd name="T26" fmla="*/ 10 w 140"/>
                <a:gd name="T27" fmla="*/ 42 h 215"/>
                <a:gd name="T28" fmla="*/ 15 w 140"/>
                <a:gd name="T29" fmla="*/ 80 h 215"/>
                <a:gd name="T30" fmla="*/ 11 w 140"/>
                <a:gd name="T31" fmla="*/ 95 h 215"/>
                <a:gd name="T32" fmla="*/ 3 w 140"/>
                <a:gd name="T33" fmla="*/ 111 h 215"/>
                <a:gd name="T34" fmla="*/ 35 w 140"/>
                <a:gd name="T35" fmla="*/ 206 h 215"/>
                <a:gd name="T36" fmla="*/ 49 w 140"/>
                <a:gd name="T37" fmla="*/ 207 h 215"/>
                <a:gd name="T38" fmla="*/ 57 w 140"/>
                <a:gd name="T39" fmla="*/ 189 h 215"/>
                <a:gd name="T40" fmla="*/ 54 w 140"/>
                <a:gd name="T41" fmla="*/ 185 h 215"/>
                <a:gd name="T42" fmla="*/ 57 w 140"/>
                <a:gd name="T43" fmla="*/ 175 h 215"/>
                <a:gd name="T44" fmla="*/ 60 w 140"/>
                <a:gd name="T45" fmla="*/ 168 h 215"/>
                <a:gd name="T46" fmla="*/ 70 w 140"/>
                <a:gd name="T47" fmla="*/ 176 h 215"/>
                <a:gd name="T48" fmla="*/ 69 w 140"/>
                <a:gd name="T49" fmla="*/ 163 h 215"/>
                <a:gd name="T50" fmla="*/ 75 w 140"/>
                <a:gd name="T51" fmla="*/ 152 h 215"/>
                <a:gd name="T52" fmla="*/ 82 w 140"/>
                <a:gd name="T53" fmla="*/ 157 h 215"/>
                <a:gd name="T54" fmla="*/ 83 w 140"/>
                <a:gd name="T55" fmla="*/ 146 h 215"/>
                <a:gd name="T56" fmla="*/ 83 w 140"/>
                <a:gd name="T57" fmla="*/ 123 h 215"/>
                <a:gd name="T58" fmla="*/ 90 w 140"/>
                <a:gd name="T59" fmla="*/ 135 h 215"/>
                <a:gd name="T60" fmla="*/ 96 w 140"/>
                <a:gd name="T61" fmla="*/ 127 h 215"/>
                <a:gd name="T62" fmla="*/ 106 w 140"/>
                <a:gd name="T63" fmla="*/ 132 h 215"/>
                <a:gd name="T64" fmla="*/ 105 w 140"/>
                <a:gd name="T65" fmla="*/ 123 h 215"/>
                <a:gd name="T66" fmla="*/ 114 w 140"/>
                <a:gd name="T67" fmla="*/ 128 h 215"/>
                <a:gd name="T68" fmla="*/ 116 w 140"/>
                <a:gd name="T69" fmla="*/ 122 h 215"/>
                <a:gd name="T70" fmla="*/ 118 w 140"/>
                <a:gd name="T71" fmla="*/ 119 h 215"/>
                <a:gd name="T72" fmla="*/ 119 w 140"/>
                <a:gd name="T73" fmla="*/ 115 h 215"/>
                <a:gd name="T74" fmla="*/ 126 w 140"/>
                <a:gd name="T75" fmla="*/ 110 h 215"/>
                <a:gd name="T76" fmla="*/ 140 w 140"/>
                <a:gd name="T77" fmla="*/ 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215">
                  <a:moveTo>
                    <a:pt x="136" y="97"/>
                  </a:moveTo>
                  <a:cubicBezTo>
                    <a:pt x="136" y="97"/>
                    <a:pt x="135" y="94"/>
                    <a:pt x="134" y="94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6"/>
                    <a:pt x="132" y="84"/>
                    <a:pt x="131" y="84"/>
                  </a:cubicBezTo>
                  <a:cubicBezTo>
                    <a:pt x="130" y="83"/>
                    <a:pt x="126" y="79"/>
                    <a:pt x="125" y="77"/>
                  </a:cubicBezTo>
                  <a:cubicBezTo>
                    <a:pt x="124" y="74"/>
                    <a:pt x="122" y="73"/>
                    <a:pt x="119" y="73"/>
                  </a:cubicBezTo>
                  <a:cubicBezTo>
                    <a:pt x="117" y="73"/>
                    <a:pt x="114" y="73"/>
                    <a:pt x="114" y="73"/>
                  </a:cubicBezTo>
                  <a:cubicBezTo>
                    <a:pt x="114" y="73"/>
                    <a:pt x="112" y="72"/>
                    <a:pt x="111" y="71"/>
                  </a:cubicBezTo>
                  <a:cubicBezTo>
                    <a:pt x="110" y="70"/>
                    <a:pt x="108" y="70"/>
                    <a:pt x="106" y="70"/>
                  </a:cubicBezTo>
                  <a:cubicBezTo>
                    <a:pt x="104" y="70"/>
                    <a:pt x="101" y="70"/>
                    <a:pt x="101" y="70"/>
                  </a:cubicBezTo>
                  <a:cubicBezTo>
                    <a:pt x="101" y="70"/>
                    <a:pt x="99" y="70"/>
                    <a:pt x="98" y="68"/>
                  </a:cubicBezTo>
                  <a:cubicBezTo>
                    <a:pt x="97" y="65"/>
                    <a:pt x="90" y="47"/>
                    <a:pt x="90" y="47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4" y="7"/>
                    <a:pt x="73" y="6"/>
                  </a:cubicBezTo>
                  <a:cubicBezTo>
                    <a:pt x="72" y="6"/>
                    <a:pt x="71" y="6"/>
                    <a:pt x="69" y="6"/>
                  </a:cubicBezTo>
                  <a:cubicBezTo>
                    <a:pt x="68" y="6"/>
                    <a:pt x="66" y="6"/>
                    <a:pt x="64" y="4"/>
                  </a:cubicBezTo>
                  <a:cubicBezTo>
                    <a:pt x="61" y="3"/>
                    <a:pt x="60" y="3"/>
                    <a:pt x="59" y="3"/>
                  </a:cubicBezTo>
                  <a:cubicBezTo>
                    <a:pt x="57" y="3"/>
                    <a:pt x="56" y="4"/>
                    <a:pt x="55" y="4"/>
                  </a:cubicBezTo>
                  <a:cubicBezTo>
                    <a:pt x="53" y="3"/>
                    <a:pt x="51" y="3"/>
                    <a:pt x="49" y="2"/>
                  </a:cubicBezTo>
                  <a:cubicBezTo>
                    <a:pt x="47" y="1"/>
                    <a:pt x="45" y="0"/>
                    <a:pt x="45" y="0"/>
                  </a:cubicBezTo>
                  <a:cubicBezTo>
                    <a:pt x="45" y="0"/>
                    <a:pt x="44" y="4"/>
                    <a:pt x="41" y="6"/>
                  </a:cubicBezTo>
                  <a:cubicBezTo>
                    <a:pt x="38" y="7"/>
                    <a:pt x="34" y="8"/>
                    <a:pt x="34" y="8"/>
                  </a:cubicBezTo>
                  <a:cubicBezTo>
                    <a:pt x="33" y="8"/>
                    <a:pt x="32" y="7"/>
                    <a:pt x="30" y="5"/>
                  </a:cubicBezTo>
                  <a:cubicBezTo>
                    <a:pt x="29" y="3"/>
                    <a:pt x="27" y="0"/>
                    <a:pt x="26" y="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6" y="50"/>
                    <a:pt x="11" y="62"/>
                  </a:cubicBezTo>
                  <a:cubicBezTo>
                    <a:pt x="15" y="73"/>
                    <a:pt x="17" y="77"/>
                    <a:pt x="15" y="80"/>
                  </a:cubicBezTo>
                  <a:cubicBezTo>
                    <a:pt x="13" y="83"/>
                    <a:pt x="13" y="86"/>
                    <a:pt x="14" y="89"/>
                  </a:cubicBezTo>
                  <a:cubicBezTo>
                    <a:pt x="16" y="91"/>
                    <a:pt x="13" y="94"/>
                    <a:pt x="11" y="95"/>
                  </a:cubicBezTo>
                  <a:cubicBezTo>
                    <a:pt x="9" y="96"/>
                    <a:pt x="8" y="96"/>
                    <a:pt x="9" y="100"/>
                  </a:cubicBezTo>
                  <a:cubicBezTo>
                    <a:pt x="10" y="103"/>
                    <a:pt x="9" y="111"/>
                    <a:pt x="3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8" y="215"/>
                    <a:pt x="43" y="214"/>
                  </a:cubicBezTo>
                  <a:cubicBezTo>
                    <a:pt x="43" y="214"/>
                    <a:pt x="48" y="210"/>
                    <a:pt x="49" y="207"/>
                  </a:cubicBezTo>
                  <a:cubicBezTo>
                    <a:pt x="50" y="204"/>
                    <a:pt x="51" y="199"/>
                    <a:pt x="49" y="197"/>
                  </a:cubicBezTo>
                  <a:cubicBezTo>
                    <a:pt x="49" y="197"/>
                    <a:pt x="57" y="195"/>
                    <a:pt x="57" y="189"/>
                  </a:cubicBezTo>
                  <a:cubicBezTo>
                    <a:pt x="57" y="189"/>
                    <a:pt x="54" y="191"/>
                    <a:pt x="53" y="189"/>
                  </a:cubicBezTo>
                  <a:cubicBezTo>
                    <a:pt x="51" y="188"/>
                    <a:pt x="52" y="187"/>
                    <a:pt x="54" y="185"/>
                  </a:cubicBezTo>
                  <a:cubicBezTo>
                    <a:pt x="57" y="184"/>
                    <a:pt x="60" y="182"/>
                    <a:pt x="60" y="180"/>
                  </a:cubicBezTo>
                  <a:cubicBezTo>
                    <a:pt x="60" y="178"/>
                    <a:pt x="58" y="176"/>
                    <a:pt x="57" y="175"/>
                  </a:cubicBezTo>
                  <a:cubicBezTo>
                    <a:pt x="55" y="174"/>
                    <a:pt x="55" y="171"/>
                    <a:pt x="57" y="170"/>
                  </a:cubicBezTo>
                  <a:cubicBezTo>
                    <a:pt x="59" y="168"/>
                    <a:pt x="60" y="168"/>
                    <a:pt x="60" y="168"/>
                  </a:cubicBezTo>
                  <a:cubicBezTo>
                    <a:pt x="60" y="168"/>
                    <a:pt x="63" y="166"/>
                    <a:pt x="64" y="169"/>
                  </a:cubicBezTo>
                  <a:cubicBezTo>
                    <a:pt x="65" y="171"/>
                    <a:pt x="67" y="178"/>
                    <a:pt x="70" y="176"/>
                  </a:cubicBezTo>
                  <a:cubicBezTo>
                    <a:pt x="74" y="173"/>
                    <a:pt x="72" y="172"/>
                    <a:pt x="71" y="171"/>
                  </a:cubicBezTo>
                  <a:cubicBezTo>
                    <a:pt x="70" y="170"/>
                    <a:pt x="67" y="166"/>
                    <a:pt x="69" y="163"/>
                  </a:cubicBezTo>
                  <a:cubicBezTo>
                    <a:pt x="71" y="160"/>
                    <a:pt x="73" y="159"/>
                    <a:pt x="73" y="157"/>
                  </a:cubicBezTo>
                  <a:cubicBezTo>
                    <a:pt x="73" y="154"/>
                    <a:pt x="73" y="153"/>
                    <a:pt x="75" y="152"/>
                  </a:cubicBezTo>
                  <a:cubicBezTo>
                    <a:pt x="77" y="152"/>
                    <a:pt x="79" y="153"/>
                    <a:pt x="79" y="154"/>
                  </a:cubicBezTo>
                  <a:cubicBezTo>
                    <a:pt x="79" y="156"/>
                    <a:pt x="79" y="158"/>
                    <a:pt x="82" y="157"/>
                  </a:cubicBezTo>
                  <a:cubicBezTo>
                    <a:pt x="84" y="157"/>
                    <a:pt x="85" y="156"/>
                    <a:pt x="83" y="154"/>
                  </a:cubicBezTo>
                  <a:cubicBezTo>
                    <a:pt x="82" y="152"/>
                    <a:pt x="82" y="149"/>
                    <a:pt x="83" y="146"/>
                  </a:cubicBezTo>
                  <a:cubicBezTo>
                    <a:pt x="84" y="144"/>
                    <a:pt x="83" y="140"/>
                    <a:pt x="83" y="135"/>
                  </a:cubicBezTo>
                  <a:cubicBezTo>
                    <a:pt x="82" y="131"/>
                    <a:pt x="82" y="125"/>
                    <a:pt x="83" y="123"/>
                  </a:cubicBezTo>
                  <a:cubicBezTo>
                    <a:pt x="83" y="123"/>
                    <a:pt x="87" y="124"/>
                    <a:pt x="88" y="128"/>
                  </a:cubicBezTo>
                  <a:cubicBezTo>
                    <a:pt x="88" y="133"/>
                    <a:pt x="88" y="135"/>
                    <a:pt x="90" y="135"/>
                  </a:cubicBezTo>
                  <a:cubicBezTo>
                    <a:pt x="91" y="134"/>
                    <a:pt x="93" y="134"/>
                    <a:pt x="93" y="131"/>
                  </a:cubicBezTo>
                  <a:cubicBezTo>
                    <a:pt x="93" y="129"/>
                    <a:pt x="93" y="127"/>
                    <a:pt x="96" y="127"/>
                  </a:cubicBezTo>
                  <a:cubicBezTo>
                    <a:pt x="98" y="127"/>
                    <a:pt x="102" y="131"/>
                    <a:pt x="102" y="131"/>
                  </a:cubicBezTo>
                  <a:cubicBezTo>
                    <a:pt x="102" y="131"/>
                    <a:pt x="105" y="133"/>
                    <a:pt x="106" y="132"/>
                  </a:cubicBezTo>
                  <a:cubicBezTo>
                    <a:pt x="108" y="130"/>
                    <a:pt x="107" y="129"/>
                    <a:pt x="106" y="128"/>
                  </a:cubicBezTo>
                  <a:cubicBezTo>
                    <a:pt x="105" y="127"/>
                    <a:pt x="104" y="125"/>
                    <a:pt x="105" y="123"/>
                  </a:cubicBezTo>
                  <a:cubicBezTo>
                    <a:pt x="105" y="122"/>
                    <a:pt x="106" y="123"/>
                    <a:pt x="108" y="124"/>
                  </a:cubicBezTo>
                  <a:cubicBezTo>
                    <a:pt x="109" y="126"/>
                    <a:pt x="113" y="128"/>
                    <a:pt x="114" y="128"/>
                  </a:cubicBezTo>
                  <a:cubicBezTo>
                    <a:pt x="114" y="128"/>
                    <a:pt x="113" y="124"/>
                    <a:pt x="113" y="124"/>
                  </a:cubicBezTo>
                  <a:cubicBezTo>
                    <a:pt x="112" y="123"/>
                    <a:pt x="114" y="120"/>
                    <a:pt x="116" y="122"/>
                  </a:cubicBezTo>
                  <a:cubicBezTo>
                    <a:pt x="118" y="124"/>
                    <a:pt x="119" y="124"/>
                    <a:pt x="120" y="123"/>
                  </a:cubicBezTo>
                  <a:cubicBezTo>
                    <a:pt x="121" y="121"/>
                    <a:pt x="119" y="120"/>
                    <a:pt x="118" y="119"/>
                  </a:cubicBezTo>
                  <a:cubicBezTo>
                    <a:pt x="117" y="119"/>
                    <a:pt x="115" y="117"/>
                    <a:pt x="116" y="116"/>
                  </a:cubicBezTo>
                  <a:cubicBezTo>
                    <a:pt x="117" y="114"/>
                    <a:pt x="118" y="114"/>
                    <a:pt x="119" y="115"/>
                  </a:cubicBezTo>
                  <a:cubicBezTo>
                    <a:pt x="120" y="116"/>
                    <a:pt x="122" y="118"/>
                    <a:pt x="124" y="115"/>
                  </a:cubicBezTo>
                  <a:cubicBezTo>
                    <a:pt x="126" y="113"/>
                    <a:pt x="127" y="110"/>
                    <a:pt x="126" y="110"/>
                  </a:cubicBezTo>
                  <a:cubicBezTo>
                    <a:pt x="126" y="110"/>
                    <a:pt x="130" y="110"/>
                    <a:pt x="134" y="107"/>
                  </a:cubicBezTo>
                  <a:cubicBezTo>
                    <a:pt x="137" y="104"/>
                    <a:pt x="138" y="101"/>
                    <a:pt x="140" y="99"/>
                  </a:cubicBezTo>
                  <a:cubicBezTo>
                    <a:pt x="140" y="99"/>
                    <a:pt x="138" y="97"/>
                    <a:pt x="136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53">
              <a:extLst>
                <a:ext uri="{FF2B5EF4-FFF2-40B4-BE49-F238E27FC236}">
                  <a16:creationId xmlns:a16="http://schemas.microsoft.com/office/drawing/2014/main" id="{BF70017C-7CA0-452A-A5DE-FA05073C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6690" y="6445225"/>
              <a:ext cx="1011238" cy="793750"/>
            </a:xfrm>
            <a:custGeom>
              <a:avLst/>
              <a:gdLst>
                <a:gd name="T0" fmla="*/ 266 w 270"/>
                <a:gd name="T1" fmla="*/ 72 h 212"/>
                <a:gd name="T2" fmla="*/ 270 w 270"/>
                <a:gd name="T3" fmla="*/ 30 h 212"/>
                <a:gd name="T4" fmla="*/ 199 w 270"/>
                <a:gd name="T5" fmla="*/ 21 h 212"/>
                <a:gd name="T6" fmla="*/ 29 w 270"/>
                <a:gd name="T7" fmla="*/ 0 h 212"/>
                <a:gd name="T8" fmla="*/ 27 w 270"/>
                <a:gd name="T9" fmla="*/ 0 h 212"/>
                <a:gd name="T10" fmla="*/ 0 w 270"/>
                <a:gd name="T11" fmla="*/ 180 h 212"/>
                <a:gd name="T12" fmla="*/ 252 w 270"/>
                <a:gd name="T13" fmla="*/ 212 h 212"/>
                <a:gd name="T14" fmla="*/ 252 w 270"/>
                <a:gd name="T15" fmla="*/ 211 h 212"/>
                <a:gd name="T16" fmla="*/ 252 w 270"/>
                <a:gd name="T17" fmla="*/ 211 h 212"/>
                <a:gd name="T18" fmla="*/ 252 w 270"/>
                <a:gd name="T19" fmla="*/ 211 h 212"/>
                <a:gd name="T20" fmla="*/ 266 w 270"/>
                <a:gd name="T21" fmla="*/ 72 h 212"/>
                <a:gd name="T22" fmla="*/ 266 w 270"/>
                <a:gd name="T23" fmla="*/ 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212">
                  <a:moveTo>
                    <a:pt x="266" y="72"/>
                  </a:moveTo>
                  <a:cubicBezTo>
                    <a:pt x="270" y="30"/>
                    <a:pt x="270" y="30"/>
                    <a:pt x="270" y="30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2" y="182"/>
                    <a:pt x="171" y="206"/>
                    <a:pt x="252" y="212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52" y="211"/>
                    <a:pt x="252" y="211"/>
                    <a:pt x="252" y="211"/>
                  </a:cubicBezTo>
                  <a:cubicBezTo>
                    <a:pt x="266" y="72"/>
                    <a:pt x="266" y="72"/>
                    <a:pt x="266" y="72"/>
                  </a:cubicBezTo>
                  <a:cubicBezTo>
                    <a:pt x="266" y="72"/>
                    <a:pt x="266" y="72"/>
                    <a:pt x="266" y="7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54">
              <a:extLst>
                <a:ext uri="{FF2B5EF4-FFF2-40B4-BE49-F238E27FC236}">
                  <a16:creationId xmlns:a16="http://schemas.microsoft.com/office/drawing/2014/main" id="{06CC3650-2619-47EE-BD49-A54B56FD5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9778" y="6153125"/>
              <a:ext cx="798513" cy="966787"/>
            </a:xfrm>
            <a:custGeom>
              <a:avLst/>
              <a:gdLst>
                <a:gd name="T0" fmla="*/ 144 w 213"/>
                <a:gd name="T1" fmla="*/ 65 h 258"/>
                <a:gd name="T2" fmla="*/ 153 w 213"/>
                <a:gd name="T3" fmla="*/ 20 h 258"/>
                <a:gd name="T4" fmla="*/ 51 w 213"/>
                <a:gd name="T5" fmla="*/ 0 h 258"/>
                <a:gd name="T6" fmla="*/ 0 w 213"/>
                <a:gd name="T7" fmla="*/ 225 h 258"/>
                <a:gd name="T8" fmla="*/ 185 w 213"/>
                <a:gd name="T9" fmla="*/ 258 h 258"/>
                <a:gd name="T10" fmla="*/ 185 w 213"/>
                <a:gd name="T11" fmla="*/ 258 h 258"/>
                <a:gd name="T12" fmla="*/ 186 w 213"/>
                <a:gd name="T13" fmla="*/ 258 h 258"/>
                <a:gd name="T14" fmla="*/ 213 w 213"/>
                <a:gd name="T15" fmla="*/ 78 h 258"/>
                <a:gd name="T16" fmla="*/ 144 w 213"/>
                <a:gd name="T17" fmla="*/ 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8">
                  <a:moveTo>
                    <a:pt x="144" y="65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85" y="258"/>
                    <a:pt x="185" y="258"/>
                    <a:pt x="185" y="258"/>
                  </a:cubicBezTo>
                  <a:cubicBezTo>
                    <a:pt x="185" y="258"/>
                    <a:pt x="185" y="258"/>
                    <a:pt x="186" y="258"/>
                  </a:cubicBezTo>
                  <a:cubicBezTo>
                    <a:pt x="213" y="78"/>
                    <a:pt x="213" y="78"/>
                    <a:pt x="213" y="78"/>
                  </a:cubicBezTo>
                  <a:lnTo>
                    <a:pt x="144" y="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55">
              <a:extLst>
                <a:ext uri="{FF2B5EF4-FFF2-40B4-BE49-F238E27FC236}">
                  <a16:creationId xmlns:a16="http://schemas.microsoft.com/office/drawing/2014/main" id="{8236CA31-C833-4FB4-9B49-45D8F6938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5315" y="5700688"/>
              <a:ext cx="576263" cy="714375"/>
            </a:xfrm>
            <a:custGeom>
              <a:avLst/>
              <a:gdLst>
                <a:gd name="T0" fmla="*/ 133 w 154"/>
                <a:gd name="T1" fmla="*/ 185 h 191"/>
                <a:gd name="T2" fmla="*/ 140 w 154"/>
                <a:gd name="T3" fmla="*/ 170 h 191"/>
                <a:gd name="T4" fmla="*/ 145 w 154"/>
                <a:gd name="T5" fmla="*/ 153 h 191"/>
                <a:gd name="T6" fmla="*/ 147 w 154"/>
                <a:gd name="T7" fmla="*/ 143 h 191"/>
                <a:gd name="T8" fmla="*/ 153 w 154"/>
                <a:gd name="T9" fmla="*/ 131 h 191"/>
                <a:gd name="T10" fmla="*/ 149 w 154"/>
                <a:gd name="T11" fmla="*/ 115 h 191"/>
                <a:gd name="T12" fmla="*/ 139 w 154"/>
                <a:gd name="T13" fmla="*/ 82 h 191"/>
                <a:gd name="T14" fmla="*/ 119 w 154"/>
                <a:gd name="T15" fmla="*/ 80 h 191"/>
                <a:gd name="T16" fmla="*/ 113 w 154"/>
                <a:gd name="T17" fmla="*/ 84 h 191"/>
                <a:gd name="T18" fmla="*/ 109 w 154"/>
                <a:gd name="T19" fmla="*/ 93 h 191"/>
                <a:gd name="T20" fmla="*/ 101 w 154"/>
                <a:gd name="T21" fmla="*/ 98 h 191"/>
                <a:gd name="T22" fmla="*/ 99 w 154"/>
                <a:gd name="T23" fmla="*/ 79 h 191"/>
                <a:gd name="T24" fmla="*/ 105 w 154"/>
                <a:gd name="T25" fmla="*/ 76 h 191"/>
                <a:gd name="T26" fmla="*/ 110 w 154"/>
                <a:gd name="T27" fmla="*/ 57 h 191"/>
                <a:gd name="T28" fmla="*/ 104 w 154"/>
                <a:gd name="T29" fmla="*/ 35 h 191"/>
                <a:gd name="T30" fmla="*/ 108 w 154"/>
                <a:gd name="T31" fmla="*/ 29 h 191"/>
                <a:gd name="T32" fmla="*/ 103 w 154"/>
                <a:gd name="T33" fmla="*/ 18 h 191"/>
                <a:gd name="T34" fmla="*/ 96 w 154"/>
                <a:gd name="T35" fmla="*/ 14 h 191"/>
                <a:gd name="T36" fmla="*/ 82 w 154"/>
                <a:gd name="T37" fmla="*/ 11 h 191"/>
                <a:gd name="T38" fmla="*/ 73 w 154"/>
                <a:gd name="T39" fmla="*/ 9 h 191"/>
                <a:gd name="T40" fmla="*/ 60 w 154"/>
                <a:gd name="T41" fmla="*/ 0 h 191"/>
                <a:gd name="T42" fmla="*/ 51 w 154"/>
                <a:gd name="T43" fmla="*/ 1 h 191"/>
                <a:gd name="T44" fmla="*/ 49 w 154"/>
                <a:gd name="T45" fmla="*/ 13 h 191"/>
                <a:gd name="T46" fmla="*/ 40 w 154"/>
                <a:gd name="T47" fmla="*/ 32 h 191"/>
                <a:gd name="T48" fmla="*/ 36 w 154"/>
                <a:gd name="T49" fmla="*/ 46 h 191"/>
                <a:gd name="T50" fmla="*/ 34 w 154"/>
                <a:gd name="T51" fmla="*/ 30 h 191"/>
                <a:gd name="T52" fmla="*/ 23 w 154"/>
                <a:gd name="T53" fmla="*/ 43 h 191"/>
                <a:gd name="T54" fmla="*/ 8 w 154"/>
                <a:gd name="T55" fmla="*/ 66 h 191"/>
                <a:gd name="T56" fmla="*/ 6 w 154"/>
                <a:gd name="T57" fmla="*/ 96 h 191"/>
                <a:gd name="T58" fmla="*/ 10 w 154"/>
                <a:gd name="T59" fmla="*/ 113 h 191"/>
                <a:gd name="T60" fmla="*/ 19 w 154"/>
                <a:gd name="T61" fmla="*/ 136 h 191"/>
                <a:gd name="T62" fmla="*/ 11 w 154"/>
                <a:gd name="T63" fmla="*/ 180 h 191"/>
                <a:gd name="T64" fmla="*/ 73 w 154"/>
                <a:gd name="T65" fmla="*/ 18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" h="191">
                  <a:moveTo>
                    <a:pt x="74" y="190"/>
                  </a:moveTo>
                  <a:cubicBezTo>
                    <a:pt x="133" y="185"/>
                    <a:pt x="133" y="185"/>
                    <a:pt x="133" y="185"/>
                  </a:cubicBezTo>
                  <a:cubicBezTo>
                    <a:pt x="133" y="183"/>
                    <a:pt x="135" y="179"/>
                    <a:pt x="137" y="177"/>
                  </a:cubicBezTo>
                  <a:cubicBezTo>
                    <a:pt x="138" y="175"/>
                    <a:pt x="140" y="173"/>
                    <a:pt x="140" y="170"/>
                  </a:cubicBezTo>
                  <a:cubicBezTo>
                    <a:pt x="140" y="167"/>
                    <a:pt x="141" y="164"/>
                    <a:pt x="142" y="162"/>
                  </a:cubicBezTo>
                  <a:cubicBezTo>
                    <a:pt x="143" y="161"/>
                    <a:pt x="145" y="155"/>
                    <a:pt x="145" y="153"/>
                  </a:cubicBezTo>
                  <a:cubicBezTo>
                    <a:pt x="145" y="151"/>
                    <a:pt x="142" y="147"/>
                    <a:pt x="143" y="144"/>
                  </a:cubicBezTo>
                  <a:cubicBezTo>
                    <a:pt x="144" y="142"/>
                    <a:pt x="146" y="143"/>
                    <a:pt x="147" y="143"/>
                  </a:cubicBezTo>
                  <a:cubicBezTo>
                    <a:pt x="148" y="144"/>
                    <a:pt x="151" y="145"/>
                    <a:pt x="151" y="141"/>
                  </a:cubicBezTo>
                  <a:cubicBezTo>
                    <a:pt x="152" y="138"/>
                    <a:pt x="154" y="134"/>
                    <a:pt x="153" y="131"/>
                  </a:cubicBezTo>
                  <a:cubicBezTo>
                    <a:pt x="153" y="128"/>
                    <a:pt x="152" y="124"/>
                    <a:pt x="150" y="122"/>
                  </a:cubicBezTo>
                  <a:cubicBezTo>
                    <a:pt x="148" y="120"/>
                    <a:pt x="149" y="116"/>
                    <a:pt x="149" y="115"/>
                  </a:cubicBezTo>
                  <a:cubicBezTo>
                    <a:pt x="149" y="114"/>
                    <a:pt x="148" y="107"/>
                    <a:pt x="147" y="102"/>
                  </a:cubicBezTo>
                  <a:cubicBezTo>
                    <a:pt x="146" y="97"/>
                    <a:pt x="142" y="87"/>
                    <a:pt x="139" y="82"/>
                  </a:cubicBezTo>
                  <a:cubicBezTo>
                    <a:pt x="136" y="77"/>
                    <a:pt x="128" y="72"/>
                    <a:pt x="123" y="77"/>
                  </a:cubicBezTo>
                  <a:cubicBezTo>
                    <a:pt x="123" y="77"/>
                    <a:pt x="120" y="80"/>
                    <a:pt x="119" y="80"/>
                  </a:cubicBezTo>
                  <a:cubicBezTo>
                    <a:pt x="118" y="80"/>
                    <a:pt x="112" y="80"/>
                    <a:pt x="112" y="80"/>
                  </a:cubicBezTo>
                  <a:cubicBezTo>
                    <a:pt x="112" y="80"/>
                    <a:pt x="112" y="83"/>
                    <a:pt x="113" y="84"/>
                  </a:cubicBezTo>
                  <a:cubicBezTo>
                    <a:pt x="113" y="85"/>
                    <a:pt x="113" y="87"/>
                    <a:pt x="113" y="88"/>
                  </a:cubicBezTo>
                  <a:cubicBezTo>
                    <a:pt x="112" y="90"/>
                    <a:pt x="110" y="91"/>
                    <a:pt x="109" y="93"/>
                  </a:cubicBezTo>
                  <a:cubicBezTo>
                    <a:pt x="107" y="94"/>
                    <a:pt x="107" y="94"/>
                    <a:pt x="106" y="96"/>
                  </a:cubicBezTo>
                  <a:cubicBezTo>
                    <a:pt x="105" y="97"/>
                    <a:pt x="104" y="99"/>
                    <a:pt x="101" y="98"/>
                  </a:cubicBezTo>
                  <a:cubicBezTo>
                    <a:pt x="98" y="97"/>
                    <a:pt x="92" y="93"/>
                    <a:pt x="93" y="88"/>
                  </a:cubicBezTo>
                  <a:cubicBezTo>
                    <a:pt x="94" y="82"/>
                    <a:pt x="97" y="79"/>
                    <a:pt x="99" y="79"/>
                  </a:cubicBezTo>
                  <a:cubicBezTo>
                    <a:pt x="100" y="79"/>
                    <a:pt x="103" y="79"/>
                    <a:pt x="103" y="79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3"/>
                    <a:pt x="106" y="69"/>
                  </a:cubicBezTo>
                  <a:cubicBezTo>
                    <a:pt x="107" y="66"/>
                    <a:pt x="111" y="60"/>
                    <a:pt x="110" y="57"/>
                  </a:cubicBezTo>
                  <a:cubicBezTo>
                    <a:pt x="110" y="54"/>
                    <a:pt x="108" y="47"/>
                    <a:pt x="107" y="44"/>
                  </a:cubicBezTo>
                  <a:cubicBezTo>
                    <a:pt x="106" y="40"/>
                    <a:pt x="105" y="38"/>
                    <a:pt x="104" y="35"/>
                  </a:cubicBezTo>
                  <a:cubicBezTo>
                    <a:pt x="102" y="33"/>
                    <a:pt x="102" y="27"/>
                    <a:pt x="104" y="29"/>
                  </a:cubicBezTo>
                  <a:cubicBezTo>
                    <a:pt x="106" y="32"/>
                    <a:pt x="110" y="33"/>
                    <a:pt x="108" y="29"/>
                  </a:cubicBezTo>
                  <a:cubicBezTo>
                    <a:pt x="107" y="24"/>
                    <a:pt x="106" y="24"/>
                    <a:pt x="106" y="22"/>
                  </a:cubicBezTo>
                  <a:cubicBezTo>
                    <a:pt x="105" y="21"/>
                    <a:pt x="105" y="19"/>
                    <a:pt x="103" y="18"/>
                  </a:cubicBezTo>
                  <a:cubicBezTo>
                    <a:pt x="102" y="17"/>
                    <a:pt x="100" y="14"/>
                    <a:pt x="99" y="14"/>
                  </a:cubicBezTo>
                  <a:cubicBezTo>
                    <a:pt x="99" y="13"/>
                    <a:pt x="97" y="14"/>
                    <a:pt x="96" y="14"/>
                  </a:cubicBezTo>
                  <a:cubicBezTo>
                    <a:pt x="94" y="15"/>
                    <a:pt x="92" y="16"/>
                    <a:pt x="90" y="14"/>
                  </a:cubicBezTo>
                  <a:cubicBezTo>
                    <a:pt x="88" y="12"/>
                    <a:pt x="85" y="11"/>
                    <a:pt x="82" y="11"/>
                  </a:cubicBezTo>
                  <a:cubicBezTo>
                    <a:pt x="80" y="11"/>
                    <a:pt x="76" y="10"/>
                    <a:pt x="76" y="10"/>
                  </a:cubicBezTo>
                  <a:cubicBezTo>
                    <a:pt x="76" y="10"/>
                    <a:pt x="74" y="9"/>
                    <a:pt x="73" y="9"/>
                  </a:cubicBezTo>
                  <a:cubicBezTo>
                    <a:pt x="72" y="9"/>
                    <a:pt x="70" y="9"/>
                    <a:pt x="68" y="7"/>
                  </a:cubicBezTo>
                  <a:cubicBezTo>
                    <a:pt x="66" y="5"/>
                    <a:pt x="62" y="0"/>
                    <a:pt x="60" y="0"/>
                  </a:cubicBezTo>
                  <a:cubicBezTo>
                    <a:pt x="58" y="0"/>
                    <a:pt x="57" y="1"/>
                    <a:pt x="55" y="1"/>
                  </a:cubicBezTo>
                  <a:cubicBezTo>
                    <a:pt x="53" y="1"/>
                    <a:pt x="52" y="2"/>
                    <a:pt x="51" y="1"/>
                  </a:cubicBezTo>
                  <a:cubicBezTo>
                    <a:pt x="51" y="1"/>
                    <a:pt x="53" y="4"/>
                    <a:pt x="51" y="5"/>
                  </a:cubicBezTo>
                  <a:cubicBezTo>
                    <a:pt x="50" y="7"/>
                    <a:pt x="46" y="9"/>
                    <a:pt x="49" y="13"/>
                  </a:cubicBezTo>
                  <a:cubicBezTo>
                    <a:pt x="52" y="17"/>
                    <a:pt x="52" y="18"/>
                    <a:pt x="49" y="20"/>
                  </a:cubicBezTo>
                  <a:cubicBezTo>
                    <a:pt x="46" y="22"/>
                    <a:pt x="39" y="24"/>
                    <a:pt x="40" y="32"/>
                  </a:cubicBezTo>
                  <a:cubicBezTo>
                    <a:pt x="42" y="41"/>
                    <a:pt x="38" y="47"/>
                    <a:pt x="38" y="47"/>
                  </a:cubicBezTo>
                  <a:cubicBezTo>
                    <a:pt x="38" y="47"/>
                    <a:pt x="36" y="49"/>
                    <a:pt x="36" y="46"/>
                  </a:cubicBezTo>
                  <a:cubicBezTo>
                    <a:pt x="36" y="46"/>
                    <a:pt x="32" y="47"/>
                    <a:pt x="32" y="44"/>
                  </a:cubicBezTo>
                  <a:cubicBezTo>
                    <a:pt x="33" y="40"/>
                    <a:pt x="36" y="32"/>
                    <a:pt x="34" y="30"/>
                  </a:cubicBezTo>
                  <a:cubicBezTo>
                    <a:pt x="33" y="29"/>
                    <a:pt x="31" y="33"/>
                    <a:pt x="30" y="35"/>
                  </a:cubicBezTo>
                  <a:cubicBezTo>
                    <a:pt x="29" y="37"/>
                    <a:pt x="24" y="41"/>
                    <a:pt x="23" y="43"/>
                  </a:cubicBezTo>
                  <a:cubicBezTo>
                    <a:pt x="22" y="45"/>
                    <a:pt x="19" y="51"/>
                    <a:pt x="14" y="52"/>
                  </a:cubicBezTo>
                  <a:cubicBezTo>
                    <a:pt x="9" y="54"/>
                    <a:pt x="5" y="58"/>
                    <a:pt x="8" y="66"/>
                  </a:cubicBezTo>
                  <a:cubicBezTo>
                    <a:pt x="12" y="74"/>
                    <a:pt x="10" y="78"/>
                    <a:pt x="8" y="81"/>
                  </a:cubicBezTo>
                  <a:cubicBezTo>
                    <a:pt x="7" y="83"/>
                    <a:pt x="3" y="90"/>
                    <a:pt x="6" y="96"/>
                  </a:cubicBezTo>
                  <a:cubicBezTo>
                    <a:pt x="6" y="96"/>
                    <a:pt x="7" y="98"/>
                    <a:pt x="6" y="101"/>
                  </a:cubicBezTo>
                  <a:cubicBezTo>
                    <a:pt x="6" y="104"/>
                    <a:pt x="8" y="110"/>
                    <a:pt x="10" y="113"/>
                  </a:cubicBezTo>
                  <a:cubicBezTo>
                    <a:pt x="12" y="116"/>
                    <a:pt x="18" y="124"/>
                    <a:pt x="18" y="126"/>
                  </a:cubicBezTo>
                  <a:cubicBezTo>
                    <a:pt x="19" y="128"/>
                    <a:pt x="20" y="128"/>
                    <a:pt x="19" y="136"/>
                  </a:cubicBezTo>
                  <a:cubicBezTo>
                    <a:pt x="19" y="144"/>
                    <a:pt x="20" y="150"/>
                    <a:pt x="19" y="158"/>
                  </a:cubicBezTo>
                  <a:cubicBezTo>
                    <a:pt x="17" y="167"/>
                    <a:pt x="17" y="173"/>
                    <a:pt x="11" y="180"/>
                  </a:cubicBezTo>
                  <a:cubicBezTo>
                    <a:pt x="5" y="186"/>
                    <a:pt x="2" y="189"/>
                    <a:pt x="0" y="191"/>
                  </a:cubicBezTo>
                  <a:cubicBezTo>
                    <a:pt x="73" y="187"/>
                    <a:pt x="73" y="187"/>
                    <a:pt x="73" y="187"/>
                  </a:cubicBezTo>
                  <a:lnTo>
                    <a:pt x="74" y="1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56">
              <a:extLst>
                <a:ext uri="{FF2B5EF4-FFF2-40B4-BE49-F238E27FC236}">
                  <a16:creationId xmlns:a16="http://schemas.microsoft.com/office/drawing/2014/main" id="{0D3CCF04-AD6E-4A40-9ECF-1F8C04CB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4290" y="5954688"/>
              <a:ext cx="917575" cy="1358900"/>
            </a:xfrm>
            <a:custGeom>
              <a:avLst/>
              <a:gdLst>
                <a:gd name="T0" fmla="*/ 149 w 245"/>
                <a:gd name="T1" fmla="*/ 29 h 363"/>
                <a:gd name="T2" fmla="*/ 40 w 245"/>
                <a:gd name="T3" fmla="*/ 0 h 363"/>
                <a:gd name="T4" fmla="*/ 7 w 245"/>
                <a:gd name="T5" fmla="*/ 111 h 363"/>
                <a:gd name="T6" fmla="*/ 11 w 245"/>
                <a:gd name="T7" fmla="*/ 118 h 363"/>
                <a:gd name="T8" fmla="*/ 3 w 245"/>
                <a:gd name="T9" fmla="*/ 131 h 363"/>
                <a:gd name="T10" fmla="*/ 2 w 245"/>
                <a:gd name="T11" fmla="*/ 136 h 363"/>
                <a:gd name="T12" fmla="*/ 149 w 245"/>
                <a:gd name="T13" fmla="*/ 362 h 363"/>
                <a:gd name="T14" fmla="*/ 154 w 245"/>
                <a:gd name="T15" fmla="*/ 357 h 363"/>
                <a:gd name="T16" fmla="*/ 152 w 245"/>
                <a:gd name="T17" fmla="*/ 339 h 363"/>
                <a:gd name="T18" fmla="*/ 153 w 245"/>
                <a:gd name="T19" fmla="*/ 329 h 363"/>
                <a:gd name="T20" fmla="*/ 157 w 245"/>
                <a:gd name="T21" fmla="*/ 319 h 363"/>
                <a:gd name="T22" fmla="*/ 169 w 245"/>
                <a:gd name="T23" fmla="*/ 306 h 363"/>
                <a:gd name="T24" fmla="*/ 178 w 245"/>
                <a:gd name="T25" fmla="*/ 309 h 363"/>
                <a:gd name="T26" fmla="*/ 186 w 245"/>
                <a:gd name="T27" fmla="*/ 317 h 363"/>
                <a:gd name="T28" fmla="*/ 194 w 245"/>
                <a:gd name="T29" fmla="*/ 278 h 363"/>
                <a:gd name="T30" fmla="*/ 245 w 245"/>
                <a:gd name="T31" fmla="*/ 53 h 363"/>
                <a:gd name="T32" fmla="*/ 149 w 245"/>
                <a:gd name="T33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363">
                  <a:moveTo>
                    <a:pt x="149" y="29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6" y="118"/>
                    <a:pt x="11" y="118"/>
                  </a:cubicBezTo>
                  <a:cubicBezTo>
                    <a:pt x="11" y="118"/>
                    <a:pt x="4" y="129"/>
                    <a:pt x="3" y="131"/>
                  </a:cubicBezTo>
                  <a:cubicBezTo>
                    <a:pt x="2" y="133"/>
                    <a:pt x="3" y="135"/>
                    <a:pt x="2" y="136"/>
                  </a:cubicBezTo>
                  <a:cubicBezTo>
                    <a:pt x="0" y="138"/>
                    <a:pt x="149" y="362"/>
                    <a:pt x="149" y="362"/>
                  </a:cubicBezTo>
                  <a:cubicBezTo>
                    <a:pt x="149" y="362"/>
                    <a:pt x="154" y="363"/>
                    <a:pt x="154" y="357"/>
                  </a:cubicBezTo>
                  <a:cubicBezTo>
                    <a:pt x="154" y="350"/>
                    <a:pt x="154" y="343"/>
                    <a:pt x="152" y="339"/>
                  </a:cubicBezTo>
                  <a:cubicBezTo>
                    <a:pt x="151" y="336"/>
                    <a:pt x="152" y="331"/>
                    <a:pt x="153" y="329"/>
                  </a:cubicBezTo>
                  <a:cubicBezTo>
                    <a:pt x="154" y="326"/>
                    <a:pt x="157" y="323"/>
                    <a:pt x="157" y="319"/>
                  </a:cubicBezTo>
                  <a:cubicBezTo>
                    <a:pt x="157" y="314"/>
                    <a:pt x="160" y="305"/>
                    <a:pt x="169" y="306"/>
                  </a:cubicBezTo>
                  <a:cubicBezTo>
                    <a:pt x="177" y="306"/>
                    <a:pt x="177" y="305"/>
                    <a:pt x="178" y="309"/>
                  </a:cubicBezTo>
                  <a:cubicBezTo>
                    <a:pt x="180" y="313"/>
                    <a:pt x="186" y="317"/>
                    <a:pt x="186" y="317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245" y="53"/>
                    <a:pt x="245" y="53"/>
                    <a:pt x="245" y="53"/>
                  </a:cubicBezTo>
                  <a:lnTo>
                    <a:pt x="149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57">
              <a:extLst>
                <a:ext uri="{FF2B5EF4-FFF2-40B4-BE49-F238E27FC236}">
                  <a16:creationId xmlns:a16="http://schemas.microsoft.com/office/drawing/2014/main" id="{1BCD7465-FF7C-467D-80E1-5DB5E4C9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9665" y="6715100"/>
              <a:ext cx="1033463" cy="561975"/>
            </a:xfrm>
            <a:custGeom>
              <a:avLst/>
              <a:gdLst>
                <a:gd name="T0" fmla="*/ 264 w 276"/>
                <a:gd name="T1" fmla="*/ 39 h 150"/>
                <a:gd name="T2" fmla="*/ 269 w 276"/>
                <a:gd name="T3" fmla="*/ 25 h 150"/>
                <a:gd name="T4" fmla="*/ 250 w 276"/>
                <a:gd name="T5" fmla="*/ 10 h 150"/>
                <a:gd name="T6" fmla="*/ 14 w 276"/>
                <a:gd name="T7" fmla="*/ 0 h 150"/>
                <a:gd name="T8" fmla="*/ 0 w 276"/>
                <a:gd name="T9" fmla="*/ 139 h 150"/>
                <a:gd name="T10" fmla="*/ 276 w 276"/>
                <a:gd name="T11" fmla="*/ 150 h 150"/>
                <a:gd name="T12" fmla="*/ 274 w 276"/>
                <a:gd name="T13" fmla="*/ 54 h 150"/>
                <a:gd name="T14" fmla="*/ 264 w 276"/>
                <a:gd name="T15" fmla="*/ 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50">
                  <a:moveTo>
                    <a:pt x="264" y="39"/>
                  </a:moveTo>
                  <a:cubicBezTo>
                    <a:pt x="264" y="29"/>
                    <a:pt x="269" y="30"/>
                    <a:pt x="269" y="25"/>
                  </a:cubicBezTo>
                  <a:cubicBezTo>
                    <a:pt x="269" y="20"/>
                    <a:pt x="250" y="10"/>
                    <a:pt x="250" y="10"/>
                  </a:cubicBezTo>
                  <a:cubicBezTo>
                    <a:pt x="195" y="13"/>
                    <a:pt x="15" y="0"/>
                    <a:pt x="14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4" y="54"/>
                    <a:pt x="274" y="54"/>
                    <a:pt x="274" y="54"/>
                  </a:cubicBezTo>
                  <a:cubicBezTo>
                    <a:pt x="274" y="54"/>
                    <a:pt x="264" y="50"/>
                    <a:pt x="264" y="3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58">
              <a:extLst>
                <a:ext uri="{FF2B5EF4-FFF2-40B4-BE49-F238E27FC236}">
                  <a16:creationId xmlns:a16="http://schemas.microsoft.com/office/drawing/2014/main" id="{6100FA24-638E-4E45-A362-BF013CC82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9528" y="5719738"/>
              <a:ext cx="976313" cy="804862"/>
            </a:xfrm>
            <a:custGeom>
              <a:avLst/>
              <a:gdLst>
                <a:gd name="T0" fmla="*/ 259 w 261"/>
                <a:gd name="T1" fmla="*/ 34 h 215"/>
                <a:gd name="T2" fmla="*/ 39 w 261"/>
                <a:gd name="T3" fmla="*/ 0 h 215"/>
                <a:gd name="T4" fmla="*/ 33 w 261"/>
                <a:gd name="T5" fmla="*/ 24 h 215"/>
                <a:gd name="T6" fmla="*/ 34 w 261"/>
                <a:gd name="T7" fmla="*/ 24 h 215"/>
                <a:gd name="T8" fmla="*/ 9 w 261"/>
                <a:gd name="T9" fmla="*/ 136 h 215"/>
                <a:gd name="T10" fmla="*/ 0 w 261"/>
                <a:gd name="T11" fmla="*/ 181 h 215"/>
                <a:gd name="T12" fmla="*/ 69 w 261"/>
                <a:gd name="T13" fmla="*/ 194 h 215"/>
                <a:gd name="T14" fmla="*/ 69 w 261"/>
                <a:gd name="T15" fmla="*/ 193 h 215"/>
                <a:gd name="T16" fmla="*/ 69 w 261"/>
                <a:gd name="T17" fmla="*/ 194 h 215"/>
                <a:gd name="T18" fmla="*/ 71 w 261"/>
                <a:gd name="T19" fmla="*/ 194 h 215"/>
                <a:gd name="T20" fmla="*/ 241 w 261"/>
                <a:gd name="T21" fmla="*/ 215 h 215"/>
                <a:gd name="T22" fmla="*/ 241 w 261"/>
                <a:gd name="T23" fmla="*/ 214 h 215"/>
                <a:gd name="T24" fmla="*/ 250 w 261"/>
                <a:gd name="T25" fmla="*/ 125 h 215"/>
                <a:gd name="T26" fmla="*/ 261 w 261"/>
                <a:gd name="T27" fmla="*/ 34 h 215"/>
                <a:gd name="T28" fmla="*/ 259 w 261"/>
                <a:gd name="T29" fmla="*/ 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15">
                  <a:moveTo>
                    <a:pt x="259" y="3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40" y="206"/>
                    <a:pt x="250" y="125"/>
                    <a:pt x="250" y="125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0" y="35"/>
                    <a:pt x="259" y="34"/>
                    <a:pt x="259" y="3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4E929737-C870-475B-AE19-3EB6EDC55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9303" y="6662713"/>
              <a:ext cx="901700" cy="752475"/>
            </a:xfrm>
            <a:custGeom>
              <a:avLst/>
              <a:gdLst>
                <a:gd name="T0" fmla="*/ 1 w 241"/>
                <a:gd name="T1" fmla="*/ 9 h 201"/>
                <a:gd name="T2" fmla="*/ 5 w 241"/>
                <a:gd name="T3" fmla="*/ 16 h 201"/>
                <a:gd name="T4" fmla="*/ 7 w 241"/>
                <a:gd name="T5" fmla="*/ 24 h 201"/>
                <a:gd name="T6" fmla="*/ 26 w 241"/>
                <a:gd name="T7" fmla="*/ 39 h 201"/>
                <a:gd name="T8" fmla="*/ 21 w 241"/>
                <a:gd name="T9" fmla="*/ 53 h 201"/>
                <a:gd name="T10" fmla="*/ 31 w 241"/>
                <a:gd name="T11" fmla="*/ 68 h 201"/>
                <a:gd name="T12" fmla="*/ 33 w 241"/>
                <a:gd name="T13" fmla="*/ 164 h 201"/>
                <a:gd name="T14" fmla="*/ 33 w 241"/>
                <a:gd name="T15" fmla="*/ 188 h 201"/>
                <a:gd name="T16" fmla="*/ 199 w 241"/>
                <a:gd name="T17" fmla="*/ 183 h 201"/>
                <a:gd name="T18" fmla="*/ 201 w 241"/>
                <a:gd name="T19" fmla="*/ 188 h 201"/>
                <a:gd name="T20" fmla="*/ 202 w 241"/>
                <a:gd name="T21" fmla="*/ 193 h 201"/>
                <a:gd name="T22" fmla="*/ 204 w 241"/>
                <a:gd name="T23" fmla="*/ 201 h 201"/>
                <a:gd name="T24" fmla="*/ 220 w 241"/>
                <a:gd name="T25" fmla="*/ 200 h 201"/>
                <a:gd name="T26" fmla="*/ 222 w 241"/>
                <a:gd name="T27" fmla="*/ 192 h 201"/>
                <a:gd name="T28" fmla="*/ 223 w 241"/>
                <a:gd name="T29" fmla="*/ 185 h 201"/>
                <a:gd name="T30" fmla="*/ 223 w 241"/>
                <a:gd name="T31" fmla="*/ 181 h 201"/>
                <a:gd name="T32" fmla="*/ 227 w 241"/>
                <a:gd name="T33" fmla="*/ 177 h 201"/>
                <a:gd name="T34" fmla="*/ 232 w 241"/>
                <a:gd name="T35" fmla="*/ 178 h 201"/>
                <a:gd name="T36" fmla="*/ 236 w 241"/>
                <a:gd name="T37" fmla="*/ 161 h 201"/>
                <a:gd name="T38" fmla="*/ 222 w 241"/>
                <a:gd name="T39" fmla="*/ 148 h 201"/>
                <a:gd name="T40" fmla="*/ 220 w 241"/>
                <a:gd name="T41" fmla="*/ 132 h 201"/>
                <a:gd name="T42" fmla="*/ 213 w 241"/>
                <a:gd name="T43" fmla="*/ 123 h 201"/>
                <a:gd name="T44" fmla="*/ 207 w 241"/>
                <a:gd name="T45" fmla="*/ 120 h 201"/>
                <a:gd name="T46" fmla="*/ 192 w 241"/>
                <a:gd name="T47" fmla="*/ 103 h 201"/>
                <a:gd name="T48" fmla="*/ 192 w 241"/>
                <a:gd name="T49" fmla="*/ 97 h 201"/>
                <a:gd name="T50" fmla="*/ 196 w 241"/>
                <a:gd name="T51" fmla="*/ 84 h 201"/>
                <a:gd name="T52" fmla="*/ 184 w 241"/>
                <a:gd name="T53" fmla="*/ 73 h 201"/>
                <a:gd name="T54" fmla="*/ 176 w 241"/>
                <a:gd name="T55" fmla="*/ 68 h 201"/>
                <a:gd name="T56" fmla="*/ 170 w 241"/>
                <a:gd name="T57" fmla="*/ 59 h 201"/>
                <a:gd name="T58" fmla="*/ 166 w 241"/>
                <a:gd name="T59" fmla="*/ 52 h 201"/>
                <a:gd name="T60" fmla="*/ 158 w 241"/>
                <a:gd name="T61" fmla="*/ 48 h 201"/>
                <a:gd name="T62" fmla="*/ 149 w 241"/>
                <a:gd name="T63" fmla="*/ 41 h 201"/>
                <a:gd name="T64" fmla="*/ 150 w 241"/>
                <a:gd name="T65" fmla="*/ 27 h 201"/>
                <a:gd name="T66" fmla="*/ 146 w 241"/>
                <a:gd name="T67" fmla="*/ 14 h 201"/>
                <a:gd name="T68" fmla="*/ 143 w 241"/>
                <a:gd name="T69" fmla="*/ 10 h 201"/>
                <a:gd name="T70" fmla="*/ 140 w 241"/>
                <a:gd name="T71" fmla="*/ 7 h 201"/>
                <a:gd name="T72" fmla="*/ 135 w 241"/>
                <a:gd name="T73" fmla="*/ 3 h 201"/>
                <a:gd name="T74" fmla="*/ 129 w 241"/>
                <a:gd name="T75" fmla="*/ 0 h 201"/>
                <a:gd name="T76" fmla="*/ 1 w 241"/>
                <a:gd name="T77" fmla="*/ 2 h 201"/>
                <a:gd name="T78" fmla="*/ 1 w 241"/>
                <a:gd name="T79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" h="201">
                  <a:moveTo>
                    <a:pt x="1" y="9"/>
                  </a:moveTo>
                  <a:cubicBezTo>
                    <a:pt x="0" y="12"/>
                    <a:pt x="2" y="13"/>
                    <a:pt x="5" y="16"/>
                  </a:cubicBezTo>
                  <a:cubicBezTo>
                    <a:pt x="7" y="19"/>
                    <a:pt x="7" y="24"/>
                    <a:pt x="7" y="24"/>
                  </a:cubicBezTo>
                  <a:cubicBezTo>
                    <a:pt x="7" y="24"/>
                    <a:pt x="26" y="34"/>
                    <a:pt x="26" y="39"/>
                  </a:cubicBezTo>
                  <a:cubicBezTo>
                    <a:pt x="26" y="44"/>
                    <a:pt x="21" y="43"/>
                    <a:pt x="21" y="53"/>
                  </a:cubicBezTo>
                  <a:cubicBezTo>
                    <a:pt x="21" y="64"/>
                    <a:pt x="31" y="68"/>
                    <a:pt x="31" y="68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9" y="183"/>
                    <a:pt x="199" y="186"/>
                    <a:pt x="201" y="188"/>
                  </a:cubicBezTo>
                  <a:cubicBezTo>
                    <a:pt x="202" y="190"/>
                    <a:pt x="203" y="191"/>
                    <a:pt x="202" y="193"/>
                  </a:cubicBezTo>
                  <a:cubicBezTo>
                    <a:pt x="200" y="195"/>
                    <a:pt x="200" y="201"/>
                    <a:pt x="204" y="201"/>
                  </a:cubicBezTo>
                  <a:cubicBezTo>
                    <a:pt x="207" y="201"/>
                    <a:pt x="220" y="200"/>
                    <a:pt x="220" y="200"/>
                  </a:cubicBezTo>
                  <a:cubicBezTo>
                    <a:pt x="220" y="200"/>
                    <a:pt x="222" y="196"/>
                    <a:pt x="222" y="192"/>
                  </a:cubicBezTo>
                  <a:cubicBezTo>
                    <a:pt x="222" y="188"/>
                    <a:pt x="223" y="185"/>
                    <a:pt x="223" y="185"/>
                  </a:cubicBezTo>
                  <a:cubicBezTo>
                    <a:pt x="223" y="185"/>
                    <a:pt x="223" y="185"/>
                    <a:pt x="223" y="181"/>
                  </a:cubicBezTo>
                  <a:cubicBezTo>
                    <a:pt x="223" y="176"/>
                    <a:pt x="227" y="177"/>
                    <a:pt x="227" y="177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41" y="176"/>
                    <a:pt x="239" y="163"/>
                    <a:pt x="236" y="161"/>
                  </a:cubicBezTo>
                  <a:cubicBezTo>
                    <a:pt x="233" y="159"/>
                    <a:pt x="224" y="153"/>
                    <a:pt x="222" y="148"/>
                  </a:cubicBezTo>
                  <a:cubicBezTo>
                    <a:pt x="220" y="144"/>
                    <a:pt x="221" y="136"/>
                    <a:pt x="220" y="132"/>
                  </a:cubicBezTo>
                  <a:cubicBezTo>
                    <a:pt x="219" y="127"/>
                    <a:pt x="216" y="123"/>
                    <a:pt x="213" y="123"/>
                  </a:cubicBezTo>
                  <a:cubicBezTo>
                    <a:pt x="210" y="123"/>
                    <a:pt x="207" y="120"/>
                    <a:pt x="207" y="120"/>
                  </a:cubicBezTo>
                  <a:cubicBezTo>
                    <a:pt x="207" y="120"/>
                    <a:pt x="197" y="108"/>
                    <a:pt x="192" y="103"/>
                  </a:cubicBezTo>
                  <a:cubicBezTo>
                    <a:pt x="187" y="98"/>
                    <a:pt x="192" y="97"/>
                    <a:pt x="192" y="97"/>
                  </a:cubicBezTo>
                  <a:cubicBezTo>
                    <a:pt x="192" y="97"/>
                    <a:pt x="198" y="93"/>
                    <a:pt x="196" y="84"/>
                  </a:cubicBezTo>
                  <a:cubicBezTo>
                    <a:pt x="194" y="74"/>
                    <a:pt x="188" y="73"/>
                    <a:pt x="184" y="73"/>
                  </a:cubicBezTo>
                  <a:cubicBezTo>
                    <a:pt x="180" y="74"/>
                    <a:pt x="176" y="72"/>
                    <a:pt x="176" y="68"/>
                  </a:cubicBezTo>
                  <a:cubicBezTo>
                    <a:pt x="175" y="65"/>
                    <a:pt x="174" y="61"/>
                    <a:pt x="170" y="59"/>
                  </a:cubicBezTo>
                  <a:cubicBezTo>
                    <a:pt x="166" y="57"/>
                    <a:pt x="166" y="52"/>
                    <a:pt x="166" y="52"/>
                  </a:cubicBezTo>
                  <a:cubicBezTo>
                    <a:pt x="166" y="52"/>
                    <a:pt x="160" y="49"/>
                    <a:pt x="158" y="48"/>
                  </a:cubicBezTo>
                  <a:cubicBezTo>
                    <a:pt x="155" y="47"/>
                    <a:pt x="153" y="44"/>
                    <a:pt x="149" y="41"/>
                  </a:cubicBezTo>
                  <a:cubicBezTo>
                    <a:pt x="146" y="38"/>
                    <a:pt x="150" y="31"/>
                    <a:pt x="150" y="27"/>
                  </a:cubicBezTo>
                  <a:cubicBezTo>
                    <a:pt x="149" y="23"/>
                    <a:pt x="146" y="14"/>
                    <a:pt x="146" y="14"/>
                  </a:cubicBezTo>
                  <a:cubicBezTo>
                    <a:pt x="145" y="14"/>
                    <a:pt x="144" y="12"/>
                    <a:pt x="143" y="10"/>
                  </a:cubicBezTo>
                  <a:cubicBezTo>
                    <a:pt x="142" y="8"/>
                    <a:pt x="142" y="7"/>
                    <a:pt x="140" y="7"/>
                  </a:cubicBezTo>
                  <a:cubicBezTo>
                    <a:pt x="137" y="7"/>
                    <a:pt x="137" y="6"/>
                    <a:pt x="135" y="3"/>
                  </a:cubicBezTo>
                  <a:cubicBezTo>
                    <a:pt x="133" y="0"/>
                    <a:pt x="129" y="0"/>
                    <a:pt x="129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4"/>
                    <a:pt x="2" y="6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8E3E7D7A-3A27-47A1-AACF-7CBCF703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8053" y="6188050"/>
              <a:ext cx="1138238" cy="576262"/>
            </a:xfrm>
            <a:custGeom>
              <a:avLst/>
              <a:gdLst>
                <a:gd name="T0" fmla="*/ 1 w 304"/>
                <a:gd name="T1" fmla="*/ 89 h 154"/>
                <a:gd name="T2" fmla="*/ 1 w 304"/>
                <a:gd name="T3" fmla="*/ 90 h 154"/>
                <a:gd name="T4" fmla="*/ 72 w 304"/>
                <a:gd name="T5" fmla="*/ 99 h 154"/>
                <a:gd name="T6" fmla="*/ 68 w 304"/>
                <a:gd name="T7" fmla="*/ 141 h 154"/>
                <a:gd name="T8" fmla="*/ 68 w 304"/>
                <a:gd name="T9" fmla="*/ 141 h 154"/>
                <a:gd name="T10" fmla="*/ 68 w 304"/>
                <a:gd name="T11" fmla="*/ 140 h 154"/>
                <a:gd name="T12" fmla="*/ 68 w 304"/>
                <a:gd name="T13" fmla="*/ 141 h 154"/>
                <a:gd name="T14" fmla="*/ 304 w 304"/>
                <a:gd name="T15" fmla="*/ 151 h 154"/>
                <a:gd name="T16" fmla="*/ 302 w 304"/>
                <a:gd name="T17" fmla="*/ 143 h 154"/>
                <a:gd name="T18" fmla="*/ 298 w 304"/>
                <a:gd name="T19" fmla="*/ 136 h 154"/>
                <a:gd name="T20" fmla="*/ 298 w 304"/>
                <a:gd name="T21" fmla="*/ 129 h 154"/>
                <a:gd name="T22" fmla="*/ 298 w 304"/>
                <a:gd name="T23" fmla="*/ 129 h 154"/>
                <a:gd name="T24" fmla="*/ 298 w 304"/>
                <a:gd name="T25" fmla="*/ 129 h 154"/>
                <a:gd name="T26" fmla="*/ 298 w 304"/>
                <a:gd name="T27" fmla="*/ 128 h 154"/>
                <a:gd name="T28" fmla="*/ 289 w 304"/>
                <a:gd name="T29" fmla="*/ 111 h 154"/>
                <a:gd name="T30" fmla="*/ 285 w 304"/>
                <a:gd name="T31" fmla="*/ 88 h 154"/>
                <a:gd name="T32" fmla="*/ 281 w 304"/>
                <a:gd name="T33" fmla="*/ 70 h 154"/>
                <a:gd name="T34" fmla="*/ 277 w 304"/>
                <a:gd name="T35" fmla="*/ 64 h 154"/>
                <a:gd name="T36" fmla="*/ 276 w 304"/>
                <a:gd name="T37" fmla="*/ 58 h 154"/>
                <a:gd name="T38" fmla="*/ 270 w 304"/>
                <a:gd name="T39" fmla="*/ 47 h 154"/>
                <a:gd name="T40" fmla="*/ 270 w 304"/>
                <a:gd name="T41" fmla="*/ 39 h 154"/>
                <a:gd name="T42" fmla="*/ 248 w 304"/>
                <a:gd name="T43" fmla="*/ 29 h 154"/>
                <a:gd name="T44" fmla="*/ 239 w 304"/>
                <a:gd name="T45" fmla="*/ 28 h 154"/>
                <a:gd name="T46" fmla="*/ 224 w 304"/>
                <a:gd name="T47" fmla="*/ 28 h 154"/>
                <a:gd name="T48" fmla="*/ 207 w 304"/>
                <a:gd name="T49" fmla="*/ 31 h 154"/>
                <a:gd name="T50" fmla="*/ 194 w 304"/>
                <a:gd name="T51" fmla="*/ 25 h 154"/>
                <a:gd name="T52" fmla="*/ 183 w 304"/>
                <a:gd name="T53" fmla="*/ 22 h 154"/>
                <a:gd name="T54" fmla="*/ 170 w 304"/>
                <a:gd name="T55" fmla="*/ 18 h 154"/>
                <a:gd name="T56" fmla="*/ 162 w 304"/>
                <a:gd name="T57" fmla="*/ 15 h 154"/>
                <a:gd name="T58" fmla="*/ 153 w 304"/>
                <a:gd name="T59" fmla="*/ 11 h 154"/>
                <a:gd name="T60" fmla="*/ 10 w 304"/>
                <a:gd name="T61" fmla="*/ 0 h 154"/>
                <a:gd name="T62" fmla="*/ 1 w 304"/>
                <a:gd name="T6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154">
                  <a:moveTo>
                    <a:pt x="1" y="89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9" y="141"/>
                    <a:pt x="249" y="154"/>
                    <a:pt x="304" y="151"/>
                  </a:cubicBezTo>
                  <a:cubicBezTo>
                    <a:pt x="304" y="151"/>
                    <a:pt x="304" y="146"/>
                    <a:pt x="302" y="143"/>
                  </a:cubicBezTo>
                  <a:cubicBezTo>
                    <a:pt x="299" y="140"/>
                    <a:pt x="297" y="139"/>
                    <a:pt x="298" y="136"/>
                  </a:cubicBezTo>
                  <a:cubicBezTo>
                    <a:pt x="299" y="133"/>
                    <a:pt x="301" y="131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298" y="129"/>
                    <a:pt x="298" y="128"/>
                    <a:pt x="298" y="128"/>
                  </a:cubicBezTo>
                  <a:cubicBezTo>
                    <a:pt x="294" y="126"/>
                    <a:pt x="289" y="122"/>
                    <a:pt x="289" y="111"/>
                  </a:cubicBezTo>
                  <a:cubicBezTo>
                    <a:pt x="288" y="100"/>
                    <a:pt x="289" y="92"/>
                    <a:pt x="285" y="88"/>
                  </a:cubicBezTo>
                  <a:cubicBezTo>
                    <a:pt x="282" y="85"/>
                    <a:pt x="281" y="70"/>
                    <a:pt x="281" y="70"/>
                  </a:cubicBezTo>
                  <a:cubicBezTo>
                    <a:pt x="281" y="70"/>
                    <a:pt x="280" y="65"/>
                    <a:pt x="277" y="64"/>
                  </a:cubicBezTo>
                  <a:cubicBezTo>
                    <a:pt x="277" y="64"/>
                    <a:pt x="276" y="62"/>
                    <a:pt x="276" y="58"/>
                  </a:cubicBezTo>
                  <a:cubicBezTo>
                    <a:pt x="276" y="54"/>
                    <a:pt x="270" y="47"/>
                    <a:pt x="270" y="47"/>
                  </a:cubicBezTo>
                  <a:cubicBezTo>
                    <a:pt x="270" y="47"/>
                    <a:pt x="271" y="40"/>
                    <a:pt x="270" y="39"/>
                  </a:cubicBezTo>
                  <a:cubicBezTo>
                    <a:pt x="269" y="38"/>
                    <a:pt x="248" y="29"/>
                    <a:pt x="248" y="29"/>
                  </a:cubicBezTo>
                  <a:cubicBezTo>
                    <a:pt x="248" y="29"/>
                    <a:pt x="242" y="28"/>
                    <a:pt x="239" y="28"/>
                  </a:cubicBezTo>
                  <a:cubicBezTo>
                    <a:pt x="235" y="28"/>
                    <a:pt x="231" y="24"/>
                    <a:pt x="224" y="28"/>
                  </a:cubicBezTo>
                  <a:cubicBezTo>
                    <a:pt x="216" y="32"/>
                    <a:pt x="210" y="33"/>
                    <a:pt x="207" y="31"/>
                  </a:cubicBezTo>
                  <a:cubicBezTo>
                    <a:pt x="204" y="28"/>
                    <a:pt x="197" y="25"/>
                    <a:pt x="194" y="25"/>
                  </a:cubicBezTo>
                  <a:cubicBezTo>
                    <a:pt x="191" y="25"/>
                    <a:pt x="187" y="22"/>
                    <a:pt x="183" y="22"/>
                  </a:cubicBezTo>
                  <a:cubicBezTo>
                    <a:pt x="179" y="22"/>
                    <a:pt x="173" y="20"/>
                    <a:pt x="170" y="18"/>
                  </a:cubicBezTo>
                  <a:cubicBezTo>
                    <a:pt x="167" y="16"/>
                    <a:pt x="165" y="15"/>
                    <a:pt x="162" y="15"/>
                  </a:cubicBezTo>
                  <a:cubicBezTo>
                    <a:pt x="159" y="15"/>
                    <a:pt x="153" y="11"/>
                    <a:pt x="153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81"/>
                    <a:pt x="1" y="8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9678F232-C86D-41A2-9309-80FFDD8D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828" y="7575525"/>
              <a:ext cx="528638" cy="862012"/>
            </a:xfrm>
            <a:custGeom>
              <a:avLst/>
              <a:gdLst>
                <a:gd name="T0" fmla="*/ 38 w 141"/>
                <a:gd name="T1" fmla="*/ 218 h 230"/>
                <a:gd name="T2" fmla="*/ 43 w 141"/>
                <a:gd name="T3" fmla="*/ 213 h 230"/>
                <a:gd name="T4" fmla="*/ 40 w 141"/>
                <a:gd name="T5" fmla="*/ 205 h 230"/>
                <a:gd name="T6" fmla="*/ 37 w 141"/>
                <a:gd name="T7" fmla="*/ 190 h 230"/>
                <a:gd name="T8" fmla="*/ 137 w 141"/>
                <a:gd name="T9" fmla="*/ 184 h 230"/>
                <a:gd name="T10" fmla="*/ 132 w 141"/>
                <a:gd name="T11" fmla="*/ 154 h 230"/>
                <a:gd name="T12" fmla="*/ 137 w 141"/>
                <a:gd name="T13" fmla="*/ 126 h 230"/>
                <a:gd name="T14" fmla="*/ 138 w 141"/>
                <a:gd name="T15" fmla="*/ 116 h 230"/>
                <a:gd name="T16" fmla="*/ 123 w 141"/>
                <a:gd name="T17" fmla="*/ 90 h 230"/>
                <a:gd name="T18" fmla="*/ 104 w 141"/>
                <a:gd name="T19" fmla="*/ 0 h 230"/>
                <a:gd name="T20" fmla="*/ 2 w 141"/>
                <a:gd name="T21" fmla="*/ 7 h 230"/>
                <a:gd name="T22" fmla="*/ 5 w 141"/>
                <a:gd name="T23" fmla="*/ 13 h 230"/>
                <a:gd name="T24" fmla="*/ 0 w 141"/>
                <a:gd name="T25" fmla="*/ 155 h 230"/>
                <a:gd name="T26" fmla="*/ 5 w 141"/>
                <a:gd name="T27" fmla="*/ 224 h 230"/>
                <a:gd name="T28" fmla="*/ 11 w 141"/>
                <a:gd name="T29" fmla="*/ 222 h 230"/>
                <a:gd name="T30" fmla="*/ 15 w 141"/>
                <a:gd name="T31" fmla="*/ 223 h 230"/>
                <a:gd name="T32" fmla="*/ 19 w 141"/>
                <a:gd name="T33" fmla="*/ 220 h 230"/>
                <a:gd name="T34" fmla="*/ 19 w 141"/>
                <a:gd name="T35" fmla="*/ 216 h 230"/>
                <a:gd name="T36" fmla="*/ 18 w 141"/>
                <a:gd name="T37" fmla="*/ 210 h 230"/>
                <a:gd name="T38" fmla="*/ 18 w 141"/>
                <a:gd name="T39" fmla="*/ 208 h 230"/>
                <a:gd name="T40" fmla="*/ 18 w 141"/>
                <a:gd name="T41" fmla="*/ 199 h 230"/>
                <a:gd name="T42" fmla="*/ 19 w 141"/>
                <a:gd name="T43" fmla="*/ 188 h 230"/>
                <a:gd name="T44" fmla="*/ 20 w 141"/>
                <a:gd name="T45" fmla="*/ 185 h 230"/>
                <a:gd name="T46" fmla="*/ 21 w 141"/>
                <a:gd name="T47" fmla="*/ 192 h 230"/>
                <a:gd name="T48" fmla="*/ 24 w 141"/>
                <a:gd name="T49" fmla="*/ 198 h 230"/>
                <a:gd name="T50" fmla="*/ 22 w 141"/>
                <a:gd name="T51" fmla="*/ 204 h 230"/>
                <a:gd name="T52" fmla="*/ 27 w 141"/>
                <a:gd name="T53" fmla="*/ 212 h 230"/>
                <a:gd name="T54" fmla="*/ 29 w 141"/>
                <a:gd name="T55" fmla="*/ 219 h 230"/>
                <a:gd name="T56" fmla="*/ 28 w 141"/>
                <a:gd name="T57" fmla="*/ 224 h 230"/>
                <a:gd name="T58" fmla="*/ 19 w 141"/>
                <a:gd name="T59" fmla="*/ 228 h 230"/>
                <a:gd name="T60" fmla="*/ 24 w 141"/>
                <a:gd name="T61" fmla="*/ 228 h 230"/>
                <a:gd name="T62" fmla="*/ 30 w 141"/>
                <a:gd name="T63" fmla="*/ 227 h 230"/>
                <a:gd name="T64" fmla="*/ 41 w 141"/>
                <a:gd name="T65" fmla="*/ 222 h 230"/>
                <a:gd name="T66" fmla="*/ 38 w 141"/>
                <a:gd name="T67" fmla="*/ 2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230">
                  <a:moveTo>
                    <a:pt x="38" y="218"/>
                  </a:moveTo>
                  <a:cubicBezTo>
                    <a:pt x="38" y="215"/>
                    <a:pt x="44" y="216"/>
                    <a:pt x="43" y="213"/>
                  </a:cubicBezTo>
                  <a:cubicBezTo>
                    <a:pt x="43" y="210"/>
                    <a:pt x="40" y="208"/>
                    <a:pt x="40" y="205"/>
                  </a:cubicBezTo>
                  <a:cubicBezTo>
                    <a:pt x="40" y="202"/>
                    <a:pt x="41" y="191"/>
                    <a:pt x="37" y="190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8" y="175"/>
                    <a:pt x="133" y="166"/>
                    <a:pt x="132" y="154"/>
                  </a:cubicBezTo>
                  <a:cubicBezTo>
                    <a:pt x="130" y="142"/>
                    <a:pt x="132" y="129"/>
                    <a:pt x="137" y="126"/>
                  </a:cubicBezTo>
                  <a:cubicBezTo>
                    <a:pt x="141" y="122"/>
                    <a:pt x="138" y="116"/>
                    <a:pt x="138" y="11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4" y="6"/>
                    <a:pt x="2" y="7"/>
                    <a:pt x="2" y="7"/>
                  </a:cubicBezTo>
                  <a:cubicBezTo>
                    <a:pt x="2" y="11"/>
                    <a:pt x="5" y="13"/>
                    <a:pt x="5" y="1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" y="224"/>
                    <a:pt x="5" y="224"/>
                    <a:pt x="5" y="224"/>
                  </a:cubicBezTo>
                  <a:cubicBezTo>
                    <a:pt x="8" y="224"/>
                    <a:pt x="10" y="224"/>
                    <a:pt x="11" y="222"/>
                  </a:cubicBezTo>
                  <a:cubicBezTo>
                    <a:pt x="12" y="221"/>
                    <a:pt x="13" y="222"/>
                    <a:pt x="15" y="223"/>
                  </a:cubicBezTo>
                  <a:cubicBezTo>
                    <a:pt x="16" y="223"/>
                    <a:pt x="19" y="222"/>
                    <a:pt x="19" y="220"/>
                  </a:cubicBezTo>
                  <a:cubicBezTo>
                    <a:pt x="19" y="218"/>
                    <a:pt x="20" y="217"/>
                    <a:pt x="19" y="216"/>
                  </a:cubicBezTo>
                  <a:cubicBezTo>
                    <a:pt x="17" y="215"/>
                    <a:pt x="18" y="210"/>
                    <a:pt x="18" y="210"/>
                  </a:cubicBezTo>
                  <a:cubicBezTo>
                    <a:pt x="18" y="210"/>
                    <a:pt x="17" y="210"/>
                    <a:pt x="18" y="208"/>
                  </a:cubicBezTo>
                  <a:cubicBezTo>
                    <a:pt x="20" y="206"/>
                    <a:pt x="20" y="203"/>
                    <a:pt x="18" y="199"/>
                  </a:cubicBezTo>
                  <a:cubicBezTo>
                    <a:pt x="16" y="195"/>
                    <a:pt x="15" y="192"/>
                    <a:pt x="19" y="188"/>
                  </a:cubicBezTo>
                  <a:cubicBezTo>
                    <a:pt x="19" y="188"/>
                    <a:pt x="20" y="187"/>
                    <a:pt x="20" y="185"/>
                  </a:cubicBezTo>
                  <a:cubicBezTo>
                    <a:pt x="20" y="185"/>
                    <a:pt x="20" y="189"/>
                    <a:pt x="21" y="192"/>
                  </a:cubicBezTo>
                  <a:cubicBezTo>
                    <a:pt x="22" y="194"/>
                    <a:pt x="24" y="197"/>
                    <a:pt x="24" y="198"/>
                  </a:cubicBezTo>
                  <a:cubicBezTo>
                    <a:pt x="24" y="199"/>
                    <a:pt x="22" y="202"/>
                    <a:pt x="22" y="204"/>
                  </a:cubicBezTo>
                  <a:cubicBezTo>
                    <a:pt x="23" y="207"/>
                    <a:pt x="27" y="210"/>
                    <a:pt x="27" y="212"/>
                  </a:cubicBezTo>
                  <a:cubicBezTo>
                    <a:pt x="27" y="214"/>
                    <a:pt x="27" y="219"/>
                    <a:pt x="29" y="219"/>
                  </a:cubicBezTo>
                  <a:cubicBezTo>
                    <a:pt x="30" y="220"/>
                    <a:pt x="33" y="222"/>
                    <a:pt x="28" y="224"/>
                  </a:cubicBezTo>
                  <a:cubicBezTo>
                    <a:pt x="23" y="226"/>
                    <a:pt x="19" y="227"/>
                    <a:pt x="19" y="228"/>
                  </a:cubicBezTo>
                  <a:cubicBezTo>
                    <a:pt x="19" y="230"/>
                    <a:pt x="22" y="229"/>
                    <a:pt x="24" y="228"/>
                  </a:cubicBezTo>
                  <a:cubicBezTo>
                    <a:pt x="26" y="228"/>
                    <a:pt x="27" y="227"/>
                    <a:pt x="30" y="227"/>
                  </a:cubicBezTo>
                  <a:cubicBezTo>
                    <a:pt x="33" y="226"/>
                    <a:pt x="41" y="226"/>
                    <a:pt x="41" y="222"/>
                  </a:cubicBezTo>
                  <a:cubicBezTo>
                    <a:pt x="41" y="222"/>
                    <a:pt x="38" y="221"/>
                    <a:pt x="38" y="21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62">
              <a:extLst>
                <a:ext uri="{FF2B5EF4-FFF2-40B4-BE49-F238E27FC236}">
                  <a16:creationId xmlns:a16="http://schemas.microsoft.com/office/drawing/2014/main" id="{F35E44BB-8D0A-48DC-829B-1733DCE8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940" y="8250213"/>
              <a:ext cx="1206500" cy="968375"/>
            </a:xfrm>
            <a:custGeom>
              <a:avLst/>
              <a:gdLst>
                <a:gd name="T0" fmla="*/ 213 w 322"/>
                <a:gd name="T1" fmla="*/ 10 h 259"/>
                <a:gd name="T2" fmla="*/ 3 w 322"/>
                <a:gd name="T3" fmla="*/ 25 h 259"/>
                <a:gd name="T4" fmla="*/ 15 w 322"/>
                <a:gd name="T5" fmla="*/ 37 h 259"/>
                <a:gd name="T6" fmla="*/ 22 w 322"/>
                <a:gd name="T7" fmla="*/ 26 h 259"/>
                <a:gd name="T8" fmla="*/ 39 w 322"/>
                <a:gd name="T9" fmla="*/ 39 h 259"/>
                <a:gd name="T10" fmla="*/ 38 w 322"/>
                <a:gd name="T11" fmla="*/ 34 h 259"/>
                <a:gd name="T12" fmla="*/ 44 w 322"/>
                <a:gd name="T13" fmla="*/ 35 h 259"/>
                <a:gd name="T14" fmla="*/ 75 w 322"/>
                <a:gd name="T15" fmla="*/ 41 h 259"/>
                <a:gd name="T16" fmla="*/ 88 w 322"/>
                <a:gd name="T17" fmla="*/ 44 h 259"/>
                <a:gd name="T18" fmla="*/ 89 w 322"/>
                <a:gd name="T19" fmla="*/ 57 h 259"/>
                <a:gd name="T20" fmla="*/ 103 w 322"/>
                <a:gd name="T21" fmla="*/ 61 h 259"/>
                <a:gd name="T22" fmla="*/ 113 w 322"/>
                <a:gd name="T23" fmla="*/ 62 h 259"/>
                <a:gd name="T24" fmla="*/ 121 w 322"/>
                <a:gd name="T25" fmla="*/ 54 h 259"/>
                <a:gd name="T26" fmla="*/ 138 w 322"/>
                <a:gd name="T27" fmla="*/ 41 h 259"/>
                <a:gd name="T28" fmla="*/ 157 w 322"/>
                <a:gd name="T29" fmla="*/ 53 h 259"/>
                <a:gd name="T30" fmla="*/ 172 w 322"/>
                <a:gd name="T31" fmla="*/ 65 h 259"/>
                <a:gd name="T32" fmla="*/ 197 w 322"/>
                <a:gd name="T33" fmla="*/ 77 h 259"/>
                <a:gd name="T34" fmla="*/ 206 w 322"/>
                <a:gd name="T35" fmla="*/ 108 h 259"/>
                <a:gd name="T36" fmla="*/ 200 w 322"/>
                <a:gd name="T37" fmla="*/ 139 h 259"/>
                <a:gd name="T38" fmla="*/ 206 w 322"/>
                <a:gd name="T39" fmla="*/ 131 h 259"/>
                <a:gd name="T40" fmla="*/ 217 w 322"/>
                <a:gd name="T41" fmla="*/ 133 h 259"/>
                <a:gd name="T42" fmla="*/ 220 w 322"/>
                <a:gd name="T43" fmla="*/ 154 h 259"/>
                <a:gd name="T44" fmla="*/ 209 w 322"/>
                <a:gd name="T45" fmla="*/ 158 h 259"/>
                <a:gd name="T46" fmla="*/ 214 w 322"/>
                <a:gd name="T47" fmla="*/ 173 h 259"/>
                <a:gd name="T48" fmla="*/ 228 w 322"/>
                <a:gd name="T49" fmla="*/ 183 h 259"/>
                <a:gd name="T50" fmla="*/ 237 w 322"/>
                <a:gd name="T51" fmla="*/ 185 h 259"/>
                <a:gd name="T52" fmla="*/ 229 w 322"/>
                <a:gd name="T53" fmla="*/ 195 h 259"/>
                <a:gd name="T54" fmla="*/ 244 w 322"/>
                <a:gd name="T55" fmla="*/ 201 h 259"/>
                <a:gd name="T56" fmla="*/ 258 w 322"/>
                <a:gd name="T57" fmla="*/ 218 h 259"/>
                <a:gd name="T58" fmla="*/ 267 w 322"/>
                <a:gd name="T59" fmla="*/ 226 h 259"/>
                <a:gd name="T60" fmla="*/ 281 w 322"/>
                <a:gd name="T61" fmla="*/ 235 h 259"/>
                <a:gd name="T62" fmla="*/ 279 w 322"/>
                <a:gd name="T63" fmla="*/ 244 h 259"/>
                <a:gd name="T64" fmla="*/ 279 w 322"/>
                <a:gd name="T65" fmla="*/ 251 h 259"/>
                <a:gd name="T66" fmla="*/ 292 w 322"/>
                <a:gd name="T67" fmla="*/ 256 h 259"/>
                <a:gd name="T68" fmla="*/ 313 w 322"/>
                <a:gd name="T69" fmla="*/ 244 h 259"/>
                <a:gd name="T70" fmla="*/ 316 w 322"/>
                <a:gd name="T71" fmla="*/ 214 h 259"/>
                <a:gd name="T72" fmla="*/ 320 w 322"/>
                <a:gd name="T73" fmla="*/ 188 h 259"/>
                <a:gd name="T74" fmla="*/ 315 w 322"/>
                <a:gd name="T75" fmla="*/ 176 h 259"/>
                <a:gd name="T76" fmla="*/ 303 w 322"/>
                <a:gd name="T77" fmla="*/ 149 h 259"/>
                <a:gd name="T78" fmla="*/ 311 w 322"/>
                <a:gd name="T79" fmla="*/ 152 h 259"/>
                <a:gd name="T80" fmla="*/ 297 w 322"/>
                <a:gd name="T81" fmla="*/ 129 h 259"/>
                <a:gd name="T82" fmla="*/ 293 w 322"/>
                <a:gd name="T83" fmla="*/ 122 h 259"/>
                <a:gd name="T84" fmla="*/ 289 w 322"/>
                <a:gd name="T85" fmla="*/ 117 h 259"/>
                <a:gd name="T86" fmla="*/ 273 w 322"/>
                <a:gd name="T87" fmla="*/ 92 h 259"/>
                <a:gd name="T88" fmla="*/ 281 w 322"/>
                <a:gd name="T89" fmla="*/ 85 h 259"/>
                <a:gd name="T90" fmla="*/ 265 w 322"/>
                <a:gd name="T91" fmla="*/ 76 h 259"/>
                <a:gd name="T92" fmla="*/ 270 w 322"/>
                <a:gd name="T93" fmla="*/ 72 h 259"/>
                <a:gd name="T94" fmla="*/ 257 w 322"/>
                <a:gd name="T95" fmla="*/ 52 h 259"/>
                <a:gd name="T96" fmla="*/ 248 w 322"/>
                <a:gd name="T97" fmla="*/ 20 h 259"/>
                <a:gd name="T98" fmla="*/ 244 w 322"/>
                <a:gd name="T9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59">
                  <a:moveTo>
                    <a:pt x="226" y="0"/>
                  </a:moveTo>
                  <a:cubicBezTo>
                    <a:pt x="223" y="0"/>
                    <a:pt x="223" y="6"/>
                    <a:pt x="223" y="6"/>
                  </a:cubicBezTo>
                  <a:cubicBezTo>
                    <a:pt x="223" y="6"/>
                    <a:pt x="222" y="15"/>
                    <a:pt x="217" y="16"/>
                  </a:cubicBezTo>
                  <a:cubicBezTo>
                    <a:pt x="213" y="18"/>
                    <a:pt x="213" y="10"/>
                    <a:pt x="213" y="10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1"/>
                    <a:pt x="3" y="22"/>
                    <a:pt x="3" y="25"/>
                  </a:cubicBezTo>
                  <a:cubicBezTo>
                    <a:pt x="3" y="28"/>
                    <a:pt x="6" y="30"/>
                    <a:pt x="6" y="33"/>
                  </a:cubicBezTo>
                  <a:cubicBezTo>
                    <a:pt x="7" y="36"/>
                    <a:pt x="1" y="35"/>
                    <a:pt x="1" y="38"/>
                  </a:cubicBezTo>
                  <a:cubicBezTo>
                    <a:pt x="1" y="41"/>
                    <a:pt x="4" y="42"/>
                    <a:pt x="4" y="42"/>
                  </a:cubicBezTo>
                  <a:cubicBezTo>
                    <a:pt x="4" y="42"/>
                    <a:pt x="15" y="42"/>
                    <a:pt x="15" y="37"/>
                  </a:cubicBezTo>
                  <a:cubicBezTo>
                    <a:pt x="14" y="32"/>
                    <a:pt x="12" y="31"/>
                    <a:pt x="14" y="30"/>
                  </a:cubicBezTo>
                  <a:cubicBezTo>
                    <a:pt x="15" y="30"/>
                    <a:pt x="15" y="33"/>
                    <a:pt x="17" y="33"/>
                  </a:cubicBezTo>
                  <a:cubicBezTo>
                    <a:pt x="18" y="33"/>
                    <a:pt x="19" y="32"/>
                    <a:pt x="19" y="30"/>
                  </a:cubicBezTo>
                  <a:cubicBezTo>
                    <a:pt x="20" y="27"/>
                    <a:pt x="20" y="26"/>
                    <a:pt x="22" y="26"/>
                  </a:cubicBezTo>
                  <a:cubicBezTo>
                    <a:pt x="23" y="26"/>
                    <a:pt x="26" y="28"/>
                    <a:pt x="24" y="31"/>
                  </a:cubicBezTo>
                  <a:cubicBezTo>
                    <a:pt x="21" y="34"/>
                    <a:pt x="18" y="36"/>
                    <a:pt x="18" y="39"/>
                  </a:cubicBezTo>
                  <a:cubicBezTo>
                    <a:pt x="18" y="42"/>
                    <a:pt x="22" y="44"/>
                    <a:pt x="26" y="44"/>
                  </a:cubicBezTo>
                  <a:cubicBezTo>
                    <a:pt x="31" y="43"/>
                    <a:pt x="39" y="43"/>
                    <a:pt x="39" y="39"/>
                  </a:cubicBezTo>
                  <a:cubicBezTo>
                    <a:pt x="39" y="36"/>
                    <a:pt x="32" y="38"/>
                    <a:pt x="29" y="39"/>
                  </a:cubicBezTo>
                  <a:cubicBezTo>
                    <a:pt x="27" y="39"/>
                    <a:pt x="23" y="39"/>
                    <a:pt x="23" y="38"/>
                  </a:cubicBezTo>
                  <a:cubicBezTo>
                    <a:pt x="23" y="36"/>
                    <a:pt x="27" y="35"/>
                    <a:pt x="31" y="35"/>
                  </a:cubicBezTo>
                  <a:cubicBezTo>
                    <a:pt x="34" y="35"/>
                    <a:pt x="38" y="34"/>
                    <a:pt x="38" y="34"/>
                  </a:cubicBezTo>
                  <a:cubicBezTo>
                    <a:pt x="38" y="34"/>
                    <a:pt x="40" y="29"/>
                    <a:pt x="44" y="29"/>
                  </a:cubicBezTo>
                  <a:cubicBezTo>
                    <a:pt x="48" y="28"/>
                    <a:pt x="56" y="29"/>
                    <a:pt x="55" y="32"/>
                  </a:cubicBezTo>
                  <a:cubicBezTo>
                    <a:pt x="55" y="34"/>
                    <a:pt x="52" y="35"/>
                    <a:pt x="50" y="35"/>
                  </a:cubicBezTo>
                  <a:cubicBezTo>
                    <a:pt x="49" y="34"/>
                    <a:pt x="44" y="34"/>
                    <a:pt x="44" y="35"/>
                  </a:cubicBezTo>
                  <a:cubicBezTo>
                    <a:pt x="44" y="37"/>
                    <a:pt x="47" y="39"/>
                    <a:pt x="50" y="39"/>
                  </a:cubicBezTo>
                  <a:cubicBezTo>
                    <a:pt x="54" y="38"/>
                    <a:pt x="59" y="35"/>
                    <a:pt x="62" y="36"/>
                  </a:cubicBezTo>
                  <a:cubicBezTo>
                    <a:pt x="65" y="37"/>
                    <a:pt x="69" y="40"/>
                    <a:pt x="70" y="42"/>
                  </a:cubicBezTo>
                  <a:cubicBezTo>
                    <a:pt x="72" y="44"/>
                    <a:pt x="76" y="45"/>
                    <a:pt x="75" y="41"/>
                  </a:cubicBezTo>
                  <a:cubicBezTo>
                    <a:pt x="74" y="38"/>
                    <a:pt x="75" y="33"/>
                    <a:pt x="79" y="33"/>
                  </a:cubicBezTo>
                  <a:cubicBezTo>
                    <a:pt x="83" y="33"/>
                    <a:pt x="82" y="36"/>
                    <a:pt x="82" y="37"/>
                  </a:cubicBezTo>
                  <a:cubicBezTo>
                    <a:pt x="81" y="38"/>
                    <a:pt x="81" y="42"/>
                    <a:pt x="83" y="42"/>
                  </a:cubicBezTo>
                  <a:cubicBezTo>
                    <a:pt x="85" y="42"/>
                    <a:pt x="88" y="42"/>
                    <a:pt x="88" y="44"/>
                  </a:cubicBezTo>
                  <a:cubicBezTo>
                    <a:pt x="88" y="45"/>
                    <a:pt x="87" y="47"/>
                    <a:pt x="84" y="46"/>
                  </a:cubicBezTo>
                  <a:cubicBezTo>
                    <a:pt x="82" y="44"/>
                    <a:pt x="78" y="43"/>
                    <a:pt x="78" y="43"/>
                  </a:cubicBezTo>
                  <a:cubicBezTo>
                    <a:pt x="78" y="43"/>
                    <a:pt x="79" y="46"/>
                    <a:pt x="80" y="48"/>
                  </a:cubicBezTo>
                  <a:cubicBezTo>
                    <a:pt x="82" y="49"/>
                    <a:pt x="89" y="53"/>
                    <a:pt x="89" y="57"/>
                  </a:cubicBezTo>
                  <a:cubicBezTo>
                    <a:pt x="89" y="60"/>
                    <a:pt x="89" y="63"/>
                    <a:pt x="89" y="63"/>
                  </a:cubicBezTo>
                  <a:cubicBezTo>
                    <a:pt x="89" y="63"/>
                    <a:pt x="89" y="67"/>
                    <a:pt x="92" y="66"/>
                  </a:cubicBezTo>
                  <a:cubicBezTo>
                    <a:pt x="95" y="64"/>
                    <a:pt x="97" y="63"/>
                    <a:pt x="99" y="63"/>
                  </a:cubicBezTo>
                  <a:cubicBezTo>
                    <a:pt x="102" y="63"/>
                    <a:pt x="103" y="61"/>
                    <a:pt x="103" y="61"/>
                  </a:cubicBezTo>
                  <a:cubicBezTo>
                    <a:pt x="103" y="61"/>
                    <a:pt x="104" y="60"/>
                    <a:pt x="106" y="60"/>
                  </a:cubicBezTo>
                  <a:cubicBezTo>
                    <a:pt x="107" y="61"/>
                    <a:pt x="110" y="59"/>
                    <a:pt x="111" y="58"/>
                  </a:cubicBezTo>
                  <a:cubicBezTo>
                    <a:pt x="111" y="57"/>
                    <a:pt x="114" y="57"/>
                    <a:pt x="114" y="59"/>
                  </a:cubicBezTo>
                  <a:cubicBezTo>
                    <a:pt x="114" y="60"/>
                    <a:pt x="114" y="60"/>
                    <a:pt x="113" y="62"/>
                  </a:cubicBezTo>
                  <a:cubicBezTo>
                    <a:pt x="111" y="63"/>
                    <a:pt x="108" y="65"/>
                    <a:pt x="109" y="66"/>
                  </a:cubicBezTo>
                  <a:cubicBezTo>
                    <a:pt x="111" y="67"/>
                    <a:pt x="114" y="67"/>
                    <a:pt x="117" y="64"/>
                  </a:cubicBezTo>
                  <a:cubicBezTo>
                    <a:pt x="119" y="62"/>
                    <a:pt x="121" y="60"/>
                    <a:pt x="119" y="58"/>
                  </a:cubicBezTo>
                  <a:cubicBezTo>
                    <a:pt x="119" y="58"/>
                    <a:pt x="122" y="56"/>
                    <a:pt x="121" y="54"/>
                  </a:cubicBezTo>
                  <a:cubicBezTo>
                    <a:pt x="120" y="52"/>
                    <a:pt x="126" y="51"/>
                    <a:pt x="128" y="52"/>
                  </a:cubicBezTo>
                  <a:cubicBezTo>
                    <a:pt x="131" y="52"/>
                    <a:pt x="133" y="52"/>
                    <a:pt x="132" y="48"/>
                  </a:cubicBezTo>
                  <a:cubicBezTo>
                    <a:pt x="132" y="45"/>
                    <a:pt x="132" y="43"/>
                    <a:pt x="134" y="43"/>
                  </a:cubicBezTo>
                  <a:cubicBezTo>
                    <a:pt x="137" y="42"/>
                    <a:pt x="138" y="42"/>
                    <a:pt x="138" y="41"/>
                  </a:cubicBezTo>
                  <a:cubicBezTo>
                    <a:pt x="138" y="39"/>
                    <a:pt x="141" y="39"/>
                    <a:pt x="143" y="40"/>
                  </a:cubicBezTo>
                  <a:cubicBezTo>
                    <a:pt x="145" y="41"/>
                    <a:pt x="147" y="42"/>
                    <a:pt x="149" y="42"/>
                  </a:cubicBezTo>
                  <a:cubicBezTo>
                    <a:pt x="150" y="42"/>
                    <a:pt x="154" y="40"/>
                    <a:pt x="154" y="44"/>
                  </a:cubicBezTo>
                  <a:cubicBezTo>
                    <a:pt x="154" y="47"/>
                    <a:pt x="153" y="52"/>
                    <a:pt x="157" y="53"/>
                  </a:cubicBezTo>
                  <a:cubicBezTo>
                    <a:pt x="161" y="53"/>
                    <a:pt x="161" y="53"/>
                    <a:pt x="163" y="54"/>
                  </a:cubicBezTo>
                  <a:cubicBezTo>
                    <a:pt x="165" y="56"/>
                    <a:pt x="167" y="54"/>
                    <a:pt x="168" y="54"/>
                  </a:cubicBezTo>
                  <a:cubicBezTo>
                    <a:pt x="168" y="54"/>
                    <a:pt x="172" y="54"/>
                    <a:pt x="171" y="57"/>
                  </a:cubicBezTo>
                  <a:cubicBezTo>
                    <a:pt x="169" y="59"/>
                    <a:pt x="168" y="62"/>
                    <a:pt x="172" y="65"/>
                  </a:cubicBezTo>
                  <a:cubicBezTo>
                    <a:pt x="177" y="68"/>
                    <a:pt x="182" y="68"/>
                    <a:pt x="182" y="72"/>
                  </a:cubicBezTo>
                  <a:cubicBezTo>
                    <a:pt x="182" y="76"/>
                    <a:pt x="182" y="82"/>
                    <a:pt x="182" y="82"/>
                  </a:cubicBezTo>
                  <a:cubicBezTo>
                    <a:pt x="182" y="82"/>
                    <a:pt x="190" y="82"/>
                    <a:pt x="194" y="78"/>
                  </a:cubicBezTo>
                  <a:cubicBezTo>
                    <a:pt x="194" y="78"/>
                    <a:pt x="195" y="76"/>
                    <a:pt x="197" y="77"/>
                  </a:cubicBezTo>
                  <a:cubicBezTo>
                    <a:pt x="198" y="78"/>
                    <a:pt x="199" y="79"/>
                    <a:pt x="198" y="81"/>
                  </a:cubicBezTo>
                  <a:cubicBezTo>
                    <a:pt x="196" y="83"/>
                    <a:pt x="198" y="85"/>
                    <a:pt x="199" y="87"/>
                  </a:cubicBezTo>
                  <a:cubicBezTo>
                    <a:pt x="201" y="88"/>
                    <a:pt x="204" y="90"/>
                    <a:pt x="205" y="95"/>
                  </a:cubicBezTo>
                  <a:cubicBezTo>
                    <a:pt x="205" y="100"/>
                    <a:pt x="206" y="104"/>
                    <a:pt x="206" y="108"/>
                  </a:cubicBezTo>
                  <a:cubicBezTo>
                    <a:pt x="205" y="111"/>
                    <a:pt x="205" y="113"/>
                    <a:pt x="203" y="116"/>
                  </a:cubicBezTo>
                  <a:cubicBezTo>
                    <a:pt x="201" y="120"/>
                    <a:pt x="200" y="122"/>
                    <a:pt x="199" y="125"/>
                  </a:cubicBezTo>
                  <a:cubicBezTo>
                    <a:pt x="198" y="128"/>
                    <a:pt x="197" y="129"/>
                    <a:pt x="197" y="132"/>
                  </a:cubicBezTo>
                  <a:cubicBezTo>
                    <a:pt x="198" y="135"/>
                    <a:pt x="197" y="138"/>
                    <a:pt x="200" y="139"/>
                  </a:cubicBezTo>
                  <a:cubicBezTo>
                    <a:pt x="203" y="140"/>
                    <a:pt x="205" y="141"/>
                    <a:pt x="205" y="142"/>
                  </a:cubicBezTo>
                  <a:cubicBezTo>
                    <a:pt x="205" y="144"/>
                    <a:pt x="206" y="147"/>
                    <a:pt x="208" y="147"/>
                  </a:cubicBezTo>
                  <a:cubicBezTo>
                    <a:pt x="210" y="147"/>
                    <a:pt x="212" y="143"/>
                    <a:pt x="210" y="139"/>
                  </a:cubicBezTo>
                  <a:cubicBezTo>
                    <a:pt x="207" y="135"/>
                    <a:pt x="206" y="133"/>
                    <a:pt x="206" y="131"/>
                  </a:cubicBezTo>
                  <a:cubicBezTo>
                    <a:pt x="205" y="128"/>
                    <a:pt x="208" y="127"/>
                    <a:pt x="210" y="129"/>
                  </a:cubicBezTo>
                  <a:cubicBezTo>
                    <a:pt x="211" y="131"/>
                    <a:pt x="211" y="138"/>
                    <a:pt x="213" y="139"/>
                  </a:cubicBezTo>
                  <a:cubicBezTo>
                    <a:pt x="215" y="139"/>
                    <a:pt x="215" y="138"/>
                    <a:pt x="215" y="136"/>
                  </a:cubicBezTo>
                  <a:cubicBezTo>
                    <a:pt x="215" y="135"/>
                    <a:pt x="215" y="133"/>
                    <a:pt x="217" y="133"/>
                  </a:cubicBezTo>
                  <a:cubicBezTo>
                    <a:pt x="218" y="133"/>
                    <a:pt x="220" y="135"/>
                    <a:pt x="220" y="139"/>
                  </a:cubicBezTo>
                  <a:cubicBezTo>
                    <a:pt x="220" y="142"/>
                    <a:pt x="218" y="144"/>
                    <a:pt x="217" y="146"/>
                  </a:cubicBezTo>
                  <a:cubicBezTo>
                    <a:pt x="217" y="147"/>
                    <a:pt x="216" y="149"/>
                    <a:pt x="218" y="150"/>
                  </a:cubicBezTo>
                  <a:cubicBezTo>
                    <a:pt x="221" y="151"/>
                    <a:pt x="223" y="153"/>
                    <a:pt x="220" y="154"/>
                  </a:cubicBezTo>
                  <a:cubicBezTo>
                    <a:pt x="218" y="155"/>
                    <a:pt x="217" y="152"/>
                    <a:pt x="216" y="154"/>
                  </a:cubicBezTo>
                  <a:cubicBezTo>
                    <a:pt x="216" y="156"/>
                    <a:pt x="216" y="157"/>
                    <a:pt x="214" y="157"/>
                  </a:cubicBezTo>
                  <a:cubicBezTo>
                    <a:pt x="213" y="156"/>
                    <a:pt x="210" y="155"/>
                    <a:pt x="208" y="155"/>
                  </a:cubicBezTo>
                  <a:cubicBezTo>
                    <a:pt x="207" y="156"/>
                    <a:pt x="209" y="158"/>
                    <a:pt x="209" y="158"/>
                  </a:cubicBezTo>
                  <a:cubicBezTo>
                    <a:pt x="209" y="158"/>
                    <a:pt x="212" y="160"/>
                    <a:pt x="211" y="162"/>
                  </a:cubicBezTo>
                  <a:cubicBezTo>
                    <a:pt x="211" y="164"/>
                    <a:pt x="209" y="167"/>
                    <a:pt x="209" y="167"/>
                  </a:cubicBezTo>
                  <a:cubicBezTo>
                    <a:pt x="209" y="167"/>
                    <a:pt x="210" y="169"/>
                    <a:pt x="211" y="169"/>
                  </a:cubicBezTo>
                  <a:cubicBezTo>
                    <a:pt x="212" y="170"/>
                    <a:pt x="212" y="173"/>
                    <a:pt x="214" y="173"/>
                  </a:cubicBezTo>
                  <a:cubicBezTo>
                    <a:pt x="215" y="173"/>
                    <a:pt x="216" y="174"/>
                    <a:pt x="217" y="176"/>
                  </a:cubicBezTo>
                  <a:cubicBezTo>
                    <a:pt x="218" y="177"/>
                    <a:pt x="219" y="179"/>
                    <a:pt x="220" y="179"/>
                  </a:cubicBezTo>
                  <a:cubicBezTo>
                    <a:pt x="222" y="179"/>
                    <a:pt x="224" y="177"/>
                    <a:pt x="225" y="179"/>
                  </a:cubicBezTo>
                  <a:cubicBezTo>
                    <a:pt x="226" y="181"/>
                    <a:pt x="227" y="183"/>
                    <a:pt x="228" y="183"/>
                  </a:cubicBezTo>
                  <a:cubicBezTo>
                    <a:pt x="229" y="183"/>
                    <a:pt x="230" y="181"/>
                    <a:pt x="230" y="180"/>
                  </a:cubicBezTo>
                  <a:cubicBezTo>
                    <a:pt x="230" y="178"/>
                    <a:pt x="231" y="174"/>
                    <a:pt x="235" y="174"/>
                  </a:cubicBezTo>
                  <a:cubicBezTo>
                    <a:pt x="240" y="174"/>
                    <a:pt x="241" y="177"/>
                    <a:pt x="239" y="179"/>
                  </a:cubicBezTo>
                  <a:cubicBezTo>
                    <a:pt x="237" y="182"/>
                    <a:pt x="234" y="184"/>
                    <a:pt x="237" y="185"/>
                  </a:cubicBezTo>
                  <a:cubicBezTo>
                    <a:pt x="239" y="186"/>
                    <a:pt x="241" y="188"/>
                    <a:pt x="240" y="191"/>
                  </a:cubicBezTo>
                  <a:cubicBezTo>
                    <a:pt x="239" y="193"/>
                    <a:pt x="235" y="193"/>
                    <a:pt x="232" y="190"/>
                  </a:cubicBezTo>
                  <a:cubicBezTo>
                    <a:pt x="230" y="188"/>
                    <a:pt x="228" y="186"/>
                    <a:pt x="226" y="188"/>
                  </a:cubicBezTo>
                  <a:cubicBezTo>
                    <a:pt x="225" y="190"/>
                    <a:pt x="229" y="195"/>
                    <a:pt x="229" y="195"/>
                  </a:cubicBezTo>
                  <a:cubicBezTo>
                    <a:pt x="229" y="195"/>
                    <a:pt x="228" y="200"/>
                    <a:pt x="230" y="202"/>
                  </a:cubicBezTo>
                  <a:cubicBezTo>
                    <a:pt x="233" y="203"/>
                    <a:pt x="235" y="203"/>
                    <a:pt x="237" y="203"/>
                  </a:cubicBezTo>
                  <a:cubicBezTo>
                    <a:pt x="238" y="202"/>
                    <a:pt x="240" y="202"/>
                    <a:pt x="241" y="203"/>
                  </a:cubicBezTo>
                  <a:cubicBezTo>
                    <a:pt x="242" y="205"/>
                    <a:pt x="244" y="205"/>
                    <a:pt x="244" y="201"/>
                  </a:cubicBezTo>
                  <a:cubicBezTo>
                    <a:pt x="245" y="197"/>
                    <a:pt x="247" y="195"/>
                    <a:pt x="249" y="195"/>
                  </a:cubicBezTo>
                  <a:cubicBezTo>
                    <a:pt x="251" y="196"/>
                    <a:pt x="251" y="199"/>
                    <a:pt x="251" y="200"/>
                  </a:cubicBezTo>
                  <a:cubicBezTo>
                    <a:pt x="251" y="202"/>
                    <a:pt x="252" y="210"/>
                    <a:pt x="254" y="213"/>
                  </a:cubicBezTo>
                  <a:cubicBezTo>
                    <a:pt x="255" y="216"/>
                    <a:pt x="257" y="218"/>
                    <a:pt x="258" y="218"/>
                  </a:cubicBezTo>
                  <a:cubicBezTo>
                    <a:pt x="260" y="218"/>
                    <a:pt x="261" y="219"/>
                    <a:pt x="261" y="220"/>
                  </a:cubicBezTo>
                  <a:cubicBezTo>
                    <a:pt x="261" y="221"/>
                    <a:pt x="262" y="223"/>
                    <a:pt x="263" y="221"/>
                  </a:cubicBezTo>
                  <a:cubicBezTo>
                    <a:pt x="265" y="220"/>
                    <a:pt x="268" y="220"/>
                    <a:pt x="267" y="222"/>
                  </a:cubicBezTo>
                  <a:cubicBezTo>
                    <a:pt x="265" y="224"/>
                    <a:pt x="264" y="226"/>
                    <a:pt x="267" y="226"/>
                  </a:cubicBezTo>
                  <a:cubicBezTo>
                    <a:pt x="269" y="226"/>
                    <a:pt x="274" y="226"/>
                    <a:pt x="275" y="226"/>
                  </a:cubicBezTo>
                  <a:cubicBezTo>
                    <a:pt x="277" y="226"/>
                    <a:pt x="279" y="224"/>
                    <a:pt x="281" y="224"/>
                  </a:cubicBezTo>
                  <a:cubicBezTo>
                    <a:pt x="283" y="225"/>
                    <a:pt x="283" y="229"/>
                    <a:pt x="283" y="230"/>
                  </a:cubicBezTo>
                  <a:cubicBezTo>
                    <a:pt x="283" y="231"/>
                    <a:pt x="284" y="234"/>
                    <a:pt x="281" y="235"/>
                  </a:cubicBezTo>
                  <a:cubicBezTo>
                    <a:pt x="278" y="237"/>
                    <a:pt x="271" y="239"/>
                    <a:pt x="273" y="242"/>
                  </a:cubicBezTo>
                  <a:cubicBezTo>
                    <a:pt x="275" y="244"/>
                    <a:pt x="280" y="241"/>
                    <a:pt x="281" y="240"/>
                  </a:cubicBezTo>
                  <a:cubicBezTo>
                    <a:pt x="282" y="239"/>
                    <a:pt x="284" y="237"/>
                    <a:pt x="284" y="238"/>
                  </a:cubicBezTo>
                  <a:cubicBezTo>
                    <a:pt x="285" y="239"/>
                    <a:pt x="284" y="241"/>
                    <a:pt x="279" y="244"/>
                  </a:cubicBezTo>
                  <a:cubicBezTo>
                    <a:pt x="275" y="247"/>
                    <a:pt x="281" y="249"/>
                    <a:pt x="285" y="246"/>
                  </a:cubicBezTo>
                  <a:cubicBezTo>
                    <a:pt x="288" y="243"/>
                    <a:pt x="290" y="242"/>
                    <a:pt x="292" y="244"/>
                  </a:cubicBezTo>
                  <a:cubicBezTo>
                    <a:pt x="293" y="245"/>
                    <a:pt x="294" y="249"/>
                    <a:pt x="291" y="250"/>
                  </a:cubicBezTo>
                  <a:cubicBezTo>
                    <a:pt x="287" y="251"/>
                    <a:pt x="281" y="250"/>
                    <a:pt x="279" y="251"/>
                  </a:cubicBezTo>
                  <a:cubicBezTo>
                    <a:pt x="277" y="252"/>
                    <a:pt x="276" y="255"/>
                    <a:pt x="276" y="255"/>
                  </a:cubicBezTo>
                  <a:cubicBezTo>
                    <a:pt x="276" y="255"/>
                    <a:pt x="278" y="257"/>
                    <a:pt x="280" y="258"/>
                  </a:cubicBezTo>
                  <a:cubicBezTo>
                    <a:pt x="282" y="259"/>
                    <a:pt x="284" y="259"/>
                    <a:pt x="286" y="259"/>
                  </a:cubicBezTo>
                  <a:cubicBezTo>
                    <a:pt x="287" y="259"/>
                    <a:pt x="291" y="256"/>
                    <a:pt x="292" y="256"/>
                  </a:cubicBezTo>
                  <a:cubicBezTo>
                    <a:pt x="294" y="256"/>
                    <a:pt x="294" y="259"/>
                    <a:pt x="297" y="259"/>
                  </a:cubicBezTo>
                  <a:cubicBezTo>
                    <a:pt x="300" y="258"/>
                    <a:pt x="299" y="254"/>
                    <a:pt x="299" y="254"/>
                  </a:cubicBezTo>
                  <a:cubicBezTo>
                    <a:pt x="299" y="254"/>
                    <a:pt x="299" y="251"/>
                    <a:pt x="304" y="250"/>
                  </a:cubicBezTo>
                  <a:cubicBezTo>
                    <a:pt x="309" y="249"/>
                    <a:pt x="313" y="244"/>
                    <a:pt x="313" y="244"/>
                  </a:cubicBezTo>
                  <a:cubicBezTo>
                    <a:pt x="313" y="244"/>
                    <a:pt x="315" y="243"/>
                    <a:pt x="313" y="241"/>
                  </a:cubicBezTo>
                  <a:cubicBezTo>
                    <a:pt x="312" y="240"/>
                    <a:pt x="309" y="237"/>
                    <a:pt x="309" y="235"/>
                  </a:cubicBezTo>
                  <a:cubicBezTo>
                    <a:pt x="309" y="233"/>
                    <a:pt x="309" y="230"/>
                    <a:pt x="310" y="227"/>
                  </a:cubicBezTo>
                  <a:cubicBezTo>
                    <a:pt x="311" y="223"/>
                    <a:pt x="313" y="218"/>
                    <a:pt x="316" y="214"/>
                  </a:cubicBezTo>
                  <a:cubicBezTo>
                    <a:pt x="318" y="211"/>
                    <a:pt x="321" y="214"/>
                    <a:pt x="321" y="211"/>
                  </a:cubicBezTo>
                  <a:cubicBezTo>
                    <a:pt x="322" y="208"/>
                    <a:pt x="319" y="203"/>
                    <a:pt x="319" y="200"/>
                  </a:cubicBezTo>
                  <a:cubicBezTo>
                    <a:pt x="319" y="198"/>
                    <a:pt x="318" y="197"/>
                    <a:pt x="319" y="195"/>
                  </a:cubicBezTo>
                  <a:cubicBezTo>
                    <a:pt x="319" y="193"/>
                    <a:pt x="320" y="188"/>
                    <a:pt x="320" y="188"/>
                  </a:cubicBezTo>
                  <a:cubicBezTo>
                    <a:pt x="320" y="187"/>
                    <a:pt x="318" y="189"/>
                    <a:pt x="317" y="189"/>
                  </a:cubicBezTo>
                  <a:cubicBezTo>
                    <a:pt x="316" y="189"/>
                    <a:pt x="315" y="185"/>
                    <a:pt x="316" y="183"/>
                  </a:cubicBezTo>
                  <a:cubicBezTo>
                    <a:pt x="316" y="181"/>
                    <a:pt x="318" y="182"/>
                    <a:pt x="318" y="180"/>
                  </a:cubicBezTo>
                  <a:cubicBezTo>
                    <a:pt x="318" y="179"/>
                    <a:pt x="318" y="175"/>
                    <a:pt x="315" y="176"/>
                  </a:cubicBezTo>
                  <a:cubicBezTo>
                    <a:pt x="312" y="177"/>
                    <a:pt x="310" y="175"/>
                    <a:pt x="310" y="172"/>
                  </a:cubicBezTo>
                  <a:cubicBezTo>
                    <a:pt x="310" y="169"/>
                    <a:pt x="309" y="164"/>
                    <a:pt x="309" y="162"/>
                  </a:cubicBezTo>
                  <a:cubicBezTo>
                    <a:pt x="308" y="159"/>
                    <a:pt x="308" y="157"/>
                    <a:pt x="306" y="155"/>
                  </a:cubicBezTo>
                  <a:cubicBezTo>
                    <a:pt x="304" y="153"/>
                    <a:pt x="303" y="151"/>
                    <a:pt x="303" y="149"/>
                  </a:cubicBezTo>
                  <a:cubicBezTo>
                    <a:pt x="304" y="148"/>
                    <a:pt x="304" y="146"/>
                    <a:pt x="306" y="148"/>
                  </a:cubicBezTo>
                  <a:cubicBezTo>
                    <a:pt x="307" y="151"/>
                    <a:pt x="310" y="155"/>
                    <a:pt x="311" y="157"/>
                  </a:cubicBezTo>
                  <a:cubicBezTo>
                    <a:pt x="312" y="159"/>
                    <a:pt x="312" y="170"/>
                    <a:pt x="316" y="168"/>
                  </a:cubicBezTo>
                  <a:cubicBezTo>
                    <a:pt x="321" y="166"/>
                    <a:pt x="313" y="155"/>
                    <a:pt x="311" y="152"/>
                  </a:cubicBezTo>
                  <a:cubicBezTo>
                    <a:pt x="310" y="149"/>
                    <a:pt x="307" y="143"/>
                    <a:pt x="305" y="140"/>
                  </a:cubicBezTo>
                  <a:cubicBezTo>
                    <a:pt x="303" y="137"/>
                    <a:pt x="302" y="132"/>
                    <a:pt x="301" y="129"/>
                  </a:cubicBezTo>
                  <a:cubicBezTo>
                    <a:pt x="299" y="126"/>
                    <a:pt x="299" y="124"/>
                    <a:pt x="297" y="125"/>
                  </a:cubicBezTo>
                  <a:cubicBezTo>
                    <a:pt x="295" y="125"/>
                    <a:pt x="296" y="127"/>
                    <a:pt x="297" y="129"/>
                  </a:cubicBezTo>
                  <a:cubicBezTo>
                    <a:pt x="299" y="132"/>
                    <a:pt x="299" y="136"/>
                    <a:pt x="298" y="136"/>
                  </a:cubicBezTo>
                  <a:cubicBezTo>
                    <a:pt x="297" y="135"/>
                    <a:pt x="295" y="132"/>
                    <a:pt x="293" y="129"/>
                  </a:cubicBezTo>
                  <a:cubicBezTo>
                    <a:pt x="291" y="126"/>
                    <a:pt x="291" y="123"/>
                    <a:pt x="291" y="123"/>
                  </a:cubicBezTo>
                  <a:cubicBezTo>
                    <a:pt x="291" y="123"/>
                    <a:pt x="292" y="123"/>
                    <a:pt x="293" y="122"/>
                  </a:cubicBezTo>
                  <a:cubicBezTo>
                    <a:pt x="295" y="121"/>
                    <a:pt x="294" y="119"/>
                    <a:pt x="294" y="118"/>
                  </a:cubicBezTo>
                  <a:cubicBezTo>
                    <a:pt x="293" y="117"/>
                    <a:pt x="291" y="109"/>
                    <a:pt x="289" y="109"/>
                  </a:cubicBezTo>
                  <a:cubicBezTo>
                    <a:pt x="287" y="109"/>
                    <a:pt x="288" y="112"/>
                    <a:pt x="288" y="112"/>
                  </a:cubicBezTo>
                  <a:cubicBezTo>
                    <a:pt x="288" y="112"/>
                    <a:pt x="289" y="115"/>
                    <a:pt x="289" y="117"/>
                  </a:cubicBezTo>
                  <a:cubicBezTo>
                    <a:pt x="289" y="119"/>
                    <a:pt x="288" y="119"/>
                    <a:pt x="288" y="119"/>
                  </a:cubicBezTo>
                  <a:cubicBezTo>
                    <a:pt x="288" y="119"/>
                    <a:pt x="285" y="118"/>
                    <a:pt x="283" y="113"/>
                  </a:cubicBezTo>
                  <a:cubicBezTo>
                    <a:pt x="282" y="109"/>
                    <a:pt x="281" y="107"/>
                    <a:pt x="279" y="104"/>
                  </a:cubicBezTo>
                  <a:cubicBezTo>
                    <a:pt x="276" y="100"/>
                    <a:pt x="273" y="94"/>
                    <a:pt x="273" y="92"/>
                  </a:cubicBezTo>
                  <a:cubicBezTo>
                    <a:pt x="273" y="90"/>
                    <a:pt x="275" y="90"/>
                    <a:pt x="276" y="91"/>
                  </a:cubicBezTo>
                  <a:cubicBezTo>
                    <a:pt x="277" y="93"/>
                    <a:pt x="279" y="94"/>
                    <a:pt x="280" y="94"/>
                  </a:cubicBezTo>
                  <a:cubicBezTo>
                    <a:pt x="281" y="94"/>
                    <a:pt x="283" y="98"/>
                    <a:pt x="284" y="97"/>
                  </a:cubicBezTo>
                  <a:cubicBezTo>
                    <a:pt x="286" y="95"/>
                    <a:pt x="285" y="91"/>
                    <a:pt x="281" y="85"/>
                  </a:cubicBezTo>
                  <a:cubicBezTo>
                    <a:pt x="276" y="79"/>
                    <a:pt x="275" y="78"/>
                    <a:pt x="274" y="79"/>
                  </a:cubicBezTo>
                  <a:cubicBezTo>
                    <a:pt x="273" y="80"/>
                    <a:pt x="273" y="81"/>
                    <a:pt x="273" y="81"/>
                  </a:cubicBezTo>
                  <a:cubicBezTo>
                    <a:pt x="273" y="81"/>
                    <a:pt x="272" y="82"/>
                    <a:pt x="271" y="80"/>
                  </a:cubicBezTo>
                  <a:cubicBezTo>
                    <a:pt x="270" y="78"/>
                    <a:pt x="267" y="76"/>
                    <a:pt x="265" y="76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1" y="71"/>
                    <a:pt x="262" y="70"/>
                  </a:cubicBezTo>
                  <a:cubicBezTo>
                    <a:pt x="263" y="68"/>
                    <a:pt x="265" y="70"/>
                    <a:pt x="265" y="70"/>
                  </a:cubicBezTo>
                  <a:cubicBezTo>
                    <a:pt x="265" y="70"/>
                    <a:pt x="269" y="73"/>
                    <a:pt x="270" y="72"/>
                  </a:cubicBezTo>
                  <a:cubicBezTo>
                    <a:pt x="270" y="71"/>
                    <a:pt x="268" y="68"/>
                    <a:pt x="268" y="68"/>
                  </a:cubicBezTo>
                  <a:cubicBezTo>
                    <a:pt x="268" y="68"/>
                    <a:pt x="265" y="66"/>
                    <a:pt x="265" y="64"/>
                  </a:cubicBezTo>
                  <a:cubicBezTo>
                    <a:pt x="264" y="63"/>
                    <a:pt x="263" y="62"/>
                    <a:pt x="262" y="60"/>
                  </a:cubicBezTo>
                  <a:cubicBezTo>
                    <a:pt x="261" y="58"/>
                    <a:pt x="258" y="55"/>
                    <a:pt x="257" y="52"/>
                  </a:cubicBezTo>
                  <a:cubicBezTo>
                    <a:pt x="256" y="49"/>
                    <a:pt x="256" y="46"/>
                    <a:pt x="255" y="43"/>
                  </a:cubicBezTo>
                  <a:cubicBezTo>
                    <a:pt x="254" y="40"/>
                    <a:pt x="254" y="37"/>
                    <a:pt x="252" y="35"/>
                  </a:cubicBezTo>
                  <a:cubicBezTo>
                    <a:pt x="251" y="34"/>
                    <a:pt x="250" y="32"/>
                    <a:pt x="250" y="30"/>
                  </a:cubicBezTo>
                  <a:cubicBezTo>
                    <a:pt x="250" y="28"/>
                    <a:pt x="250" y="23"/>
                    <a:pt x="248" y="20"/>
                  </a:cubicBezTo>
                  <a:cubicBezTo>
                    <a:pt x="247" y="17"/>
                    <a:pt x="247" y="16"/>
                    <a:pt x="246" y="14"/>
                  </a:cubicBezTo>
                  <a:cubicBezTo>
                    <a:pt x="245" y="12"/>
                    <a:pt x="244" y="9"/>
                    <a:pt x="245" y="8"/>
                  </a:cubicBezTo>
                  <a:cubicBezTo>
                    <a:pt x="246" y="7"/>
                    <a:pt x="245" y="1"/>
                    <a:pt x="245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35" y="6"/>
                    <a:pt x="229" y="0"/>
                    <a:pt x="22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63">
              <a:extLst>
                <a:ext uri="{FF2B5EF4-FFF2-40B4-BE49-F238E27FC236}">
                  <a16:creationId xmlns:a16="http://schemas.microsoft.com/office/drawing/2014/main" id="{F0525A43-2252-488F-96A1-4CEC2D966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3765" y="7539013"/>
              <a:ext cx="727075" cy="777875"/>
            </a:xfrm>
            <a:custGeom>
              <a:avLst/>
              <a:gdLst>
                <a:gd name="T0" fmla="*/ 163 w 194"/>
                <a:gd name="T1" fmla="*/ 85 h 208"/>
                <a:gd name="T2" fmla="*/ 150 w 194"/>
                <a:gd name="T3" fmla="*/ 76 h 208"/>
                <a:gd name="T4" fmla="*/ 140 w 194"/>
                <a:gd name="T5" fmla="*/ 64 h 208"/>
                <a:gd name="T6" fmla="*/ 91 w 194"/>
                <a:gd name="T7" fmla="*/ 15 h 208"/>
                <a:gd name="T8" fmla="*/ 93 w 194"/>
                <a:gd name="T9" fmla="*/ 5 h 208"/>
                <a:gd name="T10" fmla="*/ 93 w 194"/>
                <a:gd name="T11" fmla="*/ 0 h 208"/>
                <a:gd name="T12" fmla="*/ 0 w 194"/>
                <a:gd name="T13" fmla="*/ 10 h 208"/>
                <a:gd name="T14" fmla="*/ 19 w 194"/>
                <a:gd name="T15" fmla="*/ 100 h 208"/>
                <a:gd name="T16" fmla="*/ 34 w 194"/>
                <a:gd name="T17" fmla="*/ 126 h 208"/>
                <a:gd name="T18" fmla="*/ 33 w 194"/>
                <a:gd name="T19" fmla="*/ 136 h 208"/>
                <a:gd name="T20" fmla="*/ 28 w 194"/>
                <a:gd name="T21" fmla="*/ 164 h 208"/>
                <a:gd name="T22" fmla="*/ 33 w 194"/>
                <a:gd name="T23" fmla="*/ 194 h 208"/>
                <a:gd name="T24" fmla="*/ 39 w 194"/>
                <a:gd name="T25" fmla="*/ 204 h 208"/>
                <a:gd name="T26" fmla="*/ 146 w 194"/>
                <a:gd name="T27" fmla="*/ 200 h 208"/>
                <a:gd name="T28" fmla="*/ 150 w 194"/>
                <a:gd name="T29" fmla="*/ 206 h 208"/>
                <a:gd name="T30" fmla="*/ 156 w 194"/>
                <a:gd name="T31" fmla="*/ 196 h 208"/>
                <a:gd name="T32" fmla="*/ 159 w 194"/>
                <a:gd name="T33" fmla="*/ 190 h 208"/>
                <a:gd name="T34" fmla="*/ 177 w 194"/>
                <a:gd name="T35" fmla="*/ 191 h 208"/>
                <a:gd name="T36" fmla="*/ 178 w 194"/>
                <a:gd name="T37" fmla="*/ 191 h 208"/>
                <a:gd name="T38" fmla="*/ 175 w 194"/>
                <a:gd name="T39" fmla="*/ 186 h 208"/>
                <a:gd name="T40" fmla="*/ 174 w 194"/>
                <a:gd name="T41" fmla="*/ 176 h 208"/>
                <a:gd name="T42" fmla="*/ 177 w 194"/>
                <a:gd name="T43" fmla="*/ 168 h 208"/>
                <a:gd name="T44" fmla="*/ 177 w 194"/>
                <a:gd name="T45" fmla="*/ 162 h 208"/>
                <a:gd name="T46" fmla="*/ 178 w 194"/>
                <a:gd name="T47" fmla="*/ 157 h 208"/>
                <a:gd name="T48" fmla="*/ 183 w 194"/>
                <a:gd name="T49" fmla="*/ 149 h 208"/>
                <a:gd name="T50" fmla="*/ 186 w 194"/>
                <a:gd name="T51" fmla="*/ 143 h 208"/>
                <a:gd name="T52" fmla="*/ 187 w 194"/>
                <a:gd name="T53" fmla="*/ 137 h 208"/>
                <a:gd name="T54" fmla="*/ 194 w 194"/>
                <a:gd name="T55" fmla="*/ 127 h 208"/>
                <a:gd name="T56" fmla="*/ 181 w 194"/>
                <a:gd name="T57" fmla="*/ 121 h 208"/>
                <a:gd name="T58" fmla="*/ 179 w 194"/>
                <a:gd name="T59" fmla="*/ 119 h 208"/>
                <a:gd name="T60" fmla="*/ 179 w 194"/>
                <a:gd name="T61" fmla="*/ 108 h 208"/>
                <a:gd name="T62" fmla="*/ 179 w 194"/>
                <a:gd name="T63" fmla="*/ 106 h 208"/>
                <a:gd name="T64" fmla="*/ 170 w 194"/>
                <a:gd name="T65" fmla="*/ 98 h 208"/>
                <a:gd name="T66" fmla="*/ 163 w 194"/>
                <a:gd name="T67" fmla="*/ 8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8">
                  <a:moveTo>
                    <a:pt x="163" y="85"/>
                  </a:moveTo>
                  <a:cubicBezTo>
                    <a:pt x="161" y="81"/>
                    <a:pt x="155" y="78"/>
                    <a:pt x="150" y="76"/>
                  </a:cubicBezTo>
                  <a:cubicBezTo>
                    <a:pt x="144" y="73"/>
                    <a:pt x="140" y="64"/>
                    <a:pt x="140" y="64"/>
                  </a:cubicBezTo>
                  <a:cubicBezTo>
                    <a:pt x="140" y="64"/>
                    <a:pt x="95" y="21"/>
                    <a:pt x="91" y="15"/>
                  </a:cubicBezTo>
                  <a:cubicBezTo>
                    <a:pt x="86" y="8"/>
                    <a:pt x="93" y="5"/>
                    <a:pt x="93" y="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7" y="132"/>
                    <a:pt x="33" y="136"/>
                  </a:cubicBezTo>
                  <a:cubicBezTo>
                    <a:pt x="28" y="139"/>
                    <a:pt x="26" y="152"/>
                    <a:pt x="28" y="164"/>
                  </a:cubicBezTo>
                  <a:cubicBezTo>
                    <a:pt x="29" y="176"/>
                    <a:pt x="34" y="185"/>
                    <a:pt x="33" y="194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6" y="200"/>
                    <a:pt x="146" y="208"/>
                    <a:pt x="150" y="206"/>
                  </a:cubicBezTo>
                  <a:cubicBezTo>
                    <a:pt x="155" y="205"/>
                    <a:pt x="156" y="196"/>
                    <a:pt x="156" y="196"/>
                  </a:cubicBezTo>
                  <a:cubicBezTo>
                    <a:pt x="156" y="196"/>
                    <a:pt x="156" y="190"/>
                    <a:pt x="159" y="190"/>
                  </a:cubicBezTo>
                  <a:cubicBezTo>
                    <a:pt x="162" y="190"/>
                    <a:pt x="168" y="196"/>
                    <a:pt x="177" y="191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78" y="191"/>
                    <a:pt x="177" y="189"/>
                    <a:pt x="175" y="186"/>
                  </a:cubicBezTo>
                  <a:cubicBezTo>
                    <a:pt x="172" y="183"/>
                    <a:pt x="172" y="179"/>
                    <a:pt x="174" y="176"/>
                  </a:cubicBezTo>
                  <a:cubicBezTo>
                    <a:pt x="177" y="173"/>
                    <a:pt x="179" y="171"/>
                    <a:pt x="177" y="168"/>
                  </a:cubicBezTo>
                  <a:cubicBezTo>
                    <a:pt x="175" y="165"/>
                    <a:pt x="175" y="164"/>
                    <a:pt x="177" y="162"/>
                  </a:cubicBezTo>
                  <a:cubicBezTo>
                    <a:pt x="180" y="160"/>
                    <a:pt x="179" y="159"/>
                    <a:pt x="178" y="157"/>
                  </a:cubicBezTo>
                  <a:cubicBezTo>
                    <a:pt x="177" y="155"/>
                    <a:pt x="178" y="149"/>
                    <a:pt x="183" y="149"/>
                  </a:cubicBezTo>
                  <a:cubicBezTo>
                    <a:pt x="188" y="149"/>
                    <a:pt x="187" y="146"/>
                    <a:pt x="186" y="143"/>
                  </a:cubicBezTo>
                  <a:cubicBezTo>
                    <a:pt x="185" y="140"/>
                    <a:pt x="186" y="139"/>
                    <a:pt x="187" y="137"/>
                  </a:cubicBezTo>
                  <a:cubicBezTo>
                    <a:pt x="188" y="134"/>
                    <a:pt x="194" y="130"/>
                    <a:pt x="194" y="127"/>
                  </a:cubicBezTo>
                  <a:cubicBezTo>
                    <a:pt x="194" y="123"/>
                    <a:pt x="190" y="116"/>
                    <a:pt x="181" y="121"/>
                  </a:cubicBezTo>
                  <a:cubicBezTo>
                    <a:pt x="181" y="121"/>
                    <a:pt x="179" y="122"/>
                    <a:pt x="179" y="119"/>
                  </a:cubicBezTo>
                  <a:cubicBezTo>
                    <a:pt x="179" y="116"/>
                    <a:pt x="180" y="110"/>
                    <a:pt x="179" y="108"/>
                  </a:cubicBezTo>
                  <a:cubicBezTo>
                    <a:pt x="178" y="107"/>
                    <a:pt x="178" y="106"/>
                    <a:pt x="179" y="106"/>
                  </a:cubicBezTo>
                  <a:cubicBezTo>
                    <a:pt x="177" y="104"/>
                    <a:pt x="172" y="100"/>
                    <a:pt x="170" y="98"/>
                  </a:cubicBezTo>
                  <a:cubicBezTo>
                    <a:pt x="167" y="97"/>
                    <a:pt x="165" y="90"/>
                    <a:pt x="163" y="8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64">
              <a:extLst>
                <a:ext uri="{FF2B5EF4-FFF2-40B4-BE49-F238E27FC236}">
                  <a16:creationId xmlns:a16="http://schemas.microsoft.com/office/drawing/2014/main" id="{4F3D42C3-0110-4429-874B-C5E6D872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9803" y="7961288"/>
              <a:ext cx="760413" cy="688975"/>
            </a:xfrm>
            <a:custGeom>
              <a:avLst/>
              <a:gdLst>
                <a:gd name="T0" fmla="*/ 177 w 203"/>
                <a:gd name="T1" fmla="*/ 117 h 184"/>
                <a:gd name="T2" fmla="*/ 174 w 203"/>
                <a:gd name="T3" fmla="*/ 101 h 184"/>
                <a:gd name="T4" fmla="*/ 102 w 203"/>
                <a:gd name="T5" fmla="*/ 94 h 184"/>
                <a:gd name="T6" fmla="*/ 109 w 203"/>
                <a:gd name="T7" fmla="*/ 73 h 184"/>
                <a:gd name="T8" fmla="*/ 117 w 203"/>
                <a:gd name="T9" fmla="*/ 56 h 184"/>
                <a:gd name="T10" fmla="*/ 128 w 203"/>
                <a:gd name="T11" fmla="*/ 31 h 184"/>
                <a:gd name="T12" fmla="*/ 122 w 203"/>
                <a:gd name="T13" fmla="*/ 15 h 184"/>
                <a:gd name="T14" fmla="*/ 121 w 203"/>
                <a:gd name="T15" fmla="*/ 0 h 184"/>
                <a:gd name="T16" fmla="*/ 0 w 203"/>
                <a:gd name="T17" fmla="*/ 40 h 184"/>
                <a:gd name="T18" fmla="*/ 13 w 203"/>
                <a:gd name="T19" fmla="*/ 62 h 184"/>
                <a:gd name="T20" fmla="*/ 19 w 203"/>
                <a:gd name="T21" fmla="*/ 88 h 184"/>
                <a:gd name="T22" fmla="*/ 21 w 203"/>
                <a:gd name="T23" fmla="*/ 118 h 184"/>
                <a:gd name="T24" fmla="*/ 18 w 203"/>
                <a:gd name="T25" fmla="*/ 139 h 184"/>
                <a:gd name="T26" fmla="*/ 15 w 203"/>
                <a:gd name="T27" fmla="*/ 155 h 184"/>
                <a:gd name="T28" fmla="*/ 31 w 203"/>
                <a:gd name="T29" fmla="*/ 151 h 184"/>
                <a:gd name="T30" fmla="*/ 32 w 203"/>
                <a:gd name="T31" fmla="*/ 141 h 184"/>
                <a:gd name="T32" fmla="*/ 38 w 203"/>
                <a:gd name="T33" fmla="*/ 142 h 184"/>
                <a:gd name="T34" fmla="*/ 45 w 203"/>
                <a:gd name="T35" fmla="*/ 150 h 184"/>
                <a:gd name="T36" fmla="*/ 51 w 203"/>
                <a:gd name="T37" fmla="*/ 155 h 184"/>
                <a:gd name="T38" fmla="*/ 71 w 203"/>
                <a:gd name="T39" fmla="*/ 158 h 184"/>
                <a:gd name="T40" fmla="*/ 89 w 203"/>
                <a:gd name="T41" fmla="*/ 159 h 184"/>
                <a:gd name="T42" fmla="*/ 85 w 203"/>
                <a:gd name="T43" fmla="*/ 154 h 184"/>
                <a:gd name="T44" fmla="*/ 86 w 203"/>
                <a:gd name="T45" fmla="*/ 145 h 184"/>
                <a:gd name="T46" fmla="*/ 100 w 203"/>
                <a:gd name="T47" fmla="*/ 149 h 184"/>
                <a:gd name="T48" fmla="*/ 104 w 203"/>
                <a:gd name="T49" fmla="*/ 155 h 184"/>
                <a:gd name="T50" fmla="*/ 113 w 203"/>
                <a:gd name="T51" fmla="*/ 156 h 184"/>
                <a:gd name="T52" fmla="*/ 118 w 203"/>
                <a:gd name="T53" fmla="*/ 156 h 184"/>
                <a:gd name="T54" fmla="*/ 113 w 203"/>
                <a:gd name="T55" fmla="*/ 171 h 184"/>
                <a:gd name="T56" fmla="*/ 132 w 203"/>
                <a:gd name="T57" fmla="*/ 172 h 184"/>
                <a:gd name="T58" fmla="*/ 142 w 203"/>
                <a:gd name="T59" fmla="*/ 181 h 184"/>
                <a:gd name="T60" fmla="*/ 147 w 203"/>
                <a:gd name="T61" fmla="*/ 167 h 184"/>
                <a:gd name="T62" fmla="*/ 155 w 203"/>
                <a:gd name="T63" fmla="*/ 169 h 184"/>
                <a:gd name="T64" fmla="*/ 156 w 203"/>
                <a:gd name="T65" fmla="*/ 175 h 184"/>
                <a:gd name="T66" fmla="*/ 166 w 203"/>
                <a:gd name="T67" fmla="*/ 175 h 184"/>
                <a:gd name="T68" fmla="*/ 166 w 203"/>
                <a:gd name="T69" fmla="*/ 161 h 184"/>
                <a:gd name="T70" fmla="*/ 177 w 203"/>
                <a:gd name="T71" fmla="*/ 166 h 184"/>
                <a:gd name="T72" fmla="*/ 181 w 203"/>
                <a:gd name="T73" fmla="*/ 173 h 184"/>
                <a:gd name="T74" fmla="*/ 186 w 203"/>
                <a:gd name="T75" fmla="*/ 182 h 184"/>
                <a:gd name="T76" fmla="*/ 190 w 203"/>
                <a:gd name="T77" fmla="*/ 182 h 184"/>
                <a:gd name="T78" fmla="*/ 196 w 203"/>
                <a:gd name="T79" fmla="*/ 182 h 184"/>
                <a:gd name="T80" fmla="*/ 196 w 203"/>
                <a:gd name="T81" fmla="*/ 176 h 184"/>
                <a:gd name="T82" fmla="*/ 191 w 203"/>
                <a:gd name="T83" fmla="*/ 170 h 184"/>
                <a:gd name="T84" fmla="*/ 203 w 203"/>
                <a:gd name="T85" fmla="*/ 171 h 184"/>
                <a:gd name="T86" fmla="*/ 189 w 203"/>
                <a:gd name="T87" fmla="*/ 164 h 184"/>
                <a:gd name="T88" fmla="*/ 183 w 203"/>
                <a:gd name="T89" fmla="*/ 155 h 184"/>
                <a:gd name="T90" fmla="*/ 184 w 203"/>
                <a:gd name="T91" fmla="*/ 151 h 184"/>
                <a:gd name="T92" fmla="*/ 184 w 203"/>
                <a:gd name="T93" fmla="*/ 148 h 184"/>
                <a:gd name="T94" fmla="*/ 191 w 203"/>
                <a:gd name="T95" fmla="*/ 149 h 184"/>
                <a:gd name="T96" fmla="*/ 193 w 203"/>
                <a:gd name="T97" fmla="*/ 137 h 184"/>
                <a:gd name="T98" fmla="*/ 184 w 203"/>
                <a:gd name="T99" fmla="*/ 139 h 184"/>
                <a:gd name="T100" fmla="*/ 177 w 203"/>
                <a:gd name="T101" fmla="*/ 144 h 184"/>
                <a:gd name="T102" fmla="*/ 173 w 203"/>
                <a:gd name="T103" fmla="*/ 138 h 184"/>
                <a:gd name="T104" fmla="*/ 174 w 203"/>
                <a:gd name="T105" fmla="*/ 137 h 184"/>
                <a:gd name="T106" fmla="*/ 185 w 203"/>
                <a:gd name="T107" fmla="*/ 131 h 184"/>
                <a:gd name="T108" fmla="*/ 163 w 203"/>
                <a:gd name="T109" fmla="*/ 134 h 184"/>
                <a:gd name="T110" fmla="*/ 144 w 203"/>
                <a:gd name="T111" fmla="*/ 132 h 184"/>
                <a:gd name="T112" fmla="*/ 142 w 203"/>
                <a:gd name="T113" fmla="*/ 126 h 184"/>
                <a:gd name="T114" fmla="*/ 152 w 203"/>
                <a:gd name="T115" fmla="*/ 120 h 184"/>
                <a:gd name="T116" fmla="*/ 170 w 203"/>
                <a:gd name="T117" fmla="*/ 122 h 184"/>
                <a:gd name="T118" fmla="*/ 182 w 203"/>
                <a:gd name="T119" fmla="*/ 1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" h="184">
                  <a:moveTo>
                    <a:pt x="182" y="121"/>
                  </a:moveTo>
                  <a:cubicBezTo>
                    <a:pt x="180" y="120"/>
                    <a:pt x="177" y="120"/>
                    <a:pt x="177" y="117"/>
                  </a:cubicBezTo>
                  <a:cubicBezTo>
                    <a:pt x="177" y="115"/>
                    <a:pt x="177" y="113"/>
                    <a:pt x="175" y="111"/>
                  </a:cubicBezTo>
                  <a:cubicBezTo>
                    <a:pt x="172" y="108"/>
                    <a:pt x="172" y="104"/>
                    <a:pt x="174" y="101"/>
                  </a:cubicBezTo>
                  <a:cubicBezTo>
                    <a:pt x="175" y="98"/>
                    <a:pt x="173" y="93"/>
                    <a:pt x="173" y="93"/>
                  </a:cubicBezTo>
                  <a:cubicBezTo>
                    <a:pt x="173" y="93"/>
                    <a:pt x="103" y="96"/>
                    <a:pt x="102" y="94"/>
                  </a:cubicBezTo>
                  <a:cubicBezTo>
                    <a:pt x="99" y="91"/>
                    <a:pt x="105" y="90"/>
                    <a:pt x="105" y="86"/>
                  </a:cubicBezTo>
                  <a:cubicBezTo>
                    <a:pt x="105" y="82"/>
                    <a:pt x="105" y="77"/>
                    <a:pt x="109" y="73"/>
                  </a:cubicBezTo>
                  <a:cubicBezTo>
                    <a:pt x="112" y="69"/>
                    <a:pt x="112" y="68"/>
                    <a:pt x="114" y="65"/>
                  </a:cubicBezTo>
                  <a:cubicBezTo>
                    <a:pt x="115" y="62"/>
                    <a:pt x="115" y="59"/>
                    <a:pt x="117" y="56"/>
                  </a:cubicBezTo>
                  <a:cubicBezTo>
                    <a:pt x="119" y="53"/>
                    <a:pt x="120" y="47"/>
                    <a:pt x="121" y="43"/>
                  </a:cubicBezTo>
                  <a:cubicBezTo>
                    <a:pt x="121" y="39"/>
                    <a:pt x="128" y="35"/>
                    <a:pt x="128" y="31"/>
                  </a:cubicBezTo>
                  <a:cubicBezTo>
                    <a:pt x="128" y="27"/>
                    <a:pt x="125" y="25"/>
                    <a:pt x="124" y="22"/>
                  </a:cubicBezTo>
                  <a:cubicBezTo>
                    <a:pt x="122" y="20"/>
                    <a:pt x="124" y="18"/>
                    <a:pt x="122" y="15"/>
                  </a:cubicBezTo>
                  <a:cubicBezTo>
                    <a:pt x="121" y="12"/>
                    <a:pt x="119" y="10"/>
                    <a:pt x="122" y="7"/>
                  </a:cubicBezTo>
                  <a:cubicBezTo>
                    <a:pt x="124" y="4"/>
                    <a:pt x="121" y="0"/>
                    <a:pt x="12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7" y="46"/>
                    <a:pt x="8" y="53"/>
                  </a:cubicBezTo>
                  <a:cubicBezTo>
                    <a:pt x="8" y="59"/>
                    <a:pt x="11" y="62"/>
                    <a:pt x="13" y="62"/>
                  </a:cubicBezTo>
                  <a:cubicBezTo>
                    <a:pt x="16" y="62"/>
                    <a:pt x="16" y="72"/>
                    <a:pt x="16" y="76"/>
                  </a:cubicBezTo>
                  <a:cubicBezTo>
                    <a:pt x="16" y="81"/>
                    <a:pt x="15" y="86"/>
                    <a:pt x="19" y="88"/>
                  </a:cubicBezTo>
                  <a:cubicBezTo>
                    <a:pt x="22" y="89"/>
                    <a:pt x="25" y="93"/>
                    <a:pt x="24" y="98"/>
                  </a:cubicBezTo>
                  <a:cubicBezTo>
                    <a:pt x="22" y="103"/>
                    <a:pt x="18" y="111"/>
                    <a:pt x="21" y="118"/>
                  </a:cubicBezTo>
                  <a:cubicBezTo>
                    <a:pt x="23" y="125"/>
                    <a:pt x="22" y="137"/>
                    <a:pt x="20" y="138"/>
                  </a:cubicBezTo>
                  <a:cubicBezTo>
                    <a:pt x="20" y="139"/>
                    <a:pt x="19" y="139"/>
                    <a:pt x="18" y="139"/>
                  </a:cubicBezTo>
                  <a:cubicBezTo>
                    <a:pt x="20" y="139"/>
                    <a:pt x="22" y="141"/>
                    <a:pt x="20" y="143"/>
                  </a:cubicBezTo>
                  <a:cubicBezTo>
                    <a:pt x="16" y="146"/>
                    <a:pt x="12" y="149"/>
                    <a:pt x="15" y="155"/>
                  </a:cubicBezTo>
                  <a:cubicBezTo>
                    <a:pt x="15" y="154"/>
                    <a:pt x="17" y="156"/>
                    <a:pt x="22" y="154"/>
                  </a:cubicBezTo>
                  <a:cubicBezTo>
                    <a:pt x="26" y="152"/>
                    <a:pt x="28" y="150"/>
                    <a:pt x="31" y="151"/>
                  </a:cubicBezTo>
                  <a:cubicBezTo>
                    <a:pt x="33" y="151"/>
                    <a:pt x="39" y="150"/>
                    <a:pt x="37" y="147"/>
                  </a:cubicBezTo>
                  <a:cubicBezTo>
                    <a:pt x="35" y="145"/>
                    <a:pt x="32" y="143"/>
                    <a:pt x="32" y="141"/>
                  </a:cubicBezTo>
                  <a:cubicBezTo>
                    <a:pt x="32" y="139"/>
                    <a:pt x="31" y="135"/>
                    <a:pt x="34" y="135"/>
                  </a:cubicBezTo>
                  <a:cubicBezTo>
                    <a:pt x="37" y="135"/>
                    <a:pt x="38" y="139"/>
                    <a:pt x="38" y="142"/>
                  </a:cubicBezTo>
                  <a:cubicBezTo>
                    <a:pt x="38" y="144"/>
                    <a:pt x="38" y="147"/>
                    <a:pt x="38" y="147"/>
                  </a:cubicBezTo>
                  <a:cubicBezTo>
                    <a:pt x="38" y="147"/>
                    <a:pt x="44" y="150"/>
                    <a:pt x="45" y="150"/>
                  </a:cubicBezTo>
                  <a:cubicBezTo>
                    <a:pt x="45" y="150"/>
                    <a:pt x="46" y="152"/>
                    <a:pt x="46" y="153"/>
                  </a:cubicBezTo>
                  <a:cubicBezTo>
                    <a:pt x="46" y="155"/>
                    <a:pt x="48" y="154"/>
                    <a:pt x="51" y="155"/>
                  </a:cubicBezTo>
                  <a:cubicBezTo>
                    <a:pt x="54" y="157"/>
                    <a:pt x="55" y="158"/>
                    <a:pt x="59" y="158"/>
                  </a:cubicBezTo>
                  <a:cubicBezTo>
                    <a:pt x="62" y="158"/>
                    <a:pt x="66" y="155"/>
                    <a:pt x="71" y="158"/>
                  </a:cubicBezTo>
                  <a:cubicBezTo>
                    <a:pt x="76" y="160"/>
                    <a:pt x="81" y="160"/>
                    <a:pt x="84" y="160"/>
                  </a:cubicBezTo>
                  <a:cubicBezTo>
                    <a:pt x="87" y="159"/>
                    <a:pt x="89" y="159"/>
                    <a:pt x="89" y="159"/>
                  </a:cubicBezTo>
                  <a:cubicBezTo>
                    <a:pt x="89" y="159"/>
                    <a:pt x="89" y="159"/>
                    <a:pt x="89" y="158"/>
                  </a:cubicBezTo>
                  <a:cubicBezTo>
                    <a:pt x="90" y="157"/>
                    <a:pt x="88" y="154"/>
                    <a:pt x="85" y="154"/>
                  </a:cubicBezTo>
                  <a:cubicBezTo>
                    <a:pt x="82" y="154"/>
                    <a:pt x="79" y="152"/>
                    <a:pt x="81" y="149"/>
                  </a:cubicBezTo>
                  <a:cubicBezTo>
                    <a:pt x="82" y="146"/>
                    <a:pt x="82" y="145"/>
                    <a:pt x="86" y="145"/>
                  </a:cubicBezTo>
                  <a:cubicBezTo>
                    <a:pt x="91" y="145"/>
                    <a:pt x="92" y="144"/>
                    <a:pt x="94" y="147"/>
                  </a:cubicBezTo>
                  <a:cubicBezTo>
                    <a:pt x="97" y="150"/>
                    <a:pt x="100" y="152"/>
                    <a:pt x="100" y="149"/>
                  </a:cubicBezTo>
                  <a:cubicBezTo>
                    <a:pt x="99" y="146"/>
                    <a:pt x="100" y="142"/>
                    <a:pt x="104" y="145"/>
                  </a:cubicBezTo>
                  <a:cubicBezTo>
                    <a:pt x="107" y="147"/>
                    <a:pt x="104" y="155"/>
                    <a:pt x="104" y="155"/>
                  </a:cubicBezTo>
                  <a:cubicBezTo>
                    <a:pt x="104" y="155"/>
                    <a:pt x="102" y="159"/>
                    <a:pt x="106" y="160"/>
                  </a:cubicBezTo>
                  <a:cubicBezTo>
                    <a:pt x="110" y="160"/>
                    <a:pt x="113" y="160"/>
                    <a:pt x="113" y="156"/>
                  </a:cubicBezTo>
                  <a:cubicBezTo>
                    <a:pt x="114" y="152"/>
                    <a:pt x="115" y="151"/>
                    <a:pt x="117" y="151"/>
                  </a:cubicBezTo>
                  <a:cubicBezTo>
                    <a:pt x="118" y="151"/>
                    <a:pt x="120" y="152"/>
                    <a:pt x="118" y="156"/>
                  </a:cubicBezTo>
                  <a:cubicBezTo>
                    <a:pt x="117" y="159"/>
                    <a:pt x="117" y="165"/>
                    <a:pt x="120" y="166"/>
                  </a:cubicBezTo>
                  <a:cubicBezTo>
                    <a:pt x="120" y="166"/>
                    <a:pt x="112" y="168"/>
                    <a:pt x="113" y="171"/>
                  </a:cubicBezTo>
                  <a:cubicBezTo>
                    <a:pt x="115" y="173"/>
                    <a:pt x="117" y="175"/>
                    <a:pt x="121" y="173"/>
                  </a:cubicBezTo>
                  <a:cubicBezTo>
                    <a:pt x="126" y="171"/>
                    <a:pt x="131" y="169"/>
                    <a:pt x="132" y="172"/>
                  </a:cubicBezTo>
                  <a:cubicBezTo>
                    <a:pt x="132" y="175"/>
                    <a:pt x="129" y="177"/>
                    <a:pt x="132" y="178"/>
                  </a:cubicBezTo>
                  <a:cubicBezTo>
                    <a:pt x="135" y="179"/>
                    <a:pt x="139" y="178"/>
                    <a:pt x="142" y="181"/>
                  </a:cubicBezTo>
                  <a:cubicBezTo>
                    <a:pt x="145" y="183"/>
                    <a:pt x="151" y="179"/>
                    <a:pt x="151" y="176"/>
                  </a:cubicBezTo>
                  <a:cubicBezTo>
                    <a:pt x="151" y="173"/>
                    <a:pt x="146" y="170"/>
                    <a:pt x="147" y="167"/>
                  </a:cubicBezTo>
                  <a:cubicBezTo>
                    <a:pt x="147" y="164"/>
                    <a:pt x="152" y="169"/>
                    <a:pt x="152" y="169"/>
                  </a:cubicBezTo>
                  <a:cubicBezTo>
                    <a:pt x="152" y="170"/>
                    <a:pt x="153" y="171"/>
                    <a:pt x="155" y="169"/>
                  </a:cubicBezTo>
                  <a:cubicBezTo>
                    <a:pt x="156" y="168"/>
                    <a:pt x="158" y="168"/>
                    <a:pt x="157" y="170"/>
                  </a:cubicBezTo>
                  <a:cubicBezTo>
                    <a:pt x="157" y="171"/>
                    <a:pt x="155" y="173"/>
                    <a:pt x="156" y="175"/>
                  </a:cubicBezTo>
                  <a:cubicBezTo>
                    <a:pt x="156" y="177"/>
                    <a:pt x="157" y="179"/>
                    <a:pt x="161" y="178"/>
                  </a:cubicBezTo>
                  <a:cubicBezTo>
                    <a:pt x="164" y="178"/>
                    <a:pt x="165" y="177"/>
                    <a:pt x="166" y="175"/>
                  </a:cubicBezTo>
                  <a:cubicBezTo>
                    <a:pt x="168" y="174"/>
                    <a:pt x="170" y="174"/>
                    <a:pt x="167" y="170"/>
                  </a:cubicBezTo>
                  <a:cubicBezTo>
                    <a:pt x="164" y="167"/>
                    <a:pt x="164" y="162"/>
                    <a:pt x="166" y="161"/>
                  </a:cubicBezTo>
                  <a:cubicBezTo>
                    <a:pt x="169" y="160"/>
                    <a:pt x="171" y="160"/>
                    <a:pt x="172" y="162"/>
                  </a:cubicBezTo>
                  <a:cubicBezTo>
                    <a:pt x="174" y="164"/>
                    <a:pt x="176" y="166"/>
                    <a:pt x="177" y="166"/>
                  </a:cubicBezTo>
                  <a:cubicBezTo>
                    <a:pt x="179" y="166"/>
                    <a:pt x="182" y="168"/>
                    <a:pt x="179" y="170"/>
                  </a:cubicBezTo>
                  <a:cubicBezTo>
                    <a:pt x="176" y="171"/>
                    <a:pt x="177" y="173"/>
                    <a:pt x="181" y="173"/>
                  </a:cubicBezTo>
                  <a:cubicBezTo>
                    <a:pt x="184" y="174"/>
                    <a:pt x="186" y="177"/>
                    <a:pt x="183" y="180"/>
                  </a:cubicBezTo>
                  <a:cubicBezTo>
                    <a:pt x="180" y="183"/>
                    <a:pt x="184" y="184"/>
                    <a:pt x="186" y="182"/>
                  </a:cubicBezTo>
                  <a:cubicBezTo>
                    <a:pt x="187" y="181"/>
                    <a:pt x="188" y="180"/>
                    <a:pt x="188" y="180"/>
                  </a:cubicBezTo>
                  <a:cubicBezTo>
                    <a:pt x="188" y="180"/>
                    <a:pt x="188" y="182"/>
                    <a:pt x="190" y="182"/>
                  </a:cubicBezTo>
                  <a:cubicBezTo>
                    <a:pt x="193" y="183"/>
                    <a:pt x="195" y="180"/>
                    <a:pt x="195" y="180"/>
                  </a:cubicBezTo>
                  <a:cubicBezTo>
                    <a:pt x="195" y="180"/>
                    <a:pt x="195" y="182"/>
                    <a:pt x="196" y="182"/>
                  </a:cubicBezTo>
                  <a:cubicBezTo>
                    <a:pt x="197" y="182"/>
                    <a:pt x="202" y="182"/>
                    <a:pt x="202" y="178"/>
                  </a:cubicBezTo>
                  <a:cubicBezTo>
                    <a:pt x="201" y="174"/>
                    <a:pt x="196" y="176"/>
                    <a:pt x="196" y="176"/>
                  </a:cubicBezTo>
                  <a:cubicBezTo>
                    <a:pt x="196" y="176"/>
                    <a:pt x="191" y="175"/>
                    <a:pt x="188" y="172"/>
                  </a:cubicBezTo>
                  <a:cubicBezTo>
                    <a:pt x="186" y="170"/>
                    <a:pt x="188" y="168"/>
                    <a:pt x="191" y="170"/>
                  </a:cubicBezTo>
                  <a:cubicBezTo>
                    <a:pt x="194" y="172"/>
                    <a:pt x="198" y="173"/>
                    <a:pt x="199" y="173"/>
                  </a:cubicBezTo>
                  <a:cubicBezTo>
                    <a:pt x="201" y="173"/>
                    <a:pt x="203" y="172"/>
                    <a:pt x="203" y="171"/>
                  </a:cubicBezTo>
                  <a:cubicBezTo>
                    <a:pt x="202" y="170"/>
                    <a:pt x="201" y="169"/>
                    <a:pt x="198" y="169"/>
                  </a:cubicBezTo>
                  <a:cubicBezTo>
                    <a:pt x="196" y="169"/>
                    <a:pt x="191" y="165"/>
                    <a:pt x="189" y="164"/>
                  </a:cubicBezTo>
                  <a:cubicBezTo>
                    <a:pt x="187" y="164"/>
                    <a:pt x="183" y="161"/>
                    <a:pt x="182" y="158"/>
                  </a:cubicBezTo>
                  <a:cubicBezTo>
                    <a:pt x="181" y="155"/>
                    <a:pt x="182" y="154"/>
                    <a:pt x="183" y="155"/>
                  </a:cubicBezTo>
                  <a:cubicBezTo>
                    <a:pt x="185" y="155"/>
                    <a:pt x="188" y="155"/>
                    <a:pt x="187" y="154"/>
                  </a:cubicBezTo>
                  <a:cubicBezTo>
                    <a:pt x="186" y="153"/>
                    <a:pt x="185" y="151"/>
                    <a:pt x="184" y="151"/>
                  </a:cubicBezTo>
                  <a:cubicBezTo>
                    <a:pt x="183" y="151"/>
                    <a:pt x="181" y="150"/>
                    <a:pt x="181" y="149"/>
                  </a:cubicBezTo>
                  <a:cubicBezTo>
                    <a:pt x="182" y="148"/>
                    <a:pt x="183" y="148"/>
                    <a:pt x="184" y="148"/>
                  </a:cubicBezTo>
                  <a:cubicBezTo>
                    <a:pt x="185" y="148"/>
                    <a:pt x="187" y="150"/>
                    <a:pt x="189" y="150"/>
                  </a:cubicBezTo>
                  <a:cubicBezTo>
                    <a:pt x="189" y="150"/>
                    <a:pt x="192" y="151"/>
                    <a:pt x="191" y="149"/>
                  </a:cubicBezTo>
                  <a:cubicBezTo>
                    <a:pt x="190" y="146"/>
                    <a:pt x="189" y="145"/>
                    <a:pt x="190" y="143"/>
                  </a:cubicBezTo>
                  <a:cubicBezTo>
                    <a:pt x="190" y="140"/>
                    <a:pt x="193" y="139"/>
                    <a:pt x="193" y="137"/>
                  </a:cubicBezTo>
                  <a:cubicBezTo>
                    <a:pt x="193" y="135"/>
                    <a:pt x="192" y="132"/>
                    <a:pt x="190" y="132"/>
                  </a:cubicBezTo>
                  <a:cubicBezTo>
                    <a:pt x="187" y="133"/>
                    <a:pt x="184" y="135"/>
                    <a:pt x="184" y="139"/>
                  </a:cubicBezTo>
                  <a:cubicBezTo>
                    <a:pt x="184" y="144"/>
                    <a:pt x="183" y="145"/>
                    <a:pt x="181" y="143"/>
                  </a:cubicBezTo>
                  <a:cubicBezTo>
                    <a:pt x="180" y="141"/>
                    <a:pt x="177" y="143"/>
                    <a:pt x="177" y="144"/>
                  </a:cubicBezTo>
                  <a:cubicBezTo>
                    <a:pt x="176" y="145"/>
                    <a:pt x="172" y="146"/>
                    <a:pt x="171" y="143"/>
                  </a:cubicBezTo>
                  <a:cubicBezTo>
                    <a:pt x="170" y="140"/>
                    <a:pt x="169" y="138"/>
                    <a:pt x="173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76" y="136"/>
                    <a:pt x="186" y="134"/>
                    <a:pt x="185" y="13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1" y="130"/>
                    <a:pt x="166" y="131"/>
                    <a:pt x="163" y="134"/>
                  </a:cubicBezTo>
                  <a:cubicBezTo>
                    <a:pt x="159" y="137"/>
                    <a:pt x="157" y="140"/>
                    <a:pt x="154" y="137"/>
                  </a:cubicBezTo>
                  <a:cubicBezTo>
                    <a:pt x="150" y="135"/>
                    <a:pt x="147" y="130"/>
                    <a:pt x="144" y="132"/>
                  </a:cubicBezTo>
                  <a:cubicBezTo>
                    <a:pt x="141" y="133"/>
                    <a:pt x="136" y="134"/>
                    <a:pt x="136" y="130"/>
                  </a:cubicBezTo>
                  <a:cubicBezTo>
                    <a:pt x="136" y="125"/>
                    <a:pt x="138" y="124"/>
                    <a:pt x="142" y="126"/>
                  </a:cubicBezTo>
                  <a:cubicBezTo>
                    <a:pt x="146" y="129"/>
                    <a:pt x="151" y="129"/>
                    <a:pt x="150" y="126"/>
                  </a:cubicBezTo>
                  <a:cubicBezTo>
                    <a:pt x="149" y="123"/>
                    <a:pt x="147" y="120"/>
                    <a:pt x="152" y="120"/>
                  </a:cubicBezTo>
                  <a:cubicBezTo>
                    <a:pt x="156" y="121"/>
                    <a:pt x="164" y="121"/>
                    <a:pt x="164" y="121"/>
                  </a:cubicBezTo>
                  <a:cubicBezTo>
                    <a:pt x="164" y="121"/>
                    <a:pt x="168" y="120"/>
                    <a:pt x="170" y="122"/>
                  </a:cubicBezTo>
                  <a:cubicBezTo>
                    <a:pt x="172" y="124"/>
                    <a:pt x="179" y="130"/>
                    <a:pt x="185" y="128"/>
                  </a:cubicBezTo>
                  <a:cubicBezTo>
                    <a:pt x="184" y="125"/>
                    <a:pt x="183" y="122"/>
                    <a:pt x="182" y="12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65">
              <a:extLst>
                <a:ext uri="{FF2B5EF4-FFF2-40B4-BE49-F238E27FC236}">
                  <a16:creationId xmlns:a16="http://schemas.microsoft.com/office/drawing/2014/main" id="{977FD9F4-22A7-4AB4-9744-FB2763AF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6028" y="7478688"/>
              <a:ext cx="700088" cy="509587"/>
            </a:xfrm>
            <a:custGeom>
              <a:avLst/>
              <a:gdLst>
                <a:gd name="T0" fmla="*/ 101 w 187"/>
                <a:gd name="T1" fmla="*/ 13 h 136"/>
                <a:gd name="T2" fmla="*/ 80 w 187"/>
                <a:gd name="T3" fmla="*/ 0 h 136"/>
                <a:gd name="T4" fmla="*/ 32 w 187"/>
                <a:gd name="T5" fmla="*/ 2 h 136"/>
                <a:gd name="T6" fmla="*/ 7 w 187"/>
                <a:gd name="T7" fmla="*/ 16 h 136"/>
                <a:gd name="T8" fmla="*/ 7 w 187"/>
                <a:gd name="T9" fmla="*/ 21 h 136"/>
                <a:gd name="T10" fmla="*/ 5 w 187"/>
                <a:gd name="T11" fmla="*/ 31 h 136"/>
                <a:gd name="T12" fmla="*/ 54 w 187"/>
                <a:gd name="T13" fmla="*/ 80 h 136"/>
                <a:gd name="T14" fmla="*/ 64 w 187"/>
                <a:gd name="T15" fmla="*/ 92 h 136"/>
                <a:gd name="T16" fmla="*/ 77 w 187"/>
                <a:gd name="T17" fmla="*/ 101 h 136"/>
                <a:gd name="T18" fmla="*/ 84 w 187"/>
                <a:gd name="T19" fmla="*/ 114 h 136"/>
                <a:gd name="T20" fmla="*/ 93 w 187"/>
                <a:gd name="T21" fmla="*/ 122 h 136"/>
                <a:gd name="T22" fmla="*/ 94 w 187"/>
                <a:gd name="T23" fmla="*/ 123 h 136"/>
                <a:gd name="T24" fmla="*/ 97 w 187"/>
                <a:gd name="T25" fmla="*/ 131 h 136"/>
                <a:gd name="T26" fmla="*/ 105 w 187"/>
                <a:gd name="T27" fmla="*/ 134 h 136"/>
                <a:gd name="T28" fmla="*/ 109 w 187"/>
                <a:gd name="T29" fmla="*/ 132 h 136"/>
                <a:gd name="T30" fmla="*/ 113 w 187"/>
                <a:gd name="T31" fmla="*/ 135 h 136"/>
                <a:gd name="T32" fmla="*/ 114 w 187"/>
                <a:gd name="T33" fmla="*/ 133 h 136"/>
                <a:gd name="T34" fmla="*/ 118 w 187"/>
                <a:gd name="T35" fmla="*/ 130 h 136"/>
                <a:gd name="T36" fmla="*/ 122 w 187"/>
                <a:gd name="T37" fmla="*/ 128 h 136"/>
                <a:gd name="T38" fmla="*/ 114 w 187"/>
                <a:gd name="T39" fmla="*/ 124 h 136"/>
                <a:gd name="T40" fmla="*/ 109 w 187"/>
                <a:gd name="T41" fmla="*/ 121 h 136"/>
                <a:gd name="T42" fmla="*/ 113 w 187"/>
                <a:gd name="T43" fmla="*/ 118 h 136"/>
                <a:gd name="T44" fmla="*/ 120 w 187"/>
                <a:gd name="T45" fmla="*/ 121 h 136"/>
                <a:gd name="T46" fmla="*/ 122 w 187"/>
                <a:gd name="T47" fmla="*/ 116 h 136"/>
                <a:gd name="T48" fmla="*/ 127 w 187"/>
                <a:gd name="T49" fmla="*/ 120 h 136"/>
                <a:gd name="T50" fmla="*/ 138 w 187"/>
                <a:gd name="T51" fmla="*/ 112 h 136"/>
                <a:gd name="T52" fmla="*/ 147 w 187"/>
                <a:gd name="T53" fmla="*/ 103 h 136"/>
                <a:gd name="T54" fmla="*/ 151 w 187"/>
                <a:gd name="T55" fmla="*/ 93 h 136"/>
                <a:gd name="T56" fmla="*/ 153 w 187"/>
                <a:gd name="T57" fmla="*/ 87 h 136"/>
                <a:gd name="T58" fmla="*/ 157 w 187"/>
                <a:gd name="T59" fmla="*/ 88 h 136"/>
                <a:gd name="T60" fmla="*/ 160 w 187"/>
                <a:gd name="T61" fmla="*/ 88 h 136"/>
                <a:gd name="T62" fmla="*/ 163 w 187"/>
                <a:gd name="T63" fmla="*/ 82 h 136"/>
                <a:gd name="T64" fmla="*/ 167 w 187"/>
                <a:gd name="T65" fmla="*/ 76 h 136"/>
                <a:gd name="T66" fmla="*/ 167 w 187"/>
                <a:gd name="T67" fmla="*/ 71 h 136"/>
                <a:gd name="T68" fmla="*/ 169 w 187"/>
                <a:gd name="T69" fmla="*/ 65 h 136"/>
                <a:gd name="T70" fmla="*/ 172 w 187"/>
                <a:gd name="T71" fmla="*/ 63 h 136"/>
                <a:gd name="T72" fmla="*/ 177 w 187"/>
                <a:gd name="T73" fmla="*/ 55 h 136"/>
                <a:gd name="T74" fmla="*/ 187 w 187"/>
                <a:gd name="T75" fmla="*/ 45 h 136"/>
                <a:gd name="T76" fmla="*/ 137 w 187"/>
                <a:gd name="T77" fmla="*/ 6 h 136"/>
                <a:gd name="T78" fmla="*/ 101 w 187"/>
                <a:gd name="T79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36">
                  <a:moveTo>
                    <a:pt x="101" y="13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0" y="24"/>
                    <a:pt x="5" y="31"/>
                  </a:cubicBezTo>
                  <a:cubicBezTo>
                    <a:pt x="9" y="37"/>
                    <a:pt x="54" y="80"/>
                    <a:pt x="54" y="80"/>
                  </a:cubicBezTo>
                  <a:cubicBezTo>
                    <a:pt x="54" y="80"/>
                    <a:pt x="58" y="89"/>
                    <a:pt x="64" y="92"/>
                  </a:cubicBezTo>
                  <a:cubicBezTo>
                    <a:pt x="69" y="94"/>
                    <a:pt x="75" y="97"/>
                    <a:pt x="77" y="101"/>
                  </a:cubicBezTo>
                  <a:cubicBezTo>
                    <a:pt x="79" y="106"/>
                    <a:pt x="81" y="113"/>
                    <a:pt x="84" y="114"/>
                  </a:cubicBezTo>
                  <a:cubicBezTo>
                    <a:pt x="86" y="116"/>
                    <a:pt x="91" y="120"/>
                    <a:pt x="93" y="122"/>
                  </a:cubicBezTo>
                  <a:cubicBezTo>
                    <a:pt x="93" y="122"/>
                    <a:pt x="94" y="122"/>
                    <a:pt x="94" y="123"/>
                  </a:cubicBezTo>
                  <a:cubicBezTo>
                    <a:pt x="95" y="124"/>
                    <a:pt x="95" y="129"/>
                    <a:pt x="97" y="131"/>
                  </a:cubicBezTo>
                  <a:cubicBezTo>
                    <a:pt x="99" y="132"/>
                    <a:pt x="102" y="134"/>
                    <a:pt x="105" y="134"/>
                  </a:cubicBezTo>
                  <a:cubicBezTo>
                    <a:pt x="108" y="134"/>
                    <a:pt x="109" y="132"/>
                    <a:pt x="109" y="132"/>
                  </a:cubicBezTo>
                  <a:cubicBezTo>
                    <a:pt x="109" y="132"/>
                    <a:pt x="111" y="136"/>
                    <a:pt x="113" y="135"/>
                  </a:cubicBezTo>
                  <a:cubicBezTo>
                    <a:pt x="114" y="135"/>
                    <a:pt x="114" y="133"/>
                    <a:pt x="114" y="133"/>
                  </a:cubicBezTo>
                  <a:cubicBezTo>
                    <a:pt x="114" y="133"/>
                    <a:pt x="113" y="130"/>
                    <a:pt x="118" y="130"/>
                  </a:cubicBezTo>
                  <a:cubicBezTo>
                    <a:pt x="118" y="130"/>
                    <a:pt x="122" y="130"/>
                    <a:pt x="122" y="128"/>
                  </a:cubicBezTo>
                  <a:cubicBezTo>
                    <a:pt x="121" y="126"/>
                    <a:pt x="120" y="124"/>
                    <a:pt x="114" y="124"/>
                  </a:cubicBezTo>
                  <a:cubicBezTo>
                    <a:pt x="108" y="124"/>
                    <a:pt x="109" y="121"/>
                    <a:pt x="109" y="121"/>
                  </a:cubicBezTo>
                  <a:cubicBezTo>
                    <a:pt x="109" y="121"/>
                    <a:pt x="110" y="117"/>
                    <a:pt x="113" y="118"/>
                  </a:cubicBezTo>
                  <a:cubicBezTo>
                    <a:pt x="117" y="118"/>
                    <a:pt x="120" y="121"/>
                    <a:pt x="120" y="121"/>
                  </a:cubicBezTo>
                  <a:cubicBezTo>
                    <a:pt x="120" y="121"/>
                    <a:pt x="120" y="116"/>
                    <a:pt x="122" y="116"/>
                  </a:cubicBezTo>
                  <a:cubicBezTo>
                    <a:pt x="124" y="116"/>
                    <a:pt x="125" y="120"/>
                    <a:pt x="127" y="120"/>
                  </a:cubicBezTo>
                  <a:cubicBezTo>
                    <a:pt x="129" y="119"/>
                    <a:pt x="133" y="118"/>
                    <a:pt x="138" y="112"/>
                  </a:cubicBezTo>
                  <a:cubicBezTo>
                    <a:pt x="143" y="106"/>
                    <a:pt x="146" y="105"/>
                    <a:pt x="147" y="103"/>
                  </a:cubicBezTo>
                  <a:cubicBezTo>
                    <a:pt x="149" y="102"/>
                    <a:pt x="152" y="98"/>
                    <a:pt x="151" y="93"/>
                  </a:cubicBezTo>
                  <a:cubicBezTo>
                    <a:pt x="151" y="89"/>
                    <a:pt x="151" y="88"/>
                    <a:pt x="153" y="87"/>
                  </a:cubicBezTo>
                  <a:cubicBezTo>
                    <a:pt x="155" y="86"/>
                    <a:pt x="157" y="87"/>
                    <a:pt x="157" y="88"/>
                  </a:cubicBezTo>
                  <a:cubicBezTo>
                    <a:pt x="157" y="89"/>
                    <a:pt x="159" y="91"/>
                    <a:pt x="160" y="88"/>
                  </a:cubicBezTo>
                  <a:cubicBezTo>
                    <a:pt x="160" y="86"/>
                    <a:pt x="160" y="84"/>
                    <a:pt x="163" y="82"/>
                  </a:cubicBezTo>
                  <a:cubicBezTo>
                    <a:pt x="165" y="79"/>
                    <a:pt x="168" y="77"/>
                    <a:pt x="167" y="76"/>
                  </a:cubicBezTo>
                  <a:cubicBezTo>
                    <a:pt x="167" y="75"/>
                    <a:pt x="166" y="73"/>
                    <a:pt x="167" y="71"/>
                  </a:cubicBezTo>
                  <a:cubicBezTo>
                    <a:pt x="168" y="68"/>
                    <a:pt x="169" y="65"/>
                    <a:pt x="169" y="65"/>
                  </a:cubicBezTo>
                  <a:cubicBezTo>
                    <a:pt x="169" y="65"/>
                    <a:pt x="171" y="64"/>
                    <a:pt x="172" y="63"/>
                  </a:cubicBezTo>
                  <a:cubicBezTo>
                    <a:pt x="173" y="61"/>
                    <a:pt x="174" y="58"/>
                    <a:pt x="177" y="55"/>
                  </a:cubicBezTo>
                  <a:cubicBezTo>
                    <a:pt x="180" y="52"/>
                    <a:pt x="187" y="45"/>
                    <a:pt x="187" y="45"/>
                  </a:cubicBezTo>
                  <a:cubicBezTo>
                    <a:pt x="137" y="6"/>
                    <a:pt x="137" y="6"/>
                    <a:pt x="137" y="6"/>
                  </a:cubicBezTo>
                  <a:lnTo>
                    <a:pt x="101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66">
              <a:extLst>
                <a:ext uri="{FF2B5EF4-FFF2-40B4-BE49-F238E27FC236}">
                  <a16:creationId xmlns:a16="http://schemas.microsoft.com/office/drawing/2014/main" id="{3A6E54E3-164A-4142-8A0E-95D2D6388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1278" y="7594575"/>
              <a:ext cx="482600" cy="849312"/>
            </a:xfrm>
            <a:custGeom>
              <a:avLst/>
              <a:gdLst>
                <a:gd name="T0" fmla="*/ 129 w 129"/>
                <a:gd name="T1" fmla="*/ 8 h 227"/>
                <a:gd name="T2" fmla="*/ 126 w 129"/>
                <a:gd name="T3" fmla="*/ 2 h 227"/>
                <a:gd name="T4" fmla="*/ 55 w 129"/>
                <a:gd name="T5" fmla="*/ 0 h 227"/>
                <a:gd name="T6" fmla="*/ 53 w 129"/>
                <a:gd name="T7" fmla="*/ 2 h 227"/>
                <a:gd name="T8" fmla="*/ 49 w 129"/>
                <a:gd name="T9" fmla="*/ 8 h 227"/>
                <a:gd name="T10" fmla="*/ 46 w 129"/>
                <a:gd name="T11" fmla="*/ 12 h 227"/>
                <a:gd name="T12" fmla="*/ 46 w 129"/>
                <a:gd name="T13" fmla="*/ 16 h 227"/>
                <a:gd name="T14" fmla="*/ 42 w 129"/>
                <a:gd name="T15" fmla="*/ 25 h 227"/>
                <a:gd name="T16" fmla="*/ 32 w 129"/>
                <a:gd name="T17" fmla="*/ 40 h 227"/>
                <a:gd name="T18" fmla="*/ 21 w 129"/>
                <a:gd name="T19" fmla="*/ 63 h 227"/>
                <a:gd name="T20" fmla="*/ 26 w 129"/>
                <a:gd name="T21" fmla="*/ 75 h 227"/>
                <a:gd name="T22" fmla="*/ 27 w 129"/>
                <a:gd name="T23" fmla="*/ 83 h 227"/>
                <a:gd name="T24" fmla="*/ 22 w 129"/>
                <a:gd name="T25" fmla="*/ 98 h 227"/>
                <a:gd name="T26" fmla="*/ 23 w 129"/>
                <a:gd name="T27" fmla="*/ 105 h 227"/>
                <a:gd name="T28" fmla="*/ 23 w 129"/>
                <a:gd name="T29" fmla="*/ 113 h 227"/>
                <a:gd name="T30" fmla="*/ 25 w 129"/>
                <a:gd name="T31" fmla="*/ 120 h 227"/>
                <a:gd name="T32" fmla="*/ 29 w 129"/>
                <a:gd name="T33" fmla="*/ 129 h 227"/>
                <a:gd name="T34" fmla="*/ 22 w 129"/>
                <a:gd name="T35" fmla="*/ 141 h 227"/>
                <a:gd name="T36" fmla="*/ 18 w 129"/>
                <a:gd name="T37" fmla="*/ 154 h 227"/>
                <a:gd name="T38" fmla="*/ 15 w 129"/>
                <a:gd name="T39" fmla="*/ 163 h 227"/>
                <a:gd name="T40" fmla="*/ 10 w 129"/>
                <a:gd name="T41" fmla="*/ 171 h 227"/>
                <a:gd name="T42" fmla="*/ 6 w 129"/>
                <a:gd name="T43" fmla="*/ 184 h 227"/>
                <a:gd name="T44" fmla="*/ 3 w 129"/>
                <a:gd name="T45" fmla="*/ 192 h 227"/>
                <a:gd name="T46" fmla="*/ 74 w 129"/>
                <a:gd name="T47" fmla="*/ 191 h 227"/>
                <a:gd name="T48" fmla="*/ 75 w 129"/>
                <a:gd name="T49" fmla="*/ 199 h 227"/>
                <a:gd name="T50" fmla="*/ 76 w 129"/>
                <a:gd name="T51" fmla="*/ 209 h 227"/>
                <a:gd name="T52" fmla="*/ 78 w 129"/>
                <a:gd name="T53" fmla="*/ 215 h 227"/>
                <a:gd name="T54" fmla="*/ 83 w 129"/>
                <a:gd name="T55" fmla="*/ 219 h 227"/>
                <a:gd name="T56" fmla="*/ 86 w 129"/>
                <a:gd name="T57" fmla="*/ 226 h 227"/>
                <a:gd name="T58" fmla="*/ 92 w 129"/>
                <a:gd name="T59" fmla="*/ 225 h 227"/>
                <a:gd name="T60" fmla="*/ 102 w 129"/>
                <a:gd name="T61" fmla="*/ 219 h 227"/>
                <a:gd name="T62" fmla="*/ 110 w 129"/>
                <a:gd name="T63" fmla="*/ 220 h 227"/>
                <a:gd name="T64" fmla="*/ 120 w 129"/>
                <a:gd name="T65" fmla="*/ 216 h 227"/>
                <a:gd name="T66" fmla="*/ 129 w 129"/>
                <a:gd name="T67" fmla="*/ 219 h 227"/>
                <a:gd name="T68" fmla="*/ 124 w 129"/>
                <a:gd name="T69" fmla="*/ 150 h 227"/>
                <a:gd name="T70" fmla="*/ 129 w 129"/>
                <a:gd name="T71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" h="227">
                  <a:moveTo>
                    <a:pt x="129" y="8"/>
                  </a:moveTo>
                  <a:cubicBezTo>
                    <a:pt x="129" y="8"/>
                    <a:pt x="126" y="6"/>
                    <a:pt x="126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3" y="0"/>
                    <a:pt x="53" y="2"/>
                  </a:cubicBezTo>
                  <a:cubicBezTo>
                    <a:pt x="53" y="5"/>
                    <a:pt x="51" y="7"/>
                    <a:pt x="49" y="8"/>
                  </a:cubicBezTo>
                  <a:cubicBezTo>
                    <a:pt x="48" y="9"/>
                    <a:pt x="46" y="12"/>
                    <a:pt x="46" y="12"/>
                  </a:cubicBezTo>
                  <a:cubicBezTo>
                    <a:pt x="46" y="12"/>
                    <a:pt x="47" y="13"/>
                    <a:pt x="46" y="16"/>
                  </a:cubicBezTo>
                  <a:cubicBezTo>
                    <a:pt x="45" y="19"/>
                    <a:pt x="42" y="24"/>
                    <a:pt x="42" y="25"/>
                  </a:cubicBezTo>
                  <a:cubicBezTo>
                    <a:pt x="42" y="26"/>
                    <a:pt x="34" y="37"/>
                    <a:pt x="32" y="40"/>
                  </a:cubicBezTo>
                  <a:cubicBezTo>
                    <a:pt x="29" y="43"/>
                    <a:pt x="20" y="55"/>
                    <a:pt x="21" y="63"/>
                  </a:cubicBezTo>
                  <a:cubicBezTo>
                    <a:pt x="21" y="72"/>
                    <a:pt x="28" y="72"/>
                    <a:pt x="26" y="75"/>
                  </a:cubicBezTo>
                  <a:cubicBezTo>
                    <a:pt x="24" y="79"/>
                    <a:pt x="27" y="82"/>
                    <a:pt x="27" y="83"/>
                  </a:cubicBezTo>
                  <a:cubicBezTo>
                    <a:pt x="27" y="84"/>
                    <a:pt x="20" y="91"/>
                    <a:pt x="22" y="98"/>
                  </a:cubicBezTo>
                  <a:cubicBezTo>
                    <a:pt x="22" y="98"/>
                    <a:pt x="25" y="102"/>
                    <a:pt x="23" y="105"/>
                  </a:cubicBezTo>
                  <a:cubicBezTo>
                    <a:pt x="20" y="108"/>
                    <a:pt x="22" y="110"/>
                    <a:pt x="23" y="113"/>
                  </a:cubicBezTo>
                  <a:cubicBezTo>
                    <a:pt x="25" y="116"/>
                    <a:pt x="23" y="118"/>
                    <a:pt x="25" y="120"/>
                  </a:cubicBezTo>
                  <a:cubicBezTo>
                    <a:pt x="26" y="123"/>
                    <a:pt x="29" y="125"/>
                    <a:pt x="29" y="129"/>
                  </a:cubicBezTo>
                  <a:cubicBezTo>
                    <a:pt x="29" y="133"/>
                    <a:pt x="22" y="137"/>
                    <a:pt x="22" y="141"/>
                  </a:cubicBezTo>
                  <a:cubicBezTo>
                    <a:pt x="21" y="145"/>
                    <a:pt x="20" y="151"/>
                    <a:pt x="18" y="154"/>
                  </a:cubicBezTo>
                  <a:cubicBezTo>
                    <a:pt x="16" y="157"/>
                    <a:pt x="16" y="160"/>
                    <a:pt x="15" y="163"/>
                  </a:cubicBezTo>
                  <a:cubicBezTo>
                    <a:pt x="13" y="166"/>
                    <a:pt x="13" y="167"/>
                    <a:pt x="10" y="171"/>
                  </a:cubicBezTo>
                  <a:cubicBezTo>
                    <a:pt x="6" y="175"/>
                    <a:pt x="6" y="180"/>
                    <a:pt x="6" y="184"/>
                  </a:cubicBezTo>
                  <a:cubicBezTo>
                    <a:pt x="6" y="188"/>
                    <a:pt x="0" y="189"/>
                    <a:pt x="3" y="192"/>
                  </a:cubicBezTo>
                  <a:cubicBezTo>
                    <a:pt x="4" y="194"/>
                    <a:pt x="74" y="191"/>
                    <a:pt x="74" y="191"/>
                  </a:cubicBezTo>
                  <a:cubicBezTo>
                    <a:pt x="74" y="191"/>
                    <a:pt x="76" y="196"/>
                    <a:pt x="75" y="199"/>
                  </a:cubicBezTo>
                  <a:cubicBezTo>
                    <a:pt x="73" y="202"/>
                    <a:pt x="73" y="206"/>
                    <a:pt x="76" y="209"/>
                  </a:cubicBezTo>
                  <a:cubicBezTo>
                    <a:pt x="78" y="211"/>
                    <a:pt x="78" y="213"/>
                    <a:pt x="78" y="215"/>
                  </a:cubicBezTo>
                  <a:cubicBezTo>
                    <a:pt x="78" y="218"/>
                    <a:pt x="81" y="218"/>
                    <a:pt x="83" y="219"/>
                  </a:cubicBezTo>
                  <a:cubicBezTo>
                    <a:pt x="84" y="220"/>
                    <a:pt x="85" y="223"/>
                    <a:pt x="86" y="226"/>
                  </a:cubicBezTo>
                  <a:cubicBezTo>
                    <a:pt x="86" y="226"/>
                    <a:pt x="89" y="227"/>
                    <a:pt x="92" y="225"/>
                  </a:cubicBezTo>
                  <a:cubicBezTo>
                    <a:pt x="95" y="222"/>
                    <a:pt x="99" y="218"/>
                    <a:pt x="102" y="219"/>
                  </a:cubicBezTo>
                  <a:cubicBezTo>
                    <a:pt x="105" y="220"/>
                    <a:pt x="107" y="220"/>
                    <a:pt x="110" y="220"/>
                  </a:cubicBezTo>
                  <a:cubicBezTo>
                    <a:pt x="114" y="220"/>
                    <a:pt x="117" y="216"/>
                    <a:pt x="120" y="216"/>
                  </a:cubicBezTo>
                  <a:cubicBezTo>
                    <a:pt x="122" y="216"/>
                    <a:pt x="126" y="219"/>
                    <a:pt x="129" y="219"/>
                  </a:cubicBezTo>
                  <a:cubicBezTo>
                    <a:pt x="124" y="150"/>
                    <a:pt x="124" y="150"/>
                    <a:pt x="124" y="150"/>
                  </a:cubicBezTo>
                  <a:lnTo>
                    <a:pt x="129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67">
              <a:extLst>
                <a:ext uri="{FF2B5EF4-FFF2-40B4-BE49-F238E27FC236}">
                  <a16:creationId xmlns:a16="http://schemas.microsoft.com/office/drawing/2014/main" id="{FE5110C8-29FB-4821-B351-34AEB4351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5653" y="5794350"/>
              <a:ext cx="1146175" cy="1920875"/>
            </a:xfrm>
            <a:custGeom>
              <a:avLst/>
              <a:gdLst>
                <a:gd name="T0" fmla="*/ 282 w 306"/>
                <a:gd name="T1" fmla="*/ 502 h 513"/>
                <a:gd name="T2" fmla="*/ 281 w 306"/>
                <a:gd name="T3" fmla="*/ 469 h 513"/>
                <a:gd name="T4" fmla="*/ 290 w 306"/>
                <a:gd name="T5" fmla="*/ 455 h 513"/>
                <a:gd name="T6" fmla="*/ 301 w 306"/>
                <a:gd name="T7" fmla="*/ 432 h 513"/>
                <a:gd name="T8" fmla="*/ 294 w 306"/>
                <a:gd name="T9" fmla="*/ 412 h 513"/>
                <a:gd name="T10" fmla="*/ 143 w 306"/>
                <a:gd name="T11" fmla="*/ 179 h 513"/>
                <a:gd name="T12" fmla="*/ 152 w 306"/>
                <a:gd name="T13" fmla="*/ 161 h 513"/>
                <a:gd name="T14" fmla="*/ 181 w 306"/>
                <a:gd name="T15" fmla="*/ 43 h 513"/>
                <a:gd name="T16" fmla="*/ 37 w 306"/>
                <a:gd name="T17" fmla="*/ 1 h 513"/>
                <a:gd name="T18" fmla="*/ 36 w 306"/>
                <a:gd name="T19" fmla="*/ 9 h 513"/>
                <a:gd name="T20" fmla="*/ 35 w 306"/>
                <a:gd name="T21" fmla="*/ 25 h 513"/>
                <a:gd name="T22" fmla="*/ 27 w 306"/>
                <a:gd name="T23" fmla="*/ 35 h 513"/>
                <a:gd name="T24" fmla="*/ 24 w 306"/>
                <a:gd name="T25" fmla="*/ 51 h 513"/>
                <a:gd name="T26" fmla="*/ 9 w 306"/>
                <a:gd name="T27" fmla="*/ 71 h 513"/>
                <a:gd name="T28" fmla="*/ 14 w 306"/>
                <a:gd name="T29" fmla="*/ 86 h 513"/>
                <a:gd name="T30" fmla="*/ 16 w 306"/>
                <a:gd name="T31" fmla="*/ 93 h 513"/>
                <a:gd name="T32" fmla="*/ 15 w 306"/>
                <a:gd name="T33" fmla="*/ 113 h 513"/>
                <a:gd name="T34" fmla="*/ 12 w 306"/>
                <a:gd name="T35" fmla="*/ 127 h 513"/>
                <a:gd name="T36" fmla="*/ 7 w 306"/>
                <a:gd name="T37" fmla="*/ 134 h 513"/>
                <a:gd name="T38" fmla="*/ 0 w 306"/>
                <a:gd name="T39" fmla="*/ 141 h 513"/>
                <a:gd name="T40" fmla="*/ 6 w 306"/>
                <a:gd name="T41" fmla="*/ 145 h 513"/>
                <a:gd name="T42" fmla="*/ 14 w 306"/>
                <a:gd name="T43" fmla="*/ 150 h 513"/>
                <a:gd name="T44" fmla="*/ 20 w 306"/>
                <a:gd name="T45" fmla="*/ 162 h 513"/>
                <a:gd name="T46" fmla="*/ 26 w 306"/>
                <a:gd name="T47" fmla="*/ 169 h 513"/>
                <a:gd name="T48" fmla="*/ 20 w 306"/>
                <a:gd name="T49" fmla="*/ 181 h 513"/>
                <a:gd name="T50" fmla="*/ 24 w 306"/>
                <a:gd name="T51" fmla="*/ 193 h 513"/>
                <a:gd name="T52" fmla="*/ 30 w 306"/>
                <a:gd name="T53" fmla="*/ 195 h 513"/>
                <a:gd name="T54" fmla="*/ 41 w 306"/>
                <a:gd name="T55" fmla="*/ 195 h 513"/>
                <a:gd name="T56" fmla="*/ 63 w 306"/>
                <a:gd name="T57" fmla="*/ 191 h 513"/>
                <a:gd name="T58" fmla="*/ 69 w 306"/>
                <a:gd name="T59" fmla="*/ 200 h 513"/>
                <a:gd name="T60" fmla="*/ 45 w 306"/>
                <a:gd name="T61" fmla="*/ 194 h 513"/>
                <a:gd name="T62" fmla="*/ 47 w 306"/>
                <a:gd name="T63" fmla="*/ 202 h 513"/>
                <a:gd name="T64" fmla="*/ 49 w 306"/>
                <a:gd name="T65" fmla="*/ 220 h 513"/>
                <a:gd name="T66" fmla="*/ 48 w 306"/>
                <a:gd name="T67" fmla="*/ 230 h 513"/>
                <a:gd name="T68" fmla="*/ 44 w 306"/>
                <a:gd name="T69" fmla="*/ 220 h 513"/>
                <a:gd name="T70" fmla="*/ 37 w 306"/>
                <a:gd name="T71" fmla="*/ 208 h 513"/>
                <a:gd name="T72" fmla="*/ 32 w 306"/>
                <a:gd name="T73" fmla="*/ 222 h 513"/>
                <a:gd name="T74" fmla="*/ 30 w 306"/>
                <a:gd name="T75" fmla="*/ 241 h 513"/>
                <a:gd name="T76" fmla="*/ 29 w 306"/>
                <a:gd name="T77" fmla="*/ 255 h 513"/>
                <a:gd name="T78" fmla="*/ 35 w 306"/>
                <a:gd name="T79" fmla="*/ 270 h 513"/>
                <a:gd name="T80" fmla="*/ 46 w 306"/>
                <a:gd name="T81" fmla="*/ 293 h 513"/>
                <a:gd name="T82" fmla="*/ 53 w 306"/>
                <a:gd name="T83" fmla="*/ 311 h 513"/>
                <a:gd name="T84" fmla="*/ 58 w 306"/>
                <a:gd name="T85" fmla="*/ 320 h 513"/>
                <a:gd name="T86" fmla="*/ 64 w 306"/>
                <a:gd name="T87" fmla="*/ 332 h 513"/>
                <a:gd name="T88" fmla="*/ 67 w 306"/>
                <a:gd name="T89" fmla="*/ 349 h 513"/>
                <a:gd name="T90" fmla="*/ 60 w 306"/>
                <a:gd name="T91" fmla="*/ 366 h 513"/>
                <a:gd name="T92" fmla="*/ 70 w 306"/>
                <a:gd name="T93" fmla="*/ 378 h 513"/>
                <a:gd name="T94" fmla="*/ 90 w 306"/>
                <a:gd name="T95" fmla="*/ 386 h 513"/>
                <a:gd name="T96" fmla="*/ 103 w 306"/>
                <a:gd name="T97" fmla="*/ 392 h 513"/>
                <a:gd name="T98" fmla="*/ 113 w 306"/>
                <a:gd name="T99" fmla="*/ 400 h 513"/>
                <a:gd name="T100" fmla="*/ 124 w 306"/>
                <a:gd name="T101" fmla="*/ 411 h 513"/>
                <a:gd name="T102" fmla="*/ 141 w 306"/>
                <a:gd name="T103" fmla="*/ 421 h 513"/>
                <a:gd name="T104" fmla="*/ 136 w 306"/>
                <a:gd name="T105" fmla="*/ 429 h 513"/>
                <a:gd name="T106" fmla="*/ 142 w 306"/>
                <a:gd name="T107" fmla="*/ 435 h 513"/>
                <a:gd name="T108" fmla="*/ 157 w 306"/>
                <a:gd name="T109" fmla="*/ 436 h 513"/>
                <a:gd name="T110" fmla="*/ 161 w 306"/>
                <a:gd name="T111" fmla="*/ 453 h 513"/>
                <a:gd name="T112" fmla="*/ 174 w 306"/>
                <a:gd name="T113" fmla="*/ 474 h 513"/>
                <a:gd name="T114" fmla="*/ 166 w 306"/>
                <a:gd name="T115" fmla="*/ 490 h 513"/>
                <a:gd name="T116" fmla="*/ 173 w 306"/>
                <a:gd name="T117" fmla="*/ 486 h 513"/>
                <a:gd name="T118" fmla="*/ 171 w 306"/>
                <a:gd name="T119" fmla="*/ 496 h 513"/>
                <a:gd name="T120" fmla="*/ 195 w 306"/>
                <a:gd name="T121" fmla="*/ 500 h 513"/>
                <a:gd name="T122" fmla="*/ 270 w 306"/>
                <a:gd name="T123" fmla="*/ 50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513">
                  <a:moveTo>
                    <a:pt x="278" y="507"/>
                  </a:moveTo>
                  <a:cubicBezTo>
                    <a:pt x="282" y="510"/>
                    <a:pt x="284" y="504"/>
                    <a:pt x="282" y="502"/>
                  </a:cubicBezTo>
                  <a:cubicBezTo>
                    <a:pt x="281" y="500"/>
                    <a:pt x="279" y="495"/>
                    <a:pt x="274" y="489"/>
                  </a:cubicBezTo>
                  <a:cubicBezTo>
                    <a:pt x="269" y="482"/>
                    <a:pt x="281" y="469"/>
                    <a:pt x="281" y="469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6" y="463"/>
                    <a:pt x="290" y="459"/>
                    <a:pt x="290" y="455"/>
                  </a:cubicBezTo>
                  <a:cubicBezTo>
                    <a:pt x="290" y="450"/>
                    <a:pt x="294" y="445"/>
                    <a:pt x="300" y="443"/>
                  </a:cubicBezTo>
                  <a:cubicBezTo>
                    <a:pt x="306" y="441"/>
                    <a:pt x="304" y="434"/>
                    <a:pt x="301" y="432"/>
                  </a:cubicBezTo>
                  <a:cubicBezTo>
                    <a:pt x="298" y="431"/>
                    <a:pt x="298" y="428"/>
                    <a:pt x="296" y="423"/>
                  </a:cubicBezTo>
                  <a:cubicBezTo>
                    <a:pt x="294" y="418"/>
                    <a:pt x="294" y="417"/>
                    <a:pt x="294" y="412"/>
                  </a:cubicBezTo>
                  <a:cubicBezTo>
                    <a:pt x="294" y="407"/>
                    <a:pt x="290" y="405"/>
                    <a:pt x="290" y="405"/>
                  </a:cubicBezTo>
                  <a:cubicBezTo>
                    <a:pt x="290" y="405"/>
                    <a:pt x="141" y="181"/>
                    <a:pt x="143" y="179"/>
                  </a:cubicBezTo>
                  <a:cubicBezTo>
                    <a:pt x="144" y="178"/>
                    <a:pt x="143" y="176"/>
                    <a:pt x="144" y="174"/>
                  </a:cubicBezTo>
                  <a:cubicBezTo>
                    <a:pt x="145" y="172"/>
                    <a:pt x="152" y="161"/>
                    <a:pt x="152" y="161"/>
                  </a:cubicBezTo>
                  <a:cubicBezTo>
                    <a:pt x="147" y="161"/>
                    <a:pt x="148" y="154"/>
                    <a:pt x="148" y="154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8" y="2"/>
                    <a:pt x="37" y="1"/>
                  </a:cubicBezTo>
                  <a:cubicBezTo>
                    <a:pt x="35" y="0"/>
                    <a:pt x="32" y="2"/>
                    <a:pt x="32" y="3"/>
                  </a:cubicBezTo>
                  <a:cubicBezTo>
                    <a:pt x="32" y="5"/>
                    <a:pt x="34" y="8"/>
                    <a:pt x="36" y="9"/>
                  </a:cubicBezTo>
                  <a:cubicBezTo>
                    <a:pt x="37" y="11"/>
                    <a:pt x="37" y="13"/>
                    <a:pt x="37" y="15"/>
                  </a:cubicBezTo>
                  <a:cubicBezTo>
                    <a:pt x="36" y="18"/>
                    <a:pt x="35" y="24"/>
                    <a:pt x="35" y="25"/>
                  </a:cubicBezTo>
                  <a:cubicBezTo>
                    <a:pt x="35" y="27"/>
                    <a:pt x="32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6" y="46"/>
                    <a:pt x="26" y="46"/>
                  </a:cubicBezTo>
                  <a:cubicBezTo>
                    <a:pt x="26" y="46"/>
                    <a:pt x="26" y="49"/>
                    <a:pt x="24" y="51"/>
                  </a:cubicBezTo>
                  <a:cubicBezTo>
                    <a:pt x="21" y="53"/>
                    <a:pt x="17" y="57"/>
                    <a:pt x="14" y="61"/>
                  </a:cubicBezTo>
                  <a:cubicBezTo>
                    <a:pt x="11" y="65"/>
                    <a:pt x="9" y="70"/>
                    <a:pt x="9" y="71"/>
                  </a:cubicBezTo>
                  <a:cubicBezTo>
                    <a:pt x="9" y="72"/>
                    <a:pt x="8" y="75"/>
                    <a:pt x="10" y="78"/>
                  </a:cubicBezTo>
                  <a:cubicBezTo>
                    <a:pt x="11" y="81"/>
                    <a:pt x="14" y="86"/>
                    <a:pt x="14" y="86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7" y="98"/>
                    <a:pt x="17" y="102"/>
                  </a:cubicBezTo>
                  <a:cubicBezTo>
                    <a:pt x="17" y="106"/>
                    <a:pt x="17" y="109"/>
                    <a:pt x="15" y="113"/>
                  </a:cubicBezTo>
                  <a:cubicBezTo>
                    <a:pt x="14" y="116"/>
                    <a:pt x="11" y="119"/>
                    <a:pt x="11" y="121"/>
                  </a:cubicBezTo>
                  <a:cubicBezTo>
                    <a:pt x="10" y="123"/>
                    <a:pt x="12" y="125"/>
                    <a:pt x="12" y="127"/>
                  </a:cubicBezTo>
                  <a:cubicBezTo>
                    <a:pt x="12" y="129"/>
                    <a:pt x="11" y="130"/>
                    <a:pt x="9" y="131"/>
                  </a:cubicBezTo>
                  <a:cubicBezTo>
                    <a:pt x="7" y="132"/>
                    <a:pt x="7" y="132"/>
                    <a:pt x="7" y="134"/>
                  </a:cubicBezTo>
                  <a:cubicBezTo>
                    <a:pt x="7" y="136"/>
                    <a:pt x="6" y="137"/>
                    <a:pt x="5" y="137"/>
                  </a:cubicBezTo>
                  <a:cubicBezTo>
                    <a:pt x="3" y="138"/>
                    <a:pt x="0" y="139"/>
                    <a:pt x="0" y="141"/>
                  </a:cubicBezTo>
                  <a:cubicBezTo>
                    <a:pt x="0" y="142"/>
                    <a:pt x="1" y="143"/>
                    <a:pt x="2" y="144"/>
                  </a:cubicBezTo>
                  <a:cubicBezTo>
                    <a:pt x="4" y="144"/>
                    <a:pt x="6" y="145"/>
                    <a:pt x="6" y="145"/>
                  </a:cubicBezTo>
                  <a:cubicBezTo>
                    <a:pt x="7" y="145"/>
                    <a:pt x="9" y="143"/>
                    <a:pt x="10" y="143"/>
                  </a:cubicBezTo>
                  <a:cubicBezTo>
                    <a:pt x="11" y="144"/>
                    <a:pt x="14" y="148"/>
                    <a:pt x="14" y="150"/>
                  </a:cubicBezTo>
                  <a:cubicBezTo>
                    <a:pt x="14" y="152"/>
                    <a:pt x="14" y="154"/>
                    <a:pt x="15" y="156"/>
                  </a:cubicBezTo>
                  <a:cubicBezTo>
                    <a:pt x="17" y="158"/>
                    <a:pt x="20" y="160"/>
                    <a:pt x="20" y="162"/>
                  </a:cubicBezTo>
                  <a:cubicBezTo>
                    <a:pt x="21" y="165"/>
                    <a:pt x="22" y="168"/>
                    <a:pt x="23" y="168"/>
                  </a:cubicBezTo>
                  <a:cubicBezTo>
                    <a:pt x="25" y="168"/>
                    <a:pt x="25" y="168"/>
                    <a:pt x="26" y="169"/>
                  </a:cubicBezTo>
                  <a:cubicBezTo>
                    <a:pt x="26" y="170"/>
                    <a:pt x="28" y="178"/>
                    <a:pt x="29" y="179"/>
                  </a:cubicBezTo>
                  <a:cubicBezTo>
                    <a:pt x="29" y="179"/>
                    <a:pt x="23" y="177"/>
                    <a:pt x="20" y="181"/>
                  </a:cubicBezTo>
                  <a:cubicBezTo>
                    <a:pt x="18" y="184"/>
                    <a:pt x="19" y="191"/>
                    <a:pt x="21" y="193"/>
                  </a:cubicBezTo>
                  <a:cubicBezTo>
                    <a:pt x="22" y="195"/>
                    <a:pt x="24" y="195"/>
                    <a:pt x="24" y="193"/>
                  </a:cubicBezTo>
                  <a:cubicBezTo>
                    <a:pt x="25" y="192"/>
                    <a:pt x="26" y="190"/>
                    <a:pt x="27" y="190"/>
                  </a:cubicBezTo>
                  <a:cubicBezTo>
                    <a:pt x="29" y="190"/>
                    <a:pt x="30" y="191"/>
                    <a:pt x="30" y="195"/>
                  </a:cubicBezTo>
                  <a:cubicBezTo>
                    <a:pt x="30" y="198"/>
                    <a:pt x="32" y="201"/>
                    <a:pt x="35" y="201"/>
                  </a:cubicBezTo>
                  <a:cubicBezTo>
                    <a:pt x="38" y="200"/>
                    <a:pt x="41" y="198"/>
                    <a:pt x="41" y="195"/>
                  </a:cubicBezTo>
                  <a:cubicBezTo>
                    <a:pt x="42" y="191"/>
                    <a:pt x="45" y="187"/>
                    <a:pt x="49" y="189"/>
                  </a:cubicBezTo>
                  <a:cubicBezTo>
                    <a:pt x="53" y="192"/>
                    <a:pt x="58" y="192"/>
                    <a:pt x="63" y="191"/>
                  </a:cubicBezTo>
                  <a:cubicBezTo>
                    <a:pt x="67" y="190"/>
                    <a:pt x="77" y="188"/>
                    <a:pt x="76" y="192"/>
                  </a:cubicBezTo>
                  <a:cubicBezTo>
                    <a:pt x="75" y="197"/>
                    <a:pt x="72" y="200"/>
                    <a:pt x="69" y="200"/>
                  </a:cubicBezTo>
                  <a:cubicBezTo>
                    <a:pt x="65" y="200"/>
                    <a:pt x="62" y="195"/>
                    <a:pt x="57" y="195"/>
                  </a:cubicBezTo>
                  <a:cubicBezTo>
                    <a:pt x="52" y="195"/>
                    <a:pt x="47" y="192"/>
                    <a:pt x="45" y="194"/>
                  </a:cubicBezTo>
                  <a:cubicBezTo>
                    <a:pt x="44" y="196"/>
                    <a:pt x="45" y="199"/>
                    <a:pt x="45" y="199"/>
                  </a:cubicBezTo>
                  <a:cubicBezTo>
                    <a:pt x="45" y="199"/>
                    <a:pt x="47" y="199"/>
                    <a:pt x="47" y="202"/>
                  </a:cubicBezTo>
                  <a:cubicBezTo>
                    <a:pt x="47" y="204"/>
                    <a:pt x="47" y="209"/>
                    <a:pt x="47" y="211"/>
                  </a:cubicBezTo>
                  <a:cubicBezTo>
                    <a:pt x="47" y="213"/>
                    <a:pt x="48" y="217"/>
                    <a:pt x="49" y="220"/>
                  </a:cubicBezTo>
                  <a:cubicBezTo>
                    <a:pt x="50" y="222"/>
                    <a:pt x="52" y="228"/>
                    <a:pt x="52" y="229"/>
                  </a:cubicBezTo>
                  <a:cubicBezTo>
                    <a:pt x="51" y="231"/>
                    <a:pt x="48" y="232"/>
                    <a:pt x="48" y="230"/>
                  </a:cubicBezTo>
                  <a:cubicBezTo>
                    <a:pt x="47" y="227"/>
                    <a:pt x="46" y="226"/>
                    <a:pt x="45" y="225"/>
                  </a:cubicBezTo>
                  <a:cubicBezTo>
                    <a:pt x="44" y="224"/>
                    <a:pt x="44" y="223"/>
                    <a:pt x="44" y="220"/>
                  </a:cubicBezTo>
                  <a:cubicBezTo>
                    <a:pt x="43" y="217"/>
                    <a:pt x="44" y="208"/>
                    <a:pt x="42" y="205"/>
                  </a:cubicBezTo>
                  <a:cubicBezTo>
                    <a:pt x="42" y="205"/>
                    <a:pt x="38" y="206"/>
                    <a:pt x="37" y="208"/>
                  </a:cubicBezTo>
                  <a:cubicBezTo>
                    <a:pt x="36" y="209"/>
                    <a:pt x="33" y="208"/>
                    <a:pt x="33" y="211"/>
                  </a:cubicBezTo>
                  <a:cubicBezTo>
                    <a:pt x="32" y="215"/>
                    <a:pt x="32" y="219"/>
                    <a:pt x="32" y="222"/>
                  </a:cubicBezTo>
                  <a:cubicBezTo>
                    <a:pt x="32" y="225"/>
                    <a:pt x="31" y="229"/>
                    <a:pt x="28" y="232"/>
                  </a:cubicBezTo>
                  <a:cubicBezTo>
                    <a:pt x="28" y="232"/>
                    <a:pt x="31" y="236"/>
                    <a:pt x="30" y="241"/>
                  </a:cubicBezTo>
                  <a:cubicBezTo>
                    <a:pt x="30" y="245"/>
                    <a:pt x="28" y="249"/>
                    <a:pt x="28" y="251"/>
                  </a:cubicBezTo>
                  <a:cubicBezTo>
                    <a:pt x="27" y="252"/>
                    <a:pt x="28" y="255"/>
                    <a:pt x="29" y="255"/>
                  </a:cubicBezTo>
                  <a:cubicBezTo>
                    <a:pt x="31" y="255"/>
                    <a:pt x="37" y="257"/>
                    <a:pt x="38" y="265"/>
                  </a:cubicBezTo>
                  <a:cubicBezTo>
                    <a:pt x="38" y="265"/>
                    <a:pt x="35" y="267"/>
                    <a:pt x="35" y="270"/>
                  </a:cubicBezTo>
                  <a:cubicBezTo>
                    <a:pt x="35" y="273"/>
                    <a:pt x="38" y="276"/>
                    <a:pt x="40" y="279"/>
                  </a:cubicBezTo>
                  <a:cubicBezTo>
                    <a:pt x="42" y="283"/>
                    <a:pt x="45" y="290"/>
                    <a:pt x="46" y="293"/>
                  </a:cubicBezTo>
                  <a:cubicBezTo>
                    <a:pt x="47" y="296"/>
                    <a:pt x="50" y="298"/>
                    <a:pt x="50" y="301"/>
                  </a:cubicBezTo>
                  <a:cubicBezTo>
                    <a:pt x="50" y="303"/>
                    <a:pt x="50" y="311"/>
                    <a:pt x="53" y="311"/>
                  </a:cubicBezTo>
                  <a:cubicBezTo>
                    <a:pt x="57" y="311"/>
                    <a:pt x="57" y="312"/>
                    <a:pt x="57" y="314"/>
                  </a:cubicBezTo>
                  <a:cubicBezTo>
                    <a:pt x="57" y="317"/>
                    <a:pt x="56" y="318"/>
                    <a:pt x="58" y="320"/>
                  </a:cubicBezTo>
                  <a:cubicBezTo>
                    <a:pt x="60" y="323"/>
                    <a:pt x="64" y="325"/>
                    <a:pt x="64" y="327"/>
                  </a:cubicBezTo>
                  <a:cubicBezTo>
                    <a:pt x="65" y="328"/>
                    <a:pt x="65" y="329"/>
                    <a:pt x="64" y="332"/>
                  </a:cubicBezTo>
                  <a:cubicBezTo>
                    <a:pt x="62" y="336"/>
                    <a:pt x="62" y="338"/>
                    <a:pt x="64" y="339"/>
                  </a:cubicBezTo>
                  <a:cubicBezTo>
                    <a:pt x="67" y="340"/>
                    <a:pt x="68" y="345"/>
                    <a:pt x="67" y="349"/>
                  </a:cubicBezTo>
                  <a:cubicBezTo>
                    <a:pt x="65" y="353"/>
                    <a:pt x="63" y="355"/>
                    <a:pt x="65" y="361"/>
                  </a:cubicBezTo>
                  <a:cubicBezTo>
                    <a:pt x="65" y="361"/>
                    <a:pt x="60" y="364"/>
                    <a:pt x="60" y="366"/>
                  </a:cubicBezTo>
                  <a:cubicBezTo>
                    <a:pt x="60" y="369"/>
                    <a:pt x="62" y="371"/>
                    <a:pt x="63" y="374"/>
                  </a:cubicBezTo>
                  <a:cubicBezTo>
                    <a:pt x="65" y="376"/>
                    <a:pt x="67" y="378"/>
                    <a:pt x="70" y="378"/>
                  </a:cubicBezTo>
                  <a:cubicBezTo>
                    <a:pt x="73" y="378"/>
                    <a:pt x="79" y="381"/>
                    <a:pt x="83" y="384"/>
                  </a:cubicBezTo>
                  <a:cubicBezTo>
                    <a:pt x="88" y="386"/>
                    <a:pt x="87" y="386"/>
                    <a:pt x="90" y="386"/>
                  </a:cubicBezTo>
                  <a:cubicBezTo>
                    <a:pt x="92" y="385"/>
                    <a:pt x="95" y="385"/>
                    <a:pt x="98" y="387"/>
                  </a:cubicBezTo>
                  <a:cubicBezTo>
                    <a:pt x="100" y="389"/>
                    <a:pt x="103" y="392"/>
                    <a:pt x="103" y="392"/>
                  </a:cubicBezTo>
                  <a:cubicBezTo>
                    <a:pt x="103" y="392"/>
                    <a:pt x="104" y="393"/>
                    <a:pt x="106" y="393"/>
                  </a:cubicBezTo>
                  <a:cubicBezTo>
                    <a:pt x="108" y="393"/>
                    <a:pt x="111" y="397"/>
                    <a:pt x="113" y="400"/>
                  </a:cubicBezTo>
                  <a:cubicBezTo>
                    <a:pt x="115" y="403"/>
                    <a:pt x="119" y="406"/>
                    <a:pt x="119" y="406"/>
                  </a:cubicBezTo>
                  <a:cubicBezTo>
                    <a:pt x="119" y="406"/>
                    <a:pt x="120" y="411"/>
                    <a:pt x="124" y="411"/>
                  </a:cubicBezTo>
                  <a:cubicBezTo>
                    <a:pt x="129" y="410"/>
                    <a:pt x="129" y="409"/>
                    <a:pt x="132" y="412"/>
                  </a:cubicBezTo>
                  <a:cubicBezTo>
                    <a:pt x="135" y="415"/>
                    <a:pt x="141" y="418"/>
                    <a:pt x="141" y="421"/>
                  </a:cubicBezTo>
                  <a:cubicBezTo>
                    <a:pt x="140" y="423"/>
                    <a:pt x="138" y="425"/>
                    <a:pt x="137" y="426"/>
                  </a:cubicBezTo>
                  <a:cubicBezTo>
                    <a:pt x="136" y="426"/>
                    <a:pt x="136" y="428"/>
                    <a:pt x="136" y="429"/>
                  </a:cubicBezTo>
                  <a:cubicBezTo>
                    <a:pt x="136" y="430"/>
                    <a:pt x="135" y="435"/>
                    <a:pt x="137" y="435"/>
                  </a:cubicBezTo>
                  <a:cubicBezTo>
                    <a:pt x="139" y="435"/>
                    <a:pt x="140" y="435"/>
                    <a:pt x="142" y="435"/>
                  </a:cubicBezTo>
                  <a:cubicBezTo>
                    <a:pt x="145" y="434"/>
                    <a:pt x="147" y="433"/>
                    <a:pt x="150" y="435"/>
                  </a:cubicBezTo>
                  <a:cubicBezTo>
                    <a:pt x="152" y="437"/>
                    <a:pt x="156" y="436"/>
                    <a:pt x="157" y="436"/>
                  </a:cubicBezTo>
                  <a:cubicBezTo>
                    <a:pt x="158" y="436"/>
                    <a:pt x="162" y="438"/>
                    <a:pt x="160" y="441"/>
                  </a:cubicBezTo>
                  <a:cubicBezTo>
                    <a:pt x="158" y="445"/>
                    <a:pt x="158" y="450"/>
                    <a:pt x="161" y="453"/>
                  </a:cubicBezTo>
                  <a:cubicBezTo>
                    <a:pt x="164" y="456"/>
                    <a:pt x="171" y="463"/>
                    <a:pt x="171" y="463"/>
                  </a:cubicBezTo>
                  <a:cubicBezTo>
                    <a:pt x="171" y="463"/>
                    <a:pt x="177" y="469"/>
                    <a:pt x="174" y="474"/>
                  </a:cubicBezTo>
                  <a:cubicBezTo>
                    <a:pt x="172" y="479"/>
                    <a:pt x="166" y="485"/>
                    <a:pt x="166" y="485"/>
                  </a:cubicBezTo>
                  <a:cubicBezTo>
                    <a:pt x="166" y="485"/>
                    <a:pt x="164" y="489"/>
                    <a:pt x="166" y="490"/>
                  </a:cubicBezTo>
                  <a:cubicBezTo>
                    <a:pt x="168" y="491"/>
                    <a:pt x="170" y="490"/>
                    <a:pt x="170" y="489"/>
                  </a:cubicBezTo>
                  <a:cubicBezTo>
                    <a:pt x="171" y="488"/>
                    <a:pt x="173" y="486"/>
                    <a:pt x="173" y="486"/>
                  </a:cubicBezTo>
                  <a:cubicBezTo>
                    <a:pt x="173" y="486"/>
                    <a:pt x="175" y="487"/>
                    <a:pt x="175" y="490"/>
                  </a:cubicBezTo>
                  <a:cubicBezTo>
                    <a:pt x="175" y="493"/>
                    <a:pt x="171" y="496"/>
                    <a:pt x="171" y="496"/>
                  </a:cubicBezTo>
                  <a:cubicBezTo>
                    <a:pt x="173" y="499"/>
                    <a:pt x="173" y="499"/>
                    <a:pt x="17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266" y="506"/>
                    <a:pt x="266" y="506"/>
                    <a:pt x="266" y="506"/>
                  </a:cubicBezTo>
                  <a:cubicBezTo>
                    <a:pt x="266" y="506"/>
                    <a:pt x="270" y="506"/>
                    <a:pt x="270" y="508"/>
                  </a:cubicBezTo>
                  <a:cubicBezTo>
                    <a:pt x="277" y="513"/>
                    <a:pt x="278" y="507"/>
                    <a:pt x="278" y="50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68">
              <a:extLst>
                <a:ext uri="{FF2B5EF4-FFF2-40B4-BE49-F238E27FC236}">
                  <a16:creationId xmlns:a16="http://schemas.microsoft.com/office/drawing/2014/main" id="{B36D4C64-7642-4709-9A1F-28EC1EBD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728" y="6996088"/>
              <a:ext cx="965200" cy="1089025"/>
            </a:xfrm>
            <a:custGeom>
              <a:avLst/>
              <a:gdLst>
                <a:gd name="T0" fmla="*/ 73 w 258"/>
                <a:gd name="T1" fmla="*/ 0 h 291"/>
                <a:gd name="T2" fmla="*/ 65 w 258"/>
                <a:gd name="T3" fmla="*/ 39 h 291"/>
                <a:gd name="T4" fmla="*/ 57 w 258"/>
                <a:gd name="T5" fmla="*/ 31 h 291"/>
                <a:gd name="T6" fmla="*/ 48 w 258"/>
                <a:gd name="T7" fmla="*/ 28 h 291"/>
                <a:gd name="T8" fmla="*/ 36 w 258"/>
                <a:gd name="T9" fmla="*/ 41 h 291"/>
                <a:gd name="T10" fmla="*/ 32 w 258"/>
                <a:gd name="T11" fmla="*/ 51 h 291"/>
                <a:gd name="T12" fmla="*/ 31 w 258"/>
                <a:gd name="T13" fmla="*/ 61 h 291"/>
                <a:gd name="T14" fmla="*/ 33 w 258"/>
                <a:gd name="T15" fmla="*/ 79 h 291"/>
                <a:gd name="T16" fmla="*/ 28 w 258"/>
                <a:gd name="T17" fmla="*/ 84 h 291"/>
                <a:gd name="T18" fmla="*/ 32 w 258"/>
                <a:gd name="T19" fmla="*/ 91 h 291"/>
                <a:gd name="T20" fmla="*/ 34 w 258"/>
                <a:gd name="T21" fmla="*/ 102 h 291"/>
                <a:gd name="T22" fmla="*/ 39 w 258"/>
                <a:gd name="T23" fmla="*/ 111 h 291"/>
                <a:gd name="T24" fmla="*/ 38 w 258"/>
                <a:gd name="T25" fmla="*/ 122 h 291"/>
                <a:gd name="T26" fmla="*/ 28 w 258"/>
                <a:gd name="T27" fmla="*/ 134 h 291"/>
                <a:gd name="T28" fmla="*/ 21 w 258"/>
                <a:gd name="T29" fmla="*/ 142 h 291"/>
                <a:gd name="T30" fmla="*/ 19 w 258"/>
                <a:gd name="T31" fmla="*/ 148 h 291"/>
                <a:gd name="T32" fmla="*/ 12 w 258"/>
                <a:gd name="T33" fmla="*/ 168 h 291"/>
                <a:gd name="T34" fmla="*/ 20 w 258"/>
                <a:gd name="T35" fmla="*/ 181 h 291"/>
                <a:gd name="T36" fmla="*/ 16 w 258"/>
                <a:gd name="T37" fmla="*/ 186 h 291"/>
                <a:gd name="T38" fmla="*/ 8 w 258"/>
                <a:gd name="T39" fmla="*/ 187 h 291"/>
                <a:gd name="T40" fmla="*/ 0 w 258"/>
                <a:gd name="T41" fmla="*/ 197 h 291"/>
                <a:gd name="T42" fmla="*/ 141 w 258"/>
                <a:gd name="T43" fmla="*/ 277 h 291"/>
                <a:gd name="T44" fmla="*/ 223 w 258"/>
                <a:gd name="T45" fmla="*/ 291 h 291"/>
                <a:gd name="T46" fmla="*/ 258 w 258"/>
                <a:gd name="T47" fmla="*/ 33 h 291"/>
                <a:gd name="T48" fmla="*/ 73 w 258"/>
                <a:gd name="T4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8" h="291">
                  <a:moveTo>
                    <a:pt x="73" y="0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59" y="35"/>
                    <a:pt x="57" y="31"/>
                  </a:cubicBezTo>
                  <a:cubicBezTo>
                    <a:pt x="56" y="27"/>
                    <a:pt x="56" y="28"/>
                    <a:pt x="48" y="28"/>
                  </a:cubicBezTo>
                  <a:cubicBezTo>
                    <a:pt x="39" y="27"/>
                    <a:pt x="36" y="36"/>
                    <a:pt x="36" y="41"/>
                  </a:cubicBezTo>
                  <a:cubicBezTo>
                    <a:pt x="36" y="45"/>
                    <a:pt x="33" y="48"/>
                    <a:pt x="32" y="51"/>
                  </a:cubicBezTo>
                  <a:cubicBezTo>
                    <a:pt x="31" y="53"/>
                    <a:pt x="30" y="58"/>
                    <a:pt x="31" y="61"/>
                  </a:cubicBezTo>
                  <a:cubicBezTo>
                    <a:pt x="33" y="65"/>
                    <a:pt x="33" y="72"/>
                    <a:pt x="33" y="79"/>
                  </a:cubicBezTo>
                  <a:cubicBezTo>
                    <a:pt x="33" y="85"/>
                    <a:pt x="28" y="84"/>
                    <a:pt x="28" y="84"/>
                  </a:cubicBezTo>
                  <a:cubicBezTo>
                    <a:pt x="28" y="84"/>
                    <a:pt x="32" y="86"/>
                    <a:pt x="32" y="91"/>
                  </a:cubicBezTo>
                  <a:cubicBezTo>
                    <a:pt x="32" y="96"/>
                    <a:pt x="32" y="97"/>
                    <a:pt x="34" y="102"/>
                  </a:cubicBezTo>
                  <a:cubicBezTo>
                    <a:pt x="36" y="107"/>
                    <a:pt x="36" y="110"/>
                    <a:pt x="39" y="111"/>
                  </a:cubicBezTo>
                  <a:cubicBezTo>
                    <a:pt x="42" y="113"/>
                    <a:pt x="44" y="120"/>
                    <a:pt x="38" y="122"/>
                  </a:cubicBezTo>
                  <a:cubicBezTo>
                    <a:pt x="32" y="124"/>
                    <a:pt x="28" y="129"/>
                    <a:pt x="28" y="134"/>
                  </a:cubicBezTo>
                  <a:cubicBezTo>
                    <a:pt x="28" y="138"/>
                    <a:pt x="24" y="142"/>
                    <a:pt x="21" y="142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19" y="148"/>
                    <a:pt x="7" y="161"/>
                    <a:pt x="12" y="168"/>
                  </a:cubicBezTo>
                  <a:cubicBezTo>
                    <a:pt x="17" y="174"/>
                    <a:pt x="19" y="179"/>
                    <a:pt x="20" y="181"/>
                  </a:cubicBezTo>
                  <a:cubicBezTo>
                    <a:pt x="22" y="183"/>
                    <a:pt x="20" y="189"/>
                    <a:pt x="16" y="186"/>
                  </a:cubicBezTo>
                  <a:cubicBezTo>
                    <a:pt x="16" y="186"/>
                    <a:pt x="15" y="192"/>
                    <a:pt x="8" y="187"/>
                  </a:cubicBezTo>
                  <a:cubicBezTo>
                    <a:pt x="8" y="187"/>
                    <a:pt x="1" y="192"/>
                    <a:pt x="0" y="197"/>
                  </a:cubicBezTo>
                  <a:cubicBezTo>
                    <a:pt x="141" y="277"/>
                    <a:pt x="141" y="277"/>
                    <a:pt x="141" y="277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58" y="33"/>
                    <a:pt x="258" y="33"/>
                    <a:pt x="258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69">
              <a:extLst>
                <a:ext uri="{FF2B5EF4-FFF2-40B4-BE49-F238E27FC236}">
                  <a16:creationId xmlns:a16="http://schemas.microsoft.com/office/drawing/2014/main" id="{9525728F-5483-4B16-9C0F-EF8AF8E9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0528" y="7310413"/>
              <a:ext cx="1912938" cy="1890712"/>
            </a:xfrm>
            <a:custGeom>
              <a:avLst/>
              <a:gdLst>
                <a:gd name="T0" fmla="*/ 472 w 511"/>
                <a:gd name="T1" fmla="*/ 150 h 505"/>
                <a:gd name="T2" fmla="*/ 445 w 511"/>
                <a:gd name="T3" fmla="*/ 137 h 505"/>
                <a:gd name="T4" fmla="*/ 416 w 511"/>
                <a:gd name="T5" fmla="*/ 139 h 505"/>
                <a:gd name="T6" fmla="*/ 404 w 511"/>
                <a:gd name="T7" fmla="*/ 144 h 505"/>
                <a:gd name="T8" fmla="*/ 387 w 511"/>
                <a:gd name="T9" fmla="*/ 133 h 505"/>
                <a:gd name="T10" fmla="*/ 379 w 511"/>
                <a:gd name="T11" fmla="*/ 140 h 505"/>
                <a:gd name="T12" fmla="*/ 361 w 511"/>
                <a:gd name="T13" fmla="*/ 137 h 505"/>
                <a:gd name="T14" fmla="*/ 349 w 511"/>
                <a:gd name="T15" fmla="*/ 140 h 505"/>
                <a:gd name="T16" fmla="*/ 330 w 511"/>
                <a:gd name="T17" fmla="*/ 124 h 505"/>
                <a:gd name="T18" fmla="*/ 325 w 511"/>
                <a:gd name="T19" fmla="*/ 129 h 505"/>
                <a:gd name="T20" fmla="*/ 308 w 511"/>
                <a:gd name="T21" fmla="*/ 122 h 505"/>
                <a:gd name="T22" fmla="*/ 293 w 511"/>
                <a:gd name="T23" fmla="*/ 111 h 505"/>
                <a:gd name="T24" fmla="*/ 266 w 511"/>
                <a:gd name="T25" fmla="*/ 101 h 505"/>
                <a:gd name="T26" fmla="*/ 154 w 511"/>
                <a:gd name="T27" fmla="*/ 0 h 505"/>
                <a:gd name="T28" fmla="*/ 0 w 511"/>
                <a:gd name="T29" fmla="*/ 201 h 505"/>
                <a:gd name="T30" fmla="*/ 15 w 511"/>
                <a:gd name="T31" fmla="*/ 220 h 505"/>
                <a:gd name="T32" fmla="*/ 42 w 511"/>
                <a:gd name="T33" fmla="*/ 251 h 505"/>
                <a:gd name="T34" fmla="*/ 61 w 511"/>
                <a:gd name="T35" fmla="*/ 287 h 505"/>
                <a:gd name="T36" fmla="*/ 87 w 511"/>
                <a:gd name="T37" fmla="*/ 327 h 505"/>
                <a:gd name="T38" fmla="*/ 109 w 511"/>
                <a:gd name="T39" fmla="*/ 341 h 505"/>
                <a:gd name="T40" fmla="*/ 140 w 511"/>
                <a:gd name="T41" fmla="*/ 317 h 505"/>
                <a:gd name="T42" fmla="*/ 167 w 511"/>
                <a:gd name="T43" fmla="*/ 313 h 505"/>
                <a:gd name="T44" fmla="*/ 193 w 511"/>
                <a:gd name="T45" fmla="*/ 320 h 505"/>
                <a:gd name="T46" fmla="*/ 218 w 511"/>
                <a:gd name="T47" fmla="*/ 346 h 505"/>
                <a:gd name="T48" fmla="*/ 243 w 511"/>
                <a:gd name="T49" fmla="*/ 385 h 505"/>
                <a:gd name="T50" fmla="*/ 268 w 511"/>
                <a:gd name="T51" fmla="*/ 423 h 505"/>
                <a:gd name="T52" fmla="*/ 280 w 511"/>
                <a:gd name="T53" fmla="*/ 460 h 505"/>
                <a:gd name="T54" fmla="*/ 303 w 511"/>
                <a:gd name="T55" fmla="*/ 487 h 505"/>
                <a:gd name="T56" fmla="*/ 346 w 511"/>
                <a:gd name="T57" fmla="*/ 494 h 505"/>
                <a:gd name="T58" fmla="*/ 363 w 511"/>
                <a:gd name="T59" fmla="*/ 481 h 505"/>
                <a:gd name="T60" fmla="*/ 359 w 511"/>
                <a:gd name="T61" fmla="*/ 428 h 505"/>
                <a:gd name="T62" fmla="*/ 359 w 511"/>
                <a:gd name="T63" fmla="*/ 485 h 505"/>
                <a:gd name="T64" fmla="*/ 347 w 511"/>
                <a:gd name="T65" fmla="*/ 448 h 505"/>
                <a:gd name="T66" fmla="*/ 342 w 511"/>
                <a:gd name="T67" fmla="*/ 435 h 505"/>
                <a:gd name="T68" fmla="*/ 357 w 511"/>
                <a:gd name="T69" fmla="*/ 424 h 505"/>
                <a:gd name="T70" fmla="*/ 361 w 511"/>
                <a:gd name="T71" fmla="*/ 410 h 505"/>
                <a:gd name="T72" fmla="*/ 379 w 511"/>
                <a:gd name="T73" fmla="*/ 390 h 505"/>
                <a:gd name="T74" fmla="*/ 370 w 511"/>
                <a:gd name="T75" fmla="*/ 409 h 505"/>
                <a:gd name="T76" fmla="*/ 393 w 511"/>
                <a:gd name="T77" fmla="*/ 386 h 505"/>
                <a:gd name="T78" fmla="*/ 395 w 511"/>
                <a:gd name="T79" fmla="*/ 370 h 505"/>
                <a:gd name="T80" fmla="*/ 394 w 511"/>
                <a:gd name="T81" fmla="*/ 385 h 505"/>
                <a:gd name="T82" fmla="*/ 409 w 511"/>
                <a:gd name="T83" fmla="*/ 378 h 505"/>
                <a:gd name="T84" fmla="*/ 425 w 511"/>
                <a:gd name="T85" fmla="*/ 369 h 505"/>
                <a:gd name="T86" fmla="*/ 449 w 511"/>
                <a:gd name="T87" fmla="*/ 357 h 505"/>
                <a:gd name="T88" fmla="*/ 456 w 511"/>
                <a:gd name="T89" fmla="*/ 350 h 505"/>
                <a:gd name="T90" fmla="*/ 463 w 511"/>
                <a:gd name="T91" fmla="*/ 324 h 505"/>
                <a:gd name="T92" fmla="*/ 464 w 511"/>
                <a:gd name="T93" fmla="*/ 340 h 505"/>
                <a:gd name="T94" fmla="*/ 495 w 511"/>
                <a:gd name="T95" fmla="*/ 332 h 505"/>
                <a:gd name="T96" fmla="*/ 503 w 511"/>
                <a:gd name="T97" fmla="*/ 312 h 505"/>
                <a:gd name="T98" fmla="*/ 510 w 511"/>
                <a:gd name="T99" fmla="*/ 272 h 505"/>
                <a:gd name="T100" fmla="*/ 494 w 511"/>
                <a:gd name="T101" fmla="*/ 227 h 505"/>
                <a:gd name="T102" fmla="*/ 484 w 511"/>
                <a:gd name="T103" fmla="*/ 15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1" h="505">
                  <a:moveTo>
                    <a:pt x="484" y="153"/>
                  </a:moveTo>
                  <a:cubicBezTo>
                    <a:pt x="480" y="150"/>
                    <a:pt x="480" y="150"/>
                    <a:pt x="480" y="150"/>
                  </a:cubicBezTo>
                  <a:cubicBezTo>
                    <a:pt x="474" y="147"/>
                    <a:pt x="474" y="147"/>
                    <a:pt x="474" y="147"/>
                  </a:cubicBezTo>
                  <a:cubicBezTo>
                    <a:pt x="474" y="149"/>
                    <a:pt x="473" y="150"/>
                    <a:pt x="472" y="150"/>
                  </a:cubicBezTo>
                  <a:cubicBezTo>
                    <a:pt x="471" y="151"/>
                    <a:pt x="468" y="151"/>
                    <a:pt x="463" y="146"/>
                  </a:cubicBezTo>
                  <a:cubicBezTo>
                    <a:pt x="460" y="144"/>
                    <a:pt x="458" y="142"/>
                    <a:pt x="456" y="140"/>
                  </a:cubicBezTo>
                  <a:cubicBezTo>
                    <a:pt x="452" y="138"/>
                    <a:pt x="450" y="137"/>
                    <a:pt x="448" y="137"/>
                  </a:cubicBezTo>
                  <a:cubicBezTo>
                    <a:pt x="447" y="137"/>
                    <a:pt x="446" y="137"/>
                    <a:pt x="445" y="137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1" y="138"/>
                    <a:pt x="437" y="138"/>
                    <a:pt x="435" y="138"/>
                  </a:cubicBezTo>
                  <a:cubicBezTo>
                    <a:pt x="430" y="138"/>
                    <a:pt x="433" y="139"/>
                    <a:pt x="427" y="139"/>
                  </a:cubicBezTo>
                  <a:cubicBezTo>
                    <a:pt x="422" y="139"/>
                    <a:pt x="421" y="139"/>
                    <a:pt x="416" y="139"/>
                  </a:cubicBezTo>
                  <a:cubicBezTo>
                    <a:pt x="414" y="139"/>
                    <a:pt x="412" y="140"/>
                    <a:pt x="409" y="142"/>
                  </a:cubicBezTo>
                  <a:cubicBezTo>
                    <a:pt x="408" y="143"/>
                    <a:pt x="406" y="144"/>
                    <a:pt x="405" y="144"/>
                  </a:cubicBezTo>
                  <a:cubicBezTo>
                    <a:pt x="405" y="144"/>
                    <a:pt x="405" y="144"/>
                    <a:pt x="405" y="144"/>
                  </a:cubicBezTo>
                  <a:cubicBezTo>
                    <a:pt x="405" y="144"/>
                    <a:pt x="404" y="144"/>
                    <a:pt x="404" y="144"/>
                  </a:cubicBezTo>
                  <a:cubicBezTo>
                    <a:pt x="401" y="144"/>
                    <a:pt x="401" y="142"/>
                    <a:pt x="401" y="140"/>
                  </a:cubicBezTo>
                  <a:cubicBezTo>
                    <a:pt x="400" y="138"/>
                    <a:pt x="398" y="136"/>
                    <a:pt x="396" y="135"/>
                  </a:cubicBezTo>
                  <a:cubicBezTo>
                    <a:pt x="396" y="135"/>
                    <a:pt x="395" y="135"/>
                    <a:pt x="394" y="135"/>
                  </a:cubicBezTo>
                  <a:cubicBezTo>
                    <a:pt x="392" y="135"/>
                    <a:pt x="390" y="134"/>
                    <a:pt x="387" y="133"/>
                  </a:cubicBezTo>
                  <a:cubicBezTo>
                    <a:pt x="385" y="132"/>
                    <a:pt x="384" y="131"/>
                    <a:pt x="383" y="131"/>
                  </a:cubicBezTo>
                  <a:cubicBezTo>
                    <a:pt x="381" y="132"/>
                    <a:pt x="380" y="135"/>
                    <a:pt x="380" y="137"/>
                  </a:cubicBezTo>
                  <a:cubicBezTo>
                    <a:pt x="380" y="138"/>
                    <a:pt x="380" y="138"/>
                    <a:pt x="380" y="138"/>
                  </a:cubicBezTo>
                  <a:cubicBezTo>
                    <a:pt x="380" y="139"/>
                    <a:pt x="379" y="140"/>
                    <a:pt x="379" y="140"/>
                  </a:cubicBezTo>
                  <a:cubicBezTo>
                    <a:pt x="378" y="141"/>
                    <a:pt x="377" y="141"/>
                    <a:pt x="376" y="140"/>
                  </a:cubicBezTo>
                  <a:cubicBezTo>
                    <a:pt x="375" y="137"/>
                    <a:pt x="374" y="135"/>
                    <a:pt x="372" y="136"/>
                  </a:cubicBezTo>
                  <a:cubicBezTo>
                    <a:pt x="371" y="136"/>
                    <a:pt x="371" y="138"/>
                    <a:pt x="369" y="138"/>
                  </a:cubicBezTo>
                  <a:cubicBezTo>
                    <a:pt x="368" y="140"/>
                    <a:pt x="364" y="139"/>
                    <a:pt x="361" y="137"/>
                  </a:cubicBezTo>
                  <a:cubicBezTo>
                    <a:pt x="360" y="137"/>
                    <a:pt x="360" y="137"/>
                    <a:pt x="360" y="137"/>
                  </a:cubicBezTo>
                  <a:cubicBezTo>
                    <a:pt x="359" y="137"/>
                    <a:pt x="359" y="137"/>
                    <a:pt x="358" y="137"/>
                  </a:cubicBezTo>
                  <a:cubicBezTo>
                    <a:pt x="358" y="137"/>
                    <a:pt x="357" y="137"/>
                    <a:pt x="356" y="137"/>
                  </a:cubicBezTo>
                  <a:cubicBezTo>
                    <a:pt x="354" y="138"/>
                    <a:pt x="352" y="140"/>
                    <a:pt x="349" y="140"/>
                  </a:cubicBezTo>
                  <a:cubicBezTo>
                    <a:pt x="345" y="140"/>
                    <a:pt x="343" y="137"/>
                    <a:pt x="341" y="134"/>
                  </a:cubicBezTo>
                  <a:cubicBezTo>
                    <a:pt x="341" y="133"/>
                    <a:pt x="340" y="132"/>
                    <a:pt x="340" y="131"/>
                  </a:cubicBezTo>
                  <a:cubicBezTo>
                    <a:pt x="339" y="129"/>
                    <a:pt x="338" y="127"/>
                    <a:pt x="337" y="125"/>
                  </a:cubicBezTo>
                  <a:cubicBezTo>
                    <a:pt x="335" y="122"/>
                    <a:pt x="333" y="121"/>
                    <a:pt x="330" y="124"/>
                  </a:cubicBezTo>
                  <a:cubicBezTo>
                    <a:pt x="329" y="125"/>
                    <a:pt x="328" y="126"/>
                    <a:pt x="328" y="126"/>
                  </a:cubicBezTo>
                  <a:cubicBezTo>
                    <a:pt x="328" y="128"/>
                    <a:pt x="328" y="131"/>
                    <a:pt x="327" y="131"/>
                  </a:cubicBezTo>
                  <a:cubicBezTo>
                    <a:pt x="328" y="132"/>
                    <a:pt x="328" y="132"/>
                    <a:pt x="327" y="131"/>
                  </a:cubicBezTo>
                  <a:cubicBezTo>
                    <a:pt x="326" y="131"/>
                    <a:pt x="326" y="130"/>
                    <a:pt x="325" y="129"/>
                  </a:cubicBezTo>
                  <a:cubicBezTo>
                    <a:pt x="322" y="125"/>
                    <a:pt x="317" y="124"/>
                    <a:pt x="313" y="123"/>
                  </a:cubicBezTo>
                  <a:cubicBezTo>
                    <a:pt x="312" y="123"/>
                    <a:pt x="311" y="123"/>
                    <a:pt x="310" y="123"/>
                  </a:cubicBezTo>
                  <a:cubicBezTo>
                    <a:pt x="310" y="123"/>
                    <a:pt x="310" y="123"/>
                    <a:pt x="310" y="123"/>
                  </a:cubicBezTo>
                  <a:cubicBezTo>
                    <a:pt x="310" y="123"/>
                    <a:pt x="309" y="123"/>
                    <a:pt x="308" y="122"/>
                  </a:cubicBezTo>
                  <a:cubicBezTo>
                    <a:pt x="307" y="121"/>
                    <a:pt x="305" y="120"/>
                    <a:pt x="302" y="119"/>
                  </a:cubicBezTo>
                  <a:cubicBezTo>
                    <a:pt x="302" y="119"/>
                    <a:pt x="302" y="119"/>
                    <a:pt x="302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296" y="119"/>
                    <a:pt x="293" y="112"/>
                    <a:pt x="293" y="111"/>
                  </a:cubicBezTo>
                  <a:cubicBezTo>
                    <a:pt x="292" y="110"/>
                    <a:pt x="290" y="107"/>
                    <a:pt x="287" y="105"/>
                  </a:cubicBezTo>
                  <a:cubicBezTo>
                    <a:pt x="286" y="105"/>
                    <a:pt x="284" y="104"/>
                    <a:pt x="282" y="103"/>
                  </a:cubicBezTo>
                  <a:cubicBezTo>
                    <a:pt x="282" y="103"/>
                    <a:pt x="282" y="103"/>
                    <a:pt x="282" y="103"/>
                  </a:cubicBezTo>
                  <a:cubicBezTo>
                    <a:pt x="277" y="103"/>
                    <a:pt x="268" y="102"/>
                    <a:pt x="266" y="101"/>
                  </a:cubicBezTo>
                  <a:cubicBezTo>
                    <a:pt x="265" y="101"/>
                    <a:pt x="264" y="101"/>
                    <a:pt x="263" y="101"/>
                  </a:cubicBezTo>
                  <a:cubicBezTo>
                    <a:pt x="262" y="100"/>
                    <a:pt x="261" y="100"/>
                    <a:pt x="261" y="10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" y="202"/>
                    <a:pt x="4" y="204"/>
                    <a:pt x="4" y="205"/>
                  </a:cubicBezTo>
                  <a:cubicBezTo>
                    <a:pt x="4" y="206"/>
                    <a:pt x="4" y="209"/>
                    <a:pt x="4" y="209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9" y="217"/>
                    <a:pt x="12" y="220"/>
                    <a:pt x="15" y="220"/>
                  </a:cubicBezTo>
                  <a:cubicBezTo>
                    <a:pt x="17" y="220"/>
                    <a:pt x="24" y="227"/>
                    <a:pt x="26" y="232"/>
                  </a:cubicBezTo>
                  <a:cubicBezTo>
                    <a:pt x="27" y="237"/>
                    <a:pt x="29" y="239"/>
                    <a:pt x="31" y="241"/>
                  </a:cubicBezTo>
                  <a:cubicBezTo>
                    <a:pt x="33" y="243"/>
                    <a:pt x="39" y="249"/>
                    <a:pt x="39" y="250"/>
                  </a:cubicBezTo>
                  <a:cubicBezTo>
                    <a:pt x="40" y="251"/>
                    <a:pt x="41" y="251"/>
                    <a:pt x="42" y="251"/>
                  </a:cubicBezTo>
                  <a:cubicBezTo>
                    <a:pt x="42" y="251"/>
                    <a:pt x="44" y="252"/>
                    <a:pt x="44" y="254"/>
                  </a:cubicBezTo>
                  <a:cubicBezTo>
                    <a:pt x="45" y="255"/>
                    <a:pt x="46" y="257"/>
                    <a:pt x="49" y="259"/>
                  </a:cubicBezTo>
                  <a:cubicBezTo>
                    <a:pt x="52" y="261"/>
                    <a:pt x="57" y="265"/>
                    <a:pt x="57" y="269"/>
                  </a:cubicBezTo>
                  <a:cubicBezTo>
                    <a:pt x="58" y="272"/>
                    <a:pt x="60" y="283"/>
                    <a:pt x="61" y="287"/>
                  </a:cubicBezTo>
                  <a:cubicBezTo>
                    <a:pt x="62" y="291"/>
                    <a:pt x="65" y="300"/>
                    <a:pt x="65" y="303"/>
                  </a:cubicBezTo>
                  <a:cubicBezTo>
                    <a:pt x="66" y="306"/>
                    <a:pt x="68" y="310"/>
                    <a:pt x="69" y="311"/>
                  </a:cubicBezTo>
                  <a:cubicBezTo>
                    <a:pt x="70" y="311"/>
                    <a:pt x="70" y="314"/>
                    <a:pt x="74" y="319"/>
                  </a:cubicBezTo>
                  <a:cubicBezTo>
                    <a:pt x="78" y="323"/>
                    <a:pt x="84" y="327"/>
                    <a:pt x="87" y="327"/>
                  </a:cubicBezTo>
                  <a:cubicBezTo>
                    <a:pt x="93" y="332"/>
                    <a:pt x="93" y="332"/>
                    <a:pt x="93" y="332"/>
                  </a:cubicBezTo>
                  <a:cubicBezTo>
                    <a:pt x="93" y="332"/>
                    <a:pt x="97" y="333"/>
                    <a:pt x="98" y="333"/>
                  </a:cubicBezTo>
                  <a:cubicBezTo>
                    <a:pt x="98" y="333"/>
                    <a:pt x="101" y="335"/>
                    <a:pt x="104" y="336"/>
                  </a:cubicBezTo>
                  <a:cubicBezTo>
                    <a:pt x="107" y="336"/>
                    <a:pt x="107" y="339"/>
                    <a:pt x="109" y="341"/>
                  </a:cubicBezTo>
                  <a:cubicBezTo>
                    <a:pt x="111" y="342"/>
                    <a:pt x="116" y="349"/>
                    <a:pt x="120" y="348"/>
                  </a:cubicBezTo>
                  <a:cubicBezTo>
                    <a:pt x="124" y="347"/>
                    <a:pt x="126" y="340"/>
                    <a:pt x="128" y="338"/>
                  </a:cubicBezTo>
                  <a:cubicBezTo>
                    <a:pt x="131" y="336"/>
                    <a:pt x="133" y="330"/>
                    <a:pt x="134" y="326"/>
                  </a:cubicBezTo>
                  <a:cubicBezTo>
                    <a:pt x="134" y="323"/>
                    <a:pt x="136" y="318"/>
                    <a:pt x="140" y="317"/>
                  </a:cubicBezTo>
                  <a:cubicBezTo>
                    <a:pt x="143" y="315"/>
                    <a:pt x="145" y="310"/>
                    <a:pt x="145" y="310"/>
                  </a:cubicBezTo>
                  <a:cubicBezTo>
                    <a:pt x="145" y="310"/>
                    <a:pt x="149" y="305"/>
                    <a:pt x="154" y="308"/>
                  </a:cubicBezTo>
                  <a:cubicBezTo>
                    <a:pt x="158" y="311"/>
                    <a:pt x="162" y="310"/>
                    <a:pt x="162" y="310"/>
                  </a:cubicBezTo>
                  <a:cubicBezTo>
                    <a:pt x="162" y="310"/>
                    <a:pt x="163" y="312"/>
                    <a:pt x="167" y="313"/>
                  </a:cubicBezTo>
                  <a:cubicBezTo>
                    <a:pt x="171" y="313"/>
                    <a:pt x="175" y="314"/>
                    <a:pt x="175" y="315"/>
                  </a:cubicBezTo>
                  <a:cubicBezTo>
                    <a:pt x="175" y="315"/>
                    <a:pt x="178" y="313"/>
                    <a:pt x="180" y="316"/>
                  </a:cubicBezTo>
                  <a:cubicBezTo>
                    <a:pt x="182" y="318"/>
                    <a:pt x="185" y="317"/>
                    <a:pt x="185" y="316"/>
                  </a:cubicBezTo>
                  <a:cubicBezTo>
                    <a:pt x="185" y="316"/>
                    <a:pt x="189" y="317"/>
                    <a:pt x="193" y="320"/>
                  </a:cubicBezTo>
                  <a:cubicBezTo>
                    <a:pt x="196" y="323"/>
                    <a:pt x="200" y="323"/>
                    <a:pt x="203" y="324"/>
                  </a:cubicBezTo>
                  <a:cubicBezTo>
                    <a:pt x="205" y="325"/>
                    <a:pt x="207" y="325"/>
                    <a:pt x="208" y="329"/>
                  </a:cubicBezTo>
                  <a:cubicBezTo>
                    <a:pt x="208" y="333"/>
                    <a:pt x="217" y="339"/>
                    <a:pt x="219" y="340"/>
                  </a:cubicBezTo>
                  <a:cubicBezTo>
                    <a:pt x="221" y="341"/>
                    <a:pt x="221" y="347"/>
                    <a:pt x="218" y="346"/>
                  </a:cubicBezTo>
                  <a:cubicBezTo>
                    <a:pt x="218" y="346"/>
                    <a:pt x="232" y="355"/>
                    <a:pt x="229" y="361"/>
                  </a:cubicBezTo>
                  <a:cubicBezTo>
                    <a:pt x="229" y="361"/>
                    <a:pt x="229" y="362"/>
                    <a:pt x="230" y="364"/>
                  </a:cubicBezTo>
                  <a:cubicBezTo>
                    <a:pt x="231" y="366"/>
                    <a:pt x="238" y="376"/>
                    <a:pt x="239" y="380"/>
                  </a:cubicBezTo>
                  <a:cubicBezTo>
                    <a:pt x="240" y="383"/>
                    <a:pt x="242" y="384"/>
                    <a:pt x="243" y="385"/>
                  </a:cubicBezTo>
                  <a:cubicBezTo>
                    <a:pt x="243" y="385"/>
                    <a:pt x="243" y="387"/>
                    <a:pt x="244" y="389"/>
                  </a:cubicBezTo>
                  <a:cubicBezTo>
                    <a:pt x="244" y="391"/>
                    <a:pt x="252" y="405"/>
                    <a:pt x="252" y="405"/>
                  </a:cubicBezTo>
                  <a:cubicBezTo>
                    <a:pt x="252" y="405"/>
                    <a:pt x="254" y="411"/>
                    <a:pt x="258" y="413"/>
                  </a:cubicBezTo>
                  <a:cubicBezTo>
                    <a:pt x="262" y="415"/>
                    <a:pt x="268" y="418"/>
                    <a:pt x="268" y="423"/>
                  </a:cubicBezTo>
                  <a:cubicBezTo>
                    <a:pt x="268" y="429"/>
                    <a:pt x="268" y="434"/>
                    <a:pt x="270" y="438"/>
                  </a:cubicBezTo>
                  <a:cubicBezTo>
                    <a:pt x="273" y="441"/>
                    <a:pt x="273" y="447"/>
                    <a:pt x="272" y="448"/>
                  </a:cubicBezTo>
                  <a:cubicBezTo>
                    <a:pt x="272" y="450"/>
                    <a:pt x="272" y="451"/>
                    <a:pt x="273" y="452"/>
                  </a:cubicBezTo>
                  <a:cubicBezTo>
                    <a:pt x="275" y="453"/>
                    <a:pt x="277" y="459"/>
                    <a:pt x="280" y="460"/>
                  </a:cubicBezTo>
                  <a:cubicBezTo>
                    <a:pt x="282" y="460"/>
                    <a:pt x="286" y="464"/>
                    <a:pt x="286" y="469"/>
                  </a:cubicBezTo>
                  <a:cubicBezTo>
                    <a:pt x="286" y="473"/>
                    <a:pt x="292" y="478"/>
                    <a:pt x="295" y="479"/>
                  </a:cubicBezTo>
                  <a:cubicBezTo>
                    <a:pt x="298" y="480"/>
                    <a:pt x="300" y="482"/>
                    <a:pt x="300" y="485"/>
                  </a:cubicBezTo>
                  <a:cubicBezTo>
                    <a:pt x="300" y="487"/>
                    <a:pt x="303" y="488"/>
                    <a:pt x="303" y="487"/>
                  </a:cubicBezTo>
                  <a:cubicBezTo>
                    <a:pt x="304" y="486"/>
                    <a:pt x="308" y="486"/>
                    <a:pt x="310" y="489"/>
                  </a:cubicBezTo>
                  <a:cubicBezTo>
                    <a:pt x="311" y="491"/>
                    <a:pt x="314" y="491"/>
                    <a:pt x="316" y="491"/>
                  </a:cubicBezTo>
                  <a:cubicBezTo>
                    <a:pt x="318" y="491"/>
                    <a:pt x="337" y="491"/>
                    <a:pt x="337" y="491"/>
                  </a:cubicBezTo>
                  <a:cubicBezTo>
                    <a:pt x="337" y="491"/>
                    <a:pt x="344" y="490"/>
                    <a:pt x="346" y="494"/>
                  </a:cubicBezTo>
                  <a:cubicBezTo>
                    <a:pt x="348" y="499"/>
                    <a:pt x="353" y="505"/>
                    <a:pt x="358" y="502"/>
                  </a:cubicBezTo>
                  <a:cubicBezTo>
                    <a:pt x="363" y="500"/>
                    <a:pt x="359" y="494"/>
                    <a:pt x="359" y="493"/>
                  </a:cubicBezTo>
                  <a:cubicBezTo>
                    <a:pt x="358" y="493"/>
                    <a:pt x="362" y="487"/>
                    <a:pt x="362" y="487"/>
                  </a:cubicBezTo>
                  <a:cubicBezTo>
                    <a:pt x="362" y="487"/>
                    <a:pt x="364" y="486"/>
                    <a:pt x="363" y="481"/>
                  </a:cubicBezTo>
                  <a:cubicBezTo>
                    <a:pt x="362" y="476"/>
                    <a:pt x="361" y="475"/>
                    <a:pt x="362" y="471"/>
                  </a:cubicBezTo>
                  <a:cubicBezTo>
                    <a:pt x="362" y="466"/>
                    <a:pt x="358" y="457"/>
                    <a:pt x="358" y="448"/>
                  </a:cubicBezTo>
                  <a:cubicBezTo>
                    <a:pt x="359" y="439"/>
                    <a:pt x="361" y="434"/>
                    <a:pt x="363" y="429"/>
                  </a:cubicBezTo>
                  <a:cubicBezTo>
                    <a:pt x="365" y="424"/>
                    <a:pt x="362" y="423"/>
                    <a:pt x="359" y="428"/>
                  </a:cubicBezTo>
                  <a:cubicBezTo>
                    <a:pt x="356" y="433"/>
                    <a:pt x="353" y="440"/>
                    <a:pt x="354" y="450"/>
                  </a:cubicBezTo>
                  <a:cubicBezTo>
                    <a:pt x="355" y="459"/>
                    <a:pt x="357" y="463"/>
                    <a:pt x="357" y="469"/>
                  </a:cubicBezTo>
                  <a:cubicBezTo>
                    <a:pt x="357" y="475"/>
                    <a:pt x="358" y="480"/>
                    <a:pt x="360" y="481"/>
                  </a:cubicBezTo>
                  <a:cubicBezTo>
                    <a:pt x="361" y="482"/>
                    <a:pt x="360" y="486"/>
                    <a:pt x="359" y="485"/>
                  </a:cubicBezTo>
                  <a:cubicBezTo>
                    <a:pt x="358" y="483"/>
                    <a:pt x="355" y="478"/>
                    <a:pt x="354" y="477"/>
                  </a:cubicBezTo>
                  <a:cubicBezTo>
                    <a:pt x="353" y="475"/>
                    <a:pt x="353" y="473"/>
                    <a:pt x="353" y="470"/>
                  </a:cubicBezTo>
                  <a:cubicBezTo>
                    <a:pt x="353" y="468"/>
                    <a:pt x="353" y="462"/>
                    <a:pt x="351" y="459"/>
                  </a:cubicBezTo>
                  <a:cubicBezTo>
                    <a:pt x="349" y="456"/>
                    <a:pt x="347" y="453"/>
                    <a:pt x="347" y="448"/>
                  </a:cubicBezTo>
                  <a:cubicBezTo>
                    <a:pt x="347" y="443"/>
                    <a:pt x="346" y="442"/>
                    <a:pt x="343" y="440"/>
                  </a:cubicBezTo>
                  <a:cubicBezTo>
                    <a:pt x="339" y="439"/>
                    <a:pt x="338" y="435"/>
                    <a:pt x="338" y="434"/>
                  </a:cubicBezTo>
                  <a:cubicBezTo>
                    <a:pt x="338" y="434"/>
                    <a:pt x="339" y="434"/>
                    <a:pt x="340" y="435"/>
                  </a:cubicBezTo>
                  <a:cubicBezTo>
                    <a:pt x="341" y="436"/>
                    <a:pt x="341" y="435"/>
                    <a:pt x="342" y="435"/>
                  </a:cubicBezTo>
                  <a:cubicBezTo>
                    <a:pt x="343" y="435"/>
                    <a:pt x="348" y="428"/>
                    <a:pt x="348" y="428"/>
                  </a:cubicBezTo>
                  <a:cubicBezTo>
                    <a:pt x="349" y="441"/>
                    <a:pt x="349" y="441"/>
                    <a:pt x="349" y="441"/>
                  </a:cubicBezTo>
                  <a:cubicBezTo>
                    <a:pt x="349" y="441"/>
                    <a:pt x="352" y="443"/>
                    <a:pt x="352" y="440"/>
                  </a:cubicBezTo>
                  <a:cubicBezTo>
                    <a:pt x="352" y="437"/>
                    <a:pt x="355" y="429"/>
                    <a:pt x="357" y="424"/>
                  </a:cubicBezTo>
                  <a:cubicBezTo>
                    <a:pt x="359" y="420"/>
                    <a:pt x="358" y="413"/>
                    <a:pt x="353" y="412"/>
                  </a:cubicBezTo>
                  <a:cubicBezTo>
                    <a:pt x="348" y="411"/>
                    <a:pt x="343" y="408"/>
                    <a:pt x="344" y="408"/>
                  </a:cubicBezTo>
                  <a:cubicBezTo>
                    <a:pt x="344" y="408"/>
                    <a:pt x="350" y="409"/>
                    <a:pt x="353" y="408"/>
                  </a:cubicBezTo>
                  <a:cubicBezTo>
                    <a:pt x="357" y="406"/>
                    <a:pt x="360" y="407"/>
                    <a:pt x="361" y="410"/>
                  </a:cubicBezTo>
                  <a:cubicBezTo>
                    <a:pt x="362" y="412"/>
                    <a:pt x="364" y="412"/>
                    <a:pt x="364" y="410"/>
                  </a:cubicBezTo>
                  <a:cubicBezTo>
                    <a:pt x="365" y="408"/>
                    <a:pt x="369" y="407"/>
                    <a:pt x="371" y="393"/>
                  </a:cubicBezTo>
                  <a:cubicBezTo>
                    <a:pt x="371" y="393"/>
                    <a:pt x="371" y="392"/>
                    <a:pt x="374" y="392"/>
                  </a:cubicBezTo>
                  <a:cubicBezTo>
                    <a:pt x="377" y="392"/>
                    <a:pt x="378" y="393"/>
                    <a:pt x="379" y="390"/>
                  </a:cubicBezTo>
                  <a:cubicBezTo>
                    <a:pt x="380" y="387"/>
                    <a:pt x="381" y="379"/>
                    <a:pt x="386" y="386"/>
                  </a:cubicBezTo>
                  <a:cubicBezTo>
                    <a:pt x="387" y="388"/>
                    <a:pt x="387" y="388"/>
                    <a:pt x="387" y="388"/>
                  </a:cubicBezTo>
                  <a:cubicBezTo>
                    <a:pt x="387" y="388"/>
                    <a:pt x="378" y="392"/>
                    <a:pt x="373" y="401"/>
                  </a:cubicBezTo>
                  <a:cubicBezTo>
                    <a:pt x="373" y="401"/>
                    <a:pt x="370" y="406"/>
                    <a:pt x="370" y="409"/>
                  </a:cubicBezTo>
                  <a:cubicBezTo>
                    <a:pt x="369" y="412"/>
                    <a:pt x="372" y="411"/>
                    <a:pt x="374" y="409"/>
                  </a:cubicBezTo>
                  <a:cubicBezTo>
                    <a:pt x="375" y="407"/>
                    <a:pt x="374" y="403"/>
                    <a:pt x="378" y="401"/>
                  </a:cubicBezTo>
                  <a:cubicBezTo>
                    <a:pt x="381" y="398"/>
                    <a:pt x="390" y="392"/>
                    <a:pt x="391" y="390"/>
                  </a:cubicBezTo>
                  <a:cubicBezTo>
                    <a:pt x="392" y="388"/>
                    <a:pt x="393" y="386"/>
                    <a:pt x="393" y="386"/>
                  </a:cubicBezTo>
                  <a:cubicBezTo>
                    <a:pt x="393" y="386"/>
                    <a:pt x="394" y="385"/>
                    <a:pt x="391" y="382"/>
                  </a:cubicBezTo>
                  <a:cubicBezTo>
                    <a:pt x="389" y="378"/>
                    <a:pt x="385" y="372"/>
                    <a:pt x="386" y="371"/>
                  </a:cubicBezTo>
                  <a:cubicBezTo>
                    <a:pt x="388" y="370"/>
                    <a:pt x="392" y="373"/>
                    <a:pt x="393" y="375"/>
                  </a:cubicBezTo>
                  <a:cubicBezTo>
                    <a:pt x="395" y="376"/>
                    <a:pt x="392" y="369"/>
                    <a:pt x="395" y="370"/>
                  </a:cubicBezTo>
                  <a:cubicBezTo>
                    <a:pt x="398" y="371"/>
                    <a:pt x="397" y="372"/>
                    <a:pt x="397" y="372"/>
                  </a:cubicBezTo>
                  <a:cubicBezTo>
                    <a:pt x="397" y="372"/>
                    <a:pt x="402" y="367"/>
                    <a:pt x="404" y="369"/>
                  </a:cubicBezTo>
                  <a:cubicBezTo>
                    <a:pt x="405" y="371"/>
                    <a:pt x="400" y="376"/>
                    <a:pt x="400" y="377"/>
                  </a:cubicBezTo>
                  <a:cubicBezTo>
                    <a:pt x="400" y="378"/>
                    <a:pt x="394" y="383"/>
                    <a:pt x="394" y="385"/>
                  </a:cubicBezTo>
                  <a:cubicBezTo>
                    <a:pt x="394" y="386"/>
                    <a:pt x="394" y="387"/>
                    <a:pt x="397" y="386"/>
                  </a:cubicBezTo>
                  <a:cubicBezTo>
                    <a:pt x="400" y="385"/>
                    <a:pt x="417" y="375"/>
                    <a:pt x="417" y="375"/>
                  </a:cubicBezTo>
                  <a:cubicBezTo>
                    <a:pt x="417" y="375"/>
                    <a:pt x="417" y="373"/>
                    <a:pt x="415" y="375"/>
                  </a:cubicBezTo>
                  <a:cubicBezTo>
                    <a:pt x="412" y="376"/>
                    <a:pt x="409" y="378"/>
                    <a:pt x="409" y="378"/>
                  </a:cubicBezTo>
                  <a:cubicBezTo>
                    <a:pt x="409" y="378"/>
                    <a:pt x="403" y="378"/>
                    <a:pt x="405" y="376"/>
                  </a:cubicBezTo>
                  <a:cubicBezTo>
                    <a:pt x="407" y="374"/>
                    <a:pt x="416" y="370"/>
                    <a:pt x="416" y="372"/>
                  </a:cubicBezTo>
                  <a:cubicBezTo>
                    <a:pt x="417" y="374"/>
                    <a:pt x="417" y="375"/>
                    <a:pt x="417" y="375"/>
                  </a:cubicBezTo>
                  <a:cubicBezTo>
                    <a:pt x="418" y="375"/>
                    <a:pt x="423" y="371"/>
                    <a:pt x="425" y="369"/>
                  </a:cubicBezTo>
                  <a:cubicBezTo>
                    <a:pt x="427" y="367"/>
                    <a:pt x="430" y="367"/>
                    <a:pt x="432" y="367"/>
                  </a:cubicBezTo>
                  <a:cubicBezTo>
                    <a:pt x="433" y="367"/>
                    <a:pt x="435" y="367"/>
                    <a:pt x="437" y="366"/>
                  </a:cubicBezTo>
                  <a:cubicBezTo>
                    <a:pt x="440" y="364"/>
                    <a:pt x="440" y="364"/>
                    <a:pt x="442" y="364"/>
                  </a:cubicBezTo>
                  <a:cubicBezTo>
                    <a:pt x="444" y="364"/>
                    <a:pt x="449" y="360"/>
                    <a:pt x="449" y="357"/>
                  </a:cubicBezTo>
                  <a:cubicBezTo>
                    <a:pt x="449" y="357"/>
                    <a:pt x="452" y="356"/>
                    <a:pt x="453" y="354"/>
                  </a:cubicBezTo>
                  <a:cubicBezTo>
                    <a:pt x="453" y="354"/>
                    <a:pt x="456" y="360"/>
                    <a:pt x="459" y="356"/>
                  </a:cubicBezTo>
                  <a:cubicBezTo>
                    <a:pt x="462" y="352"/>
                    <a:pt x="466" y="349"/>
                    <a:pt x="464" y="348"/>
                  </a:cubicBezTo>
                  <a:cubicBezTo>
                    <a:pt x="462" y="347"/>
                    <a:pt x="457" y="349"/>
                    <a:pt x="456" y="350"/>
                  </a:cubicBezTo>
                  <a:cubicBezTo>
                    <a:pt x="456" y="351"/>
                    <a:pt x="455" y="349"/>
                    <a:pt x="455" y="346"/>
                  </a:cubicBezTo>
                  <a:cubicBezTo>
                    <a:pt x="455" y="342"/>
                    <a:pt x="456" y="336"/>
                    <a:pt x="452" y="333"/>
                  </a:cubicBezTo>
                  <a:cubicBezTo>
                    <a:pt x="449" y="330"/>
                    <a:pt x="452" y="328"/>
                    <a:pt x="455" y="328"/>
                  </a:cubicBezTo>
                  <a:cubicBezTo>
                    <a:pt x="458" y="328"/>
                    <a:pt x="463" y="324"/>
                    <a:pt x="463" y="324"/>
                  </a:cubicBezTo>
                  <a:cubicBezTo>
                    <a:pt x="463" y="324"/>
                    <a:pt x="468" y="321"/>
                    <a:pt x="467" y="325"/>
                  </a:cubicBezTo>
                  <a:cubicBezTo>
                    <a:pt x="466" y="329"/>
                    <a:pt x="465" y="333"/>
                    <a:pt x="466" y="334"/>
                  </a:cubicBezTo>
                  <a:cubicBezTo>
                    <a:pt x="467" y="336"/>
                    <a:pt x="470" y="337"/>
                    <a:pt x="472" y="336"/>
                  </a:cubicBezTo>
                  <a:cubicBezTo>
                    <a:pt x="472" y="336"/>
                    <a:pt x="467" y="339"/>
                    <a:pt x="464" y="340"/>
                  </a:cubicBezTo>
                  <a:cubicBezTo>
                    <a:pt x="461" y="341"/>
                    <a:pt x="462" y="344"/>
                    <a:pt x="466" y="343"/>
                  </a:cubicBezTo>
                  <a:cubicBezTo>
                    <a:pt x="470" y="342"/>
                    <a:pt x="477" y="339"/>
                    <a:pt x="477" y="339"/>
                  </a:cubicBezTo>
                  <a:cubicBezTo>
                    <a:pt x="477" y="339"/>
                    <a:pt x="481" y="333"/>
                    <a:pt x="484" y="332"/>
                  </a:cubicBezTo>
                  <a:cubicBezTo>
                    <a:pt x="487" y="331"/>
                    <a:pt x="493" y="332"/>
                    <a:pt x="495" y="332"/>
                  </a:cubicBezTo>
                  <a:cubicBezTo>
                    <a:pt x="497" y="332"/>
                    <a:pt x="501" y="330"/>
                    <a:pt x="501" y="329"/>
                  </a:cubicBezTo>
                  <a:cubicBezTo>
                    <a:pt x="498" y="323"/>
                    <a:pt x="502" y="320"/>
                    <a:pt x="506" y="317"/>
                  </a:cubicBezTo>
                  <a:cubicBezTo>
                    <a:pt x="508" y="315"/>
                    <a:pt x="506" y="313"/>
                    <a:pt x="504" y="313"/>
                  </a:cubicBezTo>
                  <a:cubicBezTo>
                    <a:pt x="504" y="313"/>
                    <a:pt x="503" y="312"/>
                    <a:pt x="503" y="312"/>
                  </a:cubicBezTo>
                  <a:cubicBezTo>
                    <a:pt x="503" y="312"/>
                    <a:pt x="504" y="312"/>
                    <a:pt x="504" y="313"/>
                  </a:cubicBezTo>
                  <a:cubicBezTo>
                    <a:pt x="505" y="313"/>
                    <a:pt x="506" y="313"/>
                    <a:pt x="506" y="312"/>
                  </a:cubicBezTo>
                  <a:cubicBezTo>
                    <a:pt x="508" y="311"/>
                    <a:pt x="509" y="299"/>
                    <a:pt x="507" y="292"/>
                  </a:cubicBezTo>
                  <a:cubicBezTo>
                    <a:pt x="504" y="285"/>
                    <a:pt x="508" y="277"/>
                    <a:pt x="510" y="272"/>
                  </a:cubicBezTo>
                  <a:cubicBezTo>
                    <a:pt x="511" y="267"/>
                    <a:pt x="508" y="263"/>
                    <a:pt x="505" y="262"/>
                  </a:cubicBezTo>
                  <a:cubicBezTo>
                    <a:pt x="501" y="260"/>
                    <a:pt x="502" y="255"/>
                    <a:pt x="502" y="250"/>
                  </a:cubicBezTo>
                  <a:cubicBezTo>
                    <a:pt x="502" y="246"/>
                    <a:pt x="502" y="236"/>
                    <a:pt x="499" y="236"/>
                  </a:cubicBezTo>
                  <a:cubicBezTo>
                    <a:pt x="497" y="236"/>
                    <a:pt x="494" y="233"/>
                    <a:pt x="494" y="227"/>
                  </a:cubicBezTo>
                  <a:cubicBezTo>
                    <a:pt x="493" y="220"/>
                    <a:pt x="486" y="214"/>
                    <a:pt x="486" y="214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8" y="154"/>
                    <a:pt x="488" y="154"/>
                    <a:pt x="488" y="154"/>
                  </a:cubicBezTo>
                  <a:lnTo>
                    <a:pt x="484" y="1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70">
              <a:extLst>
                <a:ext uri="{FF2B5EF4-FFF2-40B4-BE49-F238E27FC236}">
                  <a16:creationId xmlns:a16="http://schemas.microsoft.com/office/drawing/2014/main" id="{050F2300-2940-4883-898A-29FA3CF6C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753" y="7119913"/>
              <a:ext cx="939800" cy="984250"/>
            </a:xfrm>
            <a:custGeom>
              <a:avLst/>
              <a:gdLst>
                <a:gd name="T0" fmla="*/ 99 w 251"/>
                <a:gd name="T1" fmla="*/ 244 h 263"/>
                <a:gd name="T2" fmla="*/ 232 w 251"/>
                <a:gd name="T3" fmla="*/ 257 h 263"/>
                <a:gd name="T4" fmla="*/ 251 w 251"/>
                <a:gd name="T5" fmla="*/ 29 h 263"/>
                <a:gd name="T6" fmla="*/ 247 w 251"/>
                <a:gd name="T7" fmla="*/ 28 h 263"/>
                <a:gd name="T8" fmla="*/ 36 w 251"/>
                <a:gd name="T9" fmla="*/ 0 h 263"/>
                <a:gd name="T10" fmla="*/ 0 w 251"/>
                <a:gd name="T11" fmla="*/ 258 h 263"/>
                <a:gd name="T12" fmla="*/ 27 w 251"/>
                <a:gd name="T13" fmla="*/ 263 h 263"/>
                <a:gd name="T14" fmla="*/ 31 w 251"/>
                <a:gd name="T15" fmla="*/ 243 h 263"/>
                <a:gd name="T16" fmla="*/ 96 w 251"/>
                <a:gd name="T17" fmla="*/ 252 h 263"/>
                <a:gd name="T18" fmla="*/ 96 w 251"/>
                <a:gd name="T19" fmla="*/ 252 h 263"/>
                <a:gd name="T20" fmla="*/ 98 w 251"/>
                <a:gd name="T21" fmla="*/ 253 h 263"/>
                <a:gd name="T22" fmla="*/ 99 w 251"/>
                <a:gd name="T23" fmla="*/ 2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263">
                  <a:moveTo>
                    <a:pt x="99" y="244"/>
                  </a:moveTo>
                  <a:cubicBezTo>
                    <a:pt x="232" y="257"/>
                    <a:pt x="232" y="257"/>
                    <a:pt x="232" y="257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162" y="19"/>
                    <a:pt x="47" y="1"/>
                    <a:pt x="36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8" y="253"/>
                    <a:pt x="98" y="253"/>
                    <a:pt x="98" y="253"/>
                  </a:cubicBezTo>
                  <a:lnTo>
                    <a:pt x="99" y="2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71">
              <a:extLst>
                <a:ext uri="{FF2B5EF4-FFF2-40B4-BE49-F238E27FC236}">
                  <a16:creationId xmlns:a16="http://schemas.microsoft.com/office/drawing/2014/main" id="{A83C61FA-E40C-48C2-AE4C-07FAE403D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6790" y="7227863"/>
              <a:ext cx="1198563" cy="647700"/>
            </a:xfrm>
            <a:custGeom>
              <a:avLst/>
              <a:gdLst>
                <a:gd name="T0" fmla="*/ 109 w 320"/>
                <a:gd name="T1" fmla="*/ 32 h 173"/>
                <a:gd name="T2" fmla="*/ 109 w 320"/>
                <a:gd name="T3" fmla="*/ 123 h 173"/>
                <a:gd name="T4" fmla="*/ 128 w 320"/>
                <a:gd name="T5" fmla="*/ 125 h 173"/>
                <a:gd name="T6" fmla="*/ 138 w 320"/>
                <a:gd name="T7" fmla="*/ 131 h 173"/>
                <a:gd name="T8" fmla="*/ 154 w 320"/>
                <a:gd name="T9" fmla="*/ 144 h 173"/>
                <a:gd name="T10" fmla="*/ 156 w 320"/>
                <a:gd name="T11" fmla="*/ 145 h 173"/>
                <a:gd name="T12" fmla="*/ 171 w 320"/>
                <a:gd name="T13" fmla="*/ 151 h 173"/>
                <a:gd name="T14" fmla="*/ 172 w 320"/>
                <a:gd name="T15" fmla="*/ 152 h 173"/>
                <a:gd name="T16" fmla="*/ 173 w 320"/>
                <a:gd name="T17" fmla="*/ 153 h 173"/>
                <a:gd name="T18" fmla="*/ 174 w 320"/>
                <a:gd name="T19" fmla="*/ 148 h 173"/>
                <a:gd name="T20" fmla="*/ 183 w 320"/>
                <a:gd name="T21" fmla="*/ 147 h 173"/>
                <a:gd name="T22" fmla="*/ 195 w 320"/>
                <a:gd name="T23" fmla="*/ 162 h 173"/>
                <a:gd name="T24" fmla="*/ 206 w 320"/>
                <a:gd name="T25" fmla="*/ 159 h 173"/>
                <a:gd name="T26" fmla="*/ 215 w 320"/>
                <a:gd name="T27" fmla="*/ 160 h 173"/>
                <a:gd name="T28" fmla="*/ 221 w 320"/>
                <a:gd name="T29" fmla="*/ 159 h 173"/>
                <a:gd name="T30" fmla="*/ 226 w 320"/>
                <a:gd name="T31" fmla="*/ 160 h 173"/>
                <a:gd name="T32" fmla="*/ 228 w 320"/>
                <a:gd name="T33" fmla="*/ 153 h 173"/>
                <a:gd name="T34" fmla="*/ 232 w 320"/>
                <a:gd name="T35" fmla="*/ 154 h 173"/>
                <a:gd name="T36" fmla="*/ 241 w 320"/>
                <a:gd name="T37" fmla="*/ 157 h 173"/>
                <a:gd name="T38" fmla="*/ 243 w 320"/>
                <a:gd name="T39" fmla="*/ 157 h 173"/>
                <a:gd name="T40" fmla="*/ 251 w 320"/>
                <a:gd name="T41" fmla="*/ 166 h 173"/>
                <a:gd name="T42" fmla="*/ 261 w 320"/>
                <a:gd name="T43" fmla="*/ 161 h 173"/>
                <a:gd name="T44" fmla="*/ 279 w 320"/>
                <a:gd name="T45" fmla="*/ 160 h 173"/>
                <a:gd name="T46" fmla="*/ 281 w 320"/>
                <a:gd name="T47" fmla="*/ 160 h 173"/>
                <a:gd name="T48" fmla="*/ 294 w 320"/>
                <a:gd name="T49" fmla="*/ 159 h 173"/>
                <a:gd name="T50" fmla="*/ 301 w 320"/>
                <a:gd name="T51" fmla="*/ 162 h 173"/>
                <a:gd name="T52" fmla="*/ 309 w 320"/>
                <a:gd name="T53" fmla="*/ 168 h 173"/>
                <a:gd name="T54" fmla="*/ 318 w 320"/>
                <a:gd name="T55" fmla="*/ 172 h 173"/>
                <a:gd name="T56" fmla="*/ 320 w 320"/>
                <a:gd name="T57" fmla="*/ 169 h 173"/>
                <a:gd name="T58" fmla="*/ 313 w 320"/>
                <a:gd name="T59" fmla="*/ 13 h 173"/>
                <a:gd name="T60" fmla="*/ 38 w 320"/>
                <a:gd name="T61" fmla="*/ 3 h 173"/>
                <a:gd name="T62" fmla="*/ 1 w 320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0" h="173">
                  <a:moveTo>
                    <a:pt x="0" y="22"/>
                  </a:moveTo>
                  <a:cubicBezTo>
                    <a:pt x="109" y="32"/>
                    <a:pt x="109" y="32"/>
                    <a:pt x="109" y="3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2"/>
                    <a:pt x="108" y="122"/>
                    <a:pt x="109" y="123"/>
                  </a:cubicBezTo>
                  <a:cubicBezTo>
                    <a:pt x="112" y="123"/>
                    <a:pt x="115" y="124"/>
                    <a:pt x="118" y="124"/>
                  </a:cubicBezTo>
                  <a:cubicBezTo>
                    <a:pt x="120" y="124"/>
                    <a:pt x="124" y="124"/>
                    <a:pt x="128" y="125"/>
                  </a:cubicBezTo>
                  <a:cubicBezTo>
                    <a:pt x="130" y="126"/>
                    <a:pt x="132" y="126"/>
                    <a:pt x="133" y="127"/>
                  </a:cubicBezTo>
                  <a:cubicBezTo>
                    <a:pt x="135" y="128"/>
                    <a:pt x="137" y="129"/>
                    <a:pt x="138" y="131"/>
                  </a:cubicBezTo>
                  <a:cubicBezTo>
                    <a:pt x="141" y="136"/>
                    <a:pt x="142" y="139"/>
                    <a:pt x="148" y="141"/>
                  </a:cubicBezTo>
                  <a:cubicBezTo>
                    <a:pt x="150" y="142"/>
                    <a:pt x="153" y="143"/>
                    <a:pt x="154" y="144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7" y="145"/>
                    <a:pt x="158" y="145"/>
                    <a:pt x="159" y="145"/>
                  </a:cubicBezTo>
                  <a:cubicBezTo>
                    <a:pt x="163" y="146"/>
                    <a:pt x="168" y="147"/>
                    <a:pt x="171" y="151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2" y="151"/>
                    <a:pt x="172" y="152"/>
                    <a:pt x="172" y="152"/>
                  </a:cubicBezTo>
                  <a:cubicBezTo>
                    <a:pt x="172" y="152"/>
                    <a:pt x="173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52"/>
                    <a:pt x="173" y="150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6"/>
                    <a:pt x="180" y="141"/>
                    <a:pt x="182" y="146"/>
                  </a:cubicBezTo>
                  <a:cubicBezTo>
                    <a:pt x="183" y="146"/>
                    <a:pt x="183" y="147"/>
                    <a:pt x="183" y="147"/>
                  </a:cubicBezTo>
                  <a:cubicBezTo>
                    <a:pt x="184" y="149"/>
                    <a:pt x="185" y="151"/>
                    <a:pt x="186" y="153"/>
                  </a:cubicBezTo>
                  <a:cubicBezTo>
                    <a:pt x="188" y="157"/>
                    <a:pt x="191" y="162"/>
                    <a:pt x="195" y="162"/>
                  </a:cubicBezTo>
                  <a:cubicBezTo>
                    <a:pt x="197" y="162"/>
                    <a:pt x="200" y="160"/>
                    <a:pt x="202" y="159"/>
                  </a:cubicBezTo>
                  <a:cubicBezTo>
                    <a:pt x="203" y="159"/>
                    <a:pt x="204" y="158"/>
                    <a:pt x="206" y="159"/>
                  </a:cubicBezTo>
                  <a:cubicBezTo>
                    <a:pt x="208" y="159"/>
                    <a:pt x="211" y="161"/>
                    <a:pt x="214" y="161"/>
                  </a:cubicBezTo>
                  <a:cubicBezTo>
                    <a:pt x="215" y="161"/>
                    <a:pt x="215" y="161"/>
                    <a:pt x="215" y="160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7" y="157"/>
                    <a:pt x="221" y="156"/>
                    <a:pt x="221" y="159"/>
                  </a:cubicBezTo>
                  <a:cubicBezTo>
                    <a:pt x="222" y="161"/>
                    <a:pt x="223" y="162"/>
                    <a:pt x="225" y="162"/>
                  </a:cubicBezTo>
                  <a:cubicBezTo>
                    <a:pt x="225" y="162"/>
                    <a:pt x="226" y="161"/>
                    <a:pt x="226" y="160"/>
                  </a:cubicBezTo>
                  <a:cubicBezTo>
                    <a:pt x="226" y="160"/>
                    <a:pt x="226" y="160"/>
                    <a:pt x="226" y="159"/>
                  </a:cubicBezTo>
                  <a:cubicBezTo>
                    <a:pt x="226" y="158"/>
                    <a:pt x="227" y="154"/>
                    <a:pt x="228" y="153"/>
                  </a:cubicBezTo>
                  <a:cubicBezTo>
                    <a:pt x="228" y="153"/>
                    <a:pt x="229" y="153"/>
                    <a:pt x="229" y="153"/>
                  </a:cubicBezTo>
                  <a:cubicBezTo>
                    <a:pt x="230" y="153"/>
                    <a:pt x="231" y="153"/>
                    <a:pt x="232" y="154"/>
                  </a:cubicBezTo>
                  <a:cubicBezTo>
                    <a:pt x="234" y="156"/>
                    <a:pt x="238" y="157"/>
                    <a:pt x="240" y="157"/>
                  </a:cubicBezTo>
                  <a:cubicBezTo>
                    <a:pt x="240" y="157"/>
                    <a:pt x="241" y="157"/>
                    <a:pt x="241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3" y="157"/>
                  </a:cubicBezTo>
                  <a:cubicBezTo>
                    <a:pt x="244" y="157"/>
                    <a:pt x="246" y="160"/>
                    <a:pt x="247" y="162"/>
                  </a:cubicBezTo>
                  <a:cubicBezTo>
                    <a:pt x="247" y="164"/>
                    <a:pt x="249" y="166"/>
                    <a:pt x="251" y="166"/>
                  </a:cubicBezTo>
                  <a:cubicBezTo>
                    <a:pt x="252" y="165"/>
                    <a:pt x="254" y="165"/>
                    <a:pt x="255" y="164"/>
                  </a:cubicBezTo>
                  <a:cubicBezTo>
                    <a:pt x="257" y="162"/>
                    <a:pt x="260" y="161"/>
                    <a:pt x="261" y="161"/>
                  </a:cubicBezTo>
                  <a:cubicBezTo>
                    <a:pt x="264" y="161"/>
                    <a:pt x="273" y="161"/>
                    <a:pt x="273" y="161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0"/>
                    <a:pt x="280" y="160"/>
                    <a:pt x="281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4" y="160"/>
                    <a:pt x="288" y="159"/>
                    <a:pt x="291" y="159"/>
                  </a:cubicBezTo>
                  <a:cubicBezTo>
                    <a:pt x="292" y="159"/>
                    <a:pt x="293" y="159"/>
                    <a:pt x="294" y="159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4" y="159"/>
                    <a:pt x="297" y="158"/>
                    <a:pt x="301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4" y="164"/>
                    <a:pt x="306" y="166"/>
                    <a:pt x="309" y="168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13" y="171"/>
                    <a:pt x="316" y="173"/>
                    <a:pt x="318" y="172"/>
                  </a:cubicBezTo>
                  <a:cubicBezTo>
                    <a:pt x="319" y="172"/>
                    <a:pt x="320" y="170"/>
                    <a:pt x="320" y="169"/>
                  </a:cubicBezTo>
                  <a:cubicBezTo>
                    <a:pt x="320" y="169"/>
                    <a:pt x="320" y="169"/>
                    <a:pt x="320" y="169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13"/>
                    <a:pt x="313" y="13"/>
                    <a:pt x="313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0" y="3"/>
                    <a:pt x="21" y="2"/>
                    <a:pt x="1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72">
              <a:extLst>
                <a:ext uri="{FF2B5EF4-FFF2-40B4-BE49-F238E27FC236}">
                  <a16:creationId xmlns:a16="http://schemas.microsoft.com/office/drawing/2014/main" id="{563BD5F2-E30C-43B2-88A9-ADB91893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28" y="7348513"/>
              <a:ext cx="703263" cy="617537"/>
            </a:xfrm>
            <a:custGeom>
              <a:avLst/>
              <a:gdLst>
                <a:gd name="T0" fmla="*/ 188 w 188"/>
                <a:gd name="T1" fmla="*/ 30 h 165"/>
                <a:gd name="T2" fmla="*/ 187 w 188"/>
                <a:gd name="T3" fmla="*/ 25 h 165"/>
                <a:gd name="T4" fmla="*/ 186 w 188"/>
                <a:gd name="T5" fmla="*/ 20 h 165"/>
                <a:gd name="T6" fmla="*/ 187 w 188"/>
                <a:gd name="T7" fmla="*/ 17 h 165"/>
                <a:gd name="T8" fmla="*/ 171 w 188"/>
                <a:gd name="T9" fmla="*/ 18 h 165"/>
                <a:gd name="T10" fmla="*/ 169 w 188"/>
                <a:gd name="T11" fmla="*/ 10 h 165"/>
                <a:gd name="T12" fmla="*/ 168 w 188"/>
                <a:gd name="T13" fmla="*/ 5 h 165"/>
                <a:gd name="T14" fmla="*/ 166 w 188"/>
                <a:gd name="T15" fmla="*/ 0 h 165"/>
                <a:gd name="T16" fmla="*/ 0 w 188"/>
                <a:gd name="T17" fmla="*/ 5 h 165"/>
                <a:gd name="T18" fmla="*/ 5 w 188"/>
                <a:gd name="T19" fmla="*/ 91 h 165"/>
                <a:gd name="T20" fmla="*/ 6 w 188"/>
                <a:gd name="T21" fmla="*/ 137 h 165"/>
                <a:gd name="T22" fmla="*/ 6 w 188"/>
                <a:gd name="T23" fmla="*/ 137 h 165"/>
                <a:gd name="T24" fmla="*/ 12 w 188"/>
                <a:gd name="T25" fmla="*/ 140 h 165"/>
                <a:gd name="T26" fmla="*/ 6 w 188"/>
                <a:gd name="T27" fmla="*/ 138 h 165"/>
                <a:gd name="T28" fmla="*/ 12 w 188"/>
                <a:gd name="T29" fmla="*/ 140 h 165"/>
                <a:gd name="T30" fmla="*/ 20 w 188"/>
                <a:gd name="T31" fmla="*/ 144 h 165"/>
                <a:gd name="T32" fmla="*/ 20 w 188"/>
                <a:gd name="T33" fmla="*/ 143 h 165"/>
                <a:gd name="T34" fmla="*/ 20 w 188"/>
                <a:gd name="T35" fmla="*/ 144 h 165"/>
                <a:gd name="T36" fmla="*/ 20 w 188"/>
                <a:gd name="T37" fmla="*/ 165 h 165"/>
                <a:gd name="T38" fmla="*/ 139 w 188"/>
                <a:gd name="T39" fmla="*/ 164 h 165"/>
                <a:gd name="T40" fmla="*/ 144 w 188"/>
                <a:gd name="T41" fmla="*/ 149 h 165"/>
                <a:gd name="T42" fmla="*/ 144 w 188"/>
                <a:gd name="T43" fmla="*/ 149 h 165"/>
                <a:gd name="T44" fmla="*/ 142 w 188"/>
                <a:gd name="T45" fmla="*/ 143 h 165"/>
                <a:gd name="T46" fmla="*/ 142 w 188"/>
                <a:gd name="T47" fmla="*/ 143 h 165"/>
                <a:gd name="T48" fmla="*/ 142 w 188"/>
                <a:gd name="T49" fmla="*/ 142 h 165"/>
                <a:gd name="T50" fmla="*/ 141 w 188"/>
                <a:gd name="T51" fmla="*/ 137 h 165"/>
                <a:gd name="T52" fmla="*/ 140 w 188"/>
                <a:gd name="T53" fmla="*/ 136 h 165"/>
                <a:gd name="T54" fmla="*/ 138 w 188"/>
                <a:gd name="T55" fmla="*/ 129 h 165"/>
                <a:gd name="T56" fmla="*/ 138 w 188"/>
                <a:gd name="T57" fmla="*/ 125 h 165"/>
                <a:gd name="T58" fmla="*/ 140 w 188"/>
                <a:gd name="T59" fmla="*/ 120 h 165"/>
                <a:gd name="T60" fmla="*/ 147 w 188"/>
                <a:gd name="T61" fmla="*/ 108 h 165"/>
                <a:gd name="T62" fmla="*/ 155 w 188"/>
                <a:gd name="T63" fmla="*/ 97 h 165"/>
                <a:gd name="T64" fmla="*/ 155 w 188"/>
                <a:gd name="T65" fmla="*/ 97 h 165"/>
                <a:gd name="T66" fmla="*/ 157 w 188"/>
                <a:gd name="T67" fmla="*/ 95 h 165"/>
                <a:gd name="T68" fmla="*/ 160 w 188"/>
                <a:gd name="T69" fmla="*/ 88 h 165"/>
                <a:gd name="T70" fmla="*/ 162 w 188"/>
                <a:gd name="T71" fmla="*/ 83 h 165"/>
                <a:gd name="T72" fmla="*/ 163 w 188"/>
                <a:gd name="T73" fmla="*/ 78 h 165"/>
                <a:gd name="T74" fmla="*/ 163 w 188"/>
                <a:gd name="T75" fmla="*/ 78 h 165"/>
                <a:gd name="T76" fmla="*/ 166 w 188"/>
                <a:gd name="T77" fmla="*/ 74 h 165"/>
                <a:gd name="T78" fmla="*/ 170 w 188"/>
                <a:gd name="T79" fmla="*/ 69 h 165"/>
                <a:gd name="T80" fmla="*/ 170 w 188"/>
                <a:gd name="T81" fmla="*/ 69 h 165"/>
                <a:gd name="T82" fmla="*/ 170 w 188"/>
                <a:gd name="T83" fmla="*/ 69 h 165"/>
                <a:gd name="T84" fmla="*/ 170 w 188"/>
                <a:gd name="T85" fmla="*/ 68 h 165"/>
                <a:gd name="T86" fmla="*/ 171 w 188"/>
                <a:gd name="T87" fmla="*/ 66 h 165"/>
                <a:gd name="T88" fmla="*/ 171 w 188"/>
                <a:gd name="T89" fmla="*/ 65 h 165"/>
                <a:gd name="T90" fmla="*/ 174 w 188"/>
                <a:gd name="T91" fmla="*/ 58 h 165"/>
                <a:gd name="T92" fmla="*/ 174 w 188"/>
                <a:gd name="T93" fmla="*/ 54 h 165"/>
                <a:gd name="T94" fmla="*/ 178 w 188"/>
                <a:gd name="T95" fmla="*/ 47 h 165"/>
                <a:gd name="T96" fmla="*/ 183 w 188"/>
                <a:gd name="T97" fmla="*/ 39 h 165"/>
                <a:gd name="T98" fmla="*/ 185 w 188"/>
                <a:gd name="T99" fmla="*/ 38 h 165"/>
                <a:gd name="T100" fmla="*/ 184 w 188"/>
                <a:gd name="T101" fmla="*/ 33 h 165"/>
                <a:gd name="T102" fmla="*/ 188 w 188"/>
                <a:gd name="T103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165">
                  <a:moveTo>
                    <a:pt x="188" y="30"/>
                  </a:moveTo>
                  <a:cubicBezTo>
                    <a:pt x="188" y="29"/>
                    <a:pt x="188" y="27"/>
                    <a:pt x="187" y="25"/>
                  </a:cubicBezTo>
                  <a:cubicBezTo>
                    <a:pt x="186" y="24"/>
                    <a:pt x="186" y="22"/>
                    <a:pt x="186" y="20"/>
                  </a:cubicBezTo>
                  <a:cubicBezTo>
                    <a:pt x="186" y="18"/>
                    <a:pt x="187" y="17"/>
                    <a:pt x="187" y="17"/>
                  </a:cubicBezTo>
                  <a:cubicBezTo>
                    <a:pt x="187" y="17"/>
                    <a:pt x="174" y="18"/>
                    <a:pt x="171" y="18"/>
                  </a:cubicBezTo>
                  <a:cubicBezTo>
                    <a:pt x="167" y="18"/>
                    <a:pt x="167" y="12"/>
                    <a:pt x="169" y="10"/>
                  </a:cubicBezTo>
                  <a:cubicBezTo>
                    <a:pt x="170" y="8"/>
                    <a:pt x="169" y="7"/>
                    <a:pt x="168" y="5"/>
                  </a:cubicBezTo>
                  <a:cubicBezTo>
                    <a:pt x="166" y="4"/>
                    <a:pt x="166" y="0"/>
                    <a:pt x="16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5"/>
                    <a:pt x="4" y="66"/>
                    <a:pt x="5" y="91"/>
                  </a:cubicBezTo>
                  <a:cubicBezTo>
                    <a:pt x="6" y="110"/>
                    <a:pt x="6" y="128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6" y="159"/>
                    <a:pt x="143" y="150"/>
                    <a:pt x="144" y="149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3" y="148"/>
                    <a:pt x="140" y="146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3" y="139"/>
                    <a:pt x="141" y="137"/>
                    <a:pt x="141" y="137"/>
                  </a:cubicBezTo>
                  <a:cubicBezTo>
                    <a:pt x="140" y="137"/>
                    <a:pt x="140" y="136"/>
                    <a:pt x="140" y="136"/>
                  </a:cubicBezTo>
                  <a:cubicBezTo>
                    <a:pt x="139" y="135"/>
                    <a:pt x="138" y="133"/>
                    <a:pt x="138" y="129"/>
                  </a:cubicBezTo>
                  <a:cubicBezTo>
                    <a:pt x="138" y="128"/>
                    <a:pt x="138" y="127"/>
                    <a:pt x="138" y="125"/>
                  </a:cubicBezTo>
                  <a:cubicBezTo>
                    <a:pt x="139" y="123"/>
                    <a:pt x="139" y="122"/>
                    <a:pt x="140" y="120"/>
                  </a:cubicBezTo>
                  <a:cubicBezTo>
                    <a:pt x="142" y="115"/>
                    <a:pt x="145" y="111"/>
                    <a:pt x="147" y="108"/>
                  </a:cubicBezTo>
                  <a:cubicBezTo>
                    <a:pt x="150" y="104"/>
                    <a:pt x="152" y="100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6"/>
                    <a:pt x="156" y="96"/>
                    <a:pt x="157" y="95"/>
                  </a:cubicBezTo>
                  <a:cubicBezTo>
                    <a:pt x="157" y="94"/>
                    <a:pt x="157" y="93"/>
                    <a:pt x="160" y="88"/>
                  </a:cubicBezTo>
                  <a:cubicBezTo>
                    <a:pt x="160" y="87"/>
                    <a:pt x="162" y="85"/>
                    <a:pt x="162" y="83"/>
                  </a:cubicBezTo>
                  <a:cubicBezTo>
                    <a:pt x="164" y="79"/>
                    <a:pt x="162" y="79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77"/>
                    <a:pt x="166" y="75"/>
                    <a:pt x="166" y="74"/>
                  </a:cubicBezTo>
                  <a:cubicBezTo>
                    <a:pt x="167" y="73"/>
                    <a:pt x="170" y="72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8"/>
                  </a:cubicBezTo>
                  <a:cubicBezTo>
                    <a:pt x="170" y="67"/>
                    <a:pt x="170" y="66"/>
                    <a:pt x="171" y="66"/>
                  </a:cubicBezTo>
                  <a:cubicBezTo>
                    <a:pt x="171" y="66"/>
                    <a:pt x="171" y="65"/>
                    <a:pt x="171" y="65"/>
                  </a:cubicBezTo>
                  <a:cubicBezTo>
                    <a:pt x="171" y="65"/>
                    <a:pt x="173" y="62"/>
                    <a:pt x="174" y="58"/>
                  </a:cubicBezTo>
                  <a:cubicBezTo>
                    <a:pt x="174" y="57"/>
                    <a:pt x="174" y="55"/>
                    <a:pt x="174" y="54"/>
                  </a:cubicBezTo>
                  <a:cubicBezTo>
                    <a:pt x="175" y="51"/>
                    <a:pt x="176" y="49"/>
                    <a:pt x="178" y="47"/>
                  </a:cubicBezTo>
                  <a:cubicBezTo>
                    <a:pt x="182" y="45"/>
                    <a:pt x="183" y="39"/>
                    <a:pt x="183" y="39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7" y="32"/>
                    <a:pt x="188" y="3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73">
              <a:extLst>
                <a:ext uri="{FF2B5EF4-FFF2-40B4-BE49-F238E27FC236}">
                  <a16:creationId xmlns:a16="http://schemas.microsoft.com/office/drawing/2014/main" id="{AB0D4988-90D6-4E9D-AE93-763A21C2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5403" y="6315050"/>
              <a:ext cx="536575" cy="950912"/>
            </a:xfrm>
            <a:custGeom>
              <a:avLst/>
              <a:gdLst>
                <a:gd name="T0" fmla="*/ 92 w 143"/>
                <a:gd name="T1" fmla="*/ 254 h 254"/>
                <a:gd name="T2" fmla="*/ 96 w 143"/>
                <a:gd name="T3" fmla="*/ 244 h 254"/>
                <a:gd name="T4" fmla="*/ 111 w 143"/>
                <a:gd name="T5" fmla="*/ 246 h 254"/>
                <a:gd name="T6" fmla="*/ 122 w 143"/>
                <a:gd name="T7" fmla="*/ 236 h 254"/>
                <a:gd name="T8" fmla="*/ 126 w 143"/>
                <a:gd name="T9" fmla="*/ 224 h 254"/>
                <a:gd name="T10" fmla="*/ 129 w 143"/>
                <a:gd name="T11" fmla="*/ 216 h 254"/>
                <a:gd name="T12" fmla="*/ 129 w 143"/>
                <a:gd name="T13" fmla="*/ 204 h 254"/>
                <a:gd name="T14" fmla="*/ 130 w 143"/>
                <a:gd name="T15" fmla="*/ 200 h 254"/>
                <a:gd name="T16" fmla="*/ 131 w 143"/>
                <a:gd name="T17" fmla="*/ 197 h 254"/>
                <a:gd name="T18" fmla="*/ 133 w 143"/>
                <a:gd name="T19" fmla="*/ 192 h 254"/>
                <a:gd name="T20" fmla="*/ 141 w 143"/>
                <a:gd name="T21" fmla="*/ 175 h 254"/>
                <a:gd name="T22" fmla="*/ 143 w 143"/>
                <a:gd name="T23" fmla="*/ 159 h 254"/>
                <a:gd name="T24" fmla="*/ 140 w 143"/>
                <a:gd name="T25" fmla="*/ 151 h 254"/>
                <a:gd name="T26" fmla="*/ 132 w 143"/>
                <a:gd name="T27" fmla="*/ 31 h 254"/>
                <a:gd name="T28" fmla="*/ 120 w 143"/>
                <a:gd name="T29" fmla="*/ 9 h 254"/>
                <a:gd name="T30" fmla="*/ 117 w 143"/>
                <a:gd name="T31" fmla="*/ 0 h 254"/>
                <a:gd name="T32" fmla="*/ 20 w 143"/>
                <a:gd name="T33" fmla="*/ 3 h 254"/>
                <a:gd name="T34" fmla="*/ 35 w 143"/>
                <a:gd name="T35" fmla="*/ 20 h 254"/>
                <a:gd name="T36" fmla="*/ 39 w 143"/>
                <a:gd name="T37" fmla="*/ 26 h 254"/>
                <a:gd name="T38" fmla="*/ 44 w 143"/>
                <a:gd name="T39" fmla="*/ 35 h 254"/>
                <a:gd name="T40" fmla="*/ 43 w 143"/>
                <a:gd name="T41" fmla="*/ 37 h 254"/>
                <a:gd name="T42" fmla="*/ 30 w 143"/>
                <a:gd name="T43" fmla="*/ 49 h 254"/>
                <a:gd name="T44" fmla="*/ 20 w 143"/>
                <a:gd name="T45" fmla="*/ 57 h 254"/>
                <a:gd name="T46" fmla="*/ 18 w 143"/>
                <a:gd name="T47" fmla="*/ 58 h 254"/>
                <a:gd name="T48" fmla="*/ 14 w 143"/>
                <a:gd name="T49" fmla="*/ 70 h 254"/>
                <a:gd name="T50" fmla="*/ 11 w 143"/>
                <a:gd name="T51" fmla="*/ 83 h 254"/>
                <a:gd name="T52" fmla="*/ 6 w 143"/>
                <a:gd name="T53" fmla="*/ 88 h 254"/>
                <a:gd name="T54" fmla="*/ 0 w 143"/>
                <a:gd name="T55" fmla="*/ 107 h 254"/>
                <a:gd name="T56" fmla="*/ 3 w 143"/>
                <a:gd name="T57" fmla="*/ 134 h 254"/>
                <a:gd name="T58" fmla="*/ 20 w 143"/>
                <a:gd name="T59" fmla="*/ 145 h 254"/>
                <a:gd name="T60" fmla="*/ 30 w 143"/>
                <a:gd name="T61" fmla="*/ 161 h 254"/>
                <a:gd name="T62" fmla="*/ 50 w 143"/>
                <a:gd name="T63" fmla="*/ 177 h 254"/>
                <a:gd name="T64" fmla="*/ 46 w 143"/>
                <a:gd name="T65" fmla="*/ 196 h 254"/>
                <a:gd name="T66" fmla="*/ 67 w 143"/>
                <a:gd name="T67" fmla="*/ 216 h 254"/>
                <a:gd name="T68" fmla="*/ 76 w 143"/>
                <a:gd name="T69" fmla="*/ 241 h 254"/>
                <a:gd name="T70" fmla="*/ 92 w 143"/>
                <a:gd name="T7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254">
                  <a:moveTo>
                    <a:pt x="92" y="254"/>
                  </a:moveTo>
                  <a:cubicBezTo>
                    <a:pt x="92" y="254"/>
                    <a:pt x="92" y="254"/>
                    <a:pt x="92" y="254"/>
                  </a:cubicBezTo>
                  <a:cubicBezTo>
                    <a:pt x="93" y="252"/>
                    <a:pt x="93" y="250"/>
                    <a:pt x="94" y="246"/>
                  </a:cubicBezTo>
                  <a:cubicBezTo>
                    <a:pt x="94" y="245"/>
                    <a:pt x="95" y="244"/>
                    <a:pt x="96" y="244"/>
                  </a:cubicBezTo>
                  <a:cubicBezTo>
                    <a:pt x="97" y="243"/>
                    <a:pt x="99" y="243"/>
                    <a:pt x="101" y="243"/>
                  </a:cubicBezTo>
                  <a:cubicBezTo>
                    <a:pt x="107" y="245"/>
                    <a:pt x="108" y="248"/>
                    <a:pt x="111" y="246"/>
                  </a:cubicBezTo>
                  <a:cubicBezTo>
                    <a:pt x="113" y="244"/>
                    <a:pt x="114" y="241"/>
                    <a:pt x="115" y="239"/>
                  </a:cubicBezTo>
                  <a:cubicBezTo>
                    <a:pt x="117" y="236"/>
                    <a:pt x="120" y="236"/>
                    <a:pt x="122" y="236"/>
                  </a:cubicBezTo>
                  <a:cubicBezTo>
                    <a:pt x="123" y="236"/>
                    <a:pt x="123" y="236"/>
                    <a:pt x="124" y="235"/>
                  </a:cubicBezTo>
                  <a:cubicBezTo>
                    <a:pt x="126" y="234"/>
                    <a:pt x="127" y="230"/>
                    <a:pt x="126" y="224"/>
                  </a:cubicBezTo>
                  <a:cubicBezTo>
                    <a:pt x="126" y="224"/>
                    <a:pt x="125" y="217"/>
                    <a:pt x="129" y="216"/>
                  </a:cubicBezTo>
                  <a:cubicBezTo>
                    <a:pt x="129" y="216"/>
                    <a:pt x="129" y="216"/>
                    <a:pt x="129" y="216"/>
                  </a:cubicBezTo>
                  <a:cubicBezTo>
                    <a:pt x="129" y="216"/>
                    <a:pt x="129" y="212"/>
                    <a:pt x="129" y="209"/>
                  </a:cubicBezTo>
                  <a:cubicBezTo>
                    <a:pt x="129" y="207"/>
                    <a:pt x="129" y="205"/>
                    <a:pt x="129" y="204"/>
                  </a:cubicBezTo>
                  <a:cubicBezTo>
                    <a:pt x="130" y="203"/>
                    <a:pt x="130" y="202"/>
                    <a:pt x="130" y="201"/>
                  </a:cubicBezTo>
                  <a:cubicBezTo>
                    <a:pt x="130" y="201"/>
                    <a:pt x="130" y="201"/>
                    <a:pt x="130" y="200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30" y="199"/>
                    <a:pt x="131" y="198"/>
                    <a:pt x="131" y="197"/>
                  </a:cubicBezTo>
                  <a:cubicBezTo>
                    <a:pt x="132" y="196"/>
                    <a:pt x="132" y="195"/>
                    <a:pt x="133" y="193"/>
                  </a:cubicBezTo>
                  <a:cubicBezTo>
                    <a:pt x="133" y="193"/>
                    <a:pt x="133" y="193"/>
                    <a:pt x="133" y="192"/>
                  </a:cubicBezTo>
                  <a:cubicBezTo>
                    <a:pt x="133" y="188"/>
                    <a:pt x="136" y="186"/>
                    <a:pt x="136" y="184"/>
                  </a:cubicBezTo>
                  <a:cubicBezTo>
                    <a:pt x="137" y="183"/>
                    <a:pt x="139" y="180"/>
                    <a:pt x="141" y="175"/>
                  </a:cubicBezTo>
                  <a:cubicBezTo>
                    <a:pt x="141" y="175"/>
                    <a:pt x="141" y="174"/>
                    <a:pt x="141" y="174"/>
                  </a:cubicBezTo>
                  <a:cubicBezTo>
                    <a:pt x="143" y="168"/>
                    <a:pt x="143" y="163"/>
                    <a:pt x="143" y="159"/>
                  </a:cubicBezTo>
                  <a:cubicBezTo>
                    <a:pt x="142" y="154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2" y="31"/>
                    <a:pt x="131" y="30"/>
                    <a:pt x="129" y="27"/>
                  </a:cubicBezTo>
                  <a:cubicBezTo>
                    <a:pt x="128" y="24"/>
                    <a:pt x="123" y="15"/>
                    <a:pt x="120" y="9"/>
                  </a:cubicBezTo>
                  <a:cubicBezTo>
                    <a:pt x="116" y="3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28" y="3"/>
                    <a:pt x="20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7"/>
                    <a:pt x="35" y="20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4" y="30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41"/>
                    <a:pt x="38" y="44"/>
                    <a:pt x="34" y="46"/>
                  </a:cubicBezTo>
                  <a:cubicBezTo>
                    <a:pt x="33" y="48"/>
                    <a:pt x="31" y="49"/>
                    <a:pt x="30" y="49"/>
                  </a:cubicBezTo>
                  <a:cubicBezTo>
                    <a:pt x="29" y="50"/>
                    <a:pt x="25" y="51"/>
                    <a:pt x="25" y="52"/>
                  </a:cubicBezTo>
                  <a:cubicBezTo>
                    <a:pt x="25" y="54"/>
                    <a:pt x="25" y="56"/>
                    <a:pt x="20" y="57"/>
                  </a:cubicBezTo>
                  <a:cubicBezTo>
                    <a:pt x="20" y="58"/>
                    <a:pt x="19" y="58"/>
                    <a:pt x="19" y="58"/>
                  </a:cubicBezTo>
                  <a:cubicBezTo>
                    <a:pt x="19" y="58"/>
                    <a:pt x="19" y="58"/>
                    <a:pt x="18" y="58"/>
                  </a:cubicBezTo>
                  <a:cubicBezTo>
                    <a:pt x="18" y="59"/>
                    <a:pt x="17" y="60"/>
                    <a:pt x="16" y="61"/>
                  </a:cubicBezTo>
                  <a:cubicBezTo>
                    <a:pt x="15" y="63"/>
                    <a:pt x="15" y="66"/>
                    <a:pt x="14" y="70"/>
                  </a:cubicBezTo>
                  <a:cubicBezTo>
                    <a:pt x="15" y="73"/>
                    <a:pt x="15" y="76"/>
                    <a:pt x="14" y="78"/>
                  </a:cubicBezTo>
                  <a:cubicBezTo>
                    <a:pt x="14" y="80"/>
                    <a:pt x="13" y="81"/>
                    <a:pt x="11" y="83"/>
                  </a:cubicBezTo>
                  <a:cubicBezTo>
                    <a:pt x="10" y="85"/>
                    <a:pt x="9" y="86"/>
                    <a:pt x="7" y="88"/>
                  </a:cubicBezTo>
                  <a:cubicBezTo>
                    <a:pt x="7" y="88"/>
                    <a:pt x="7" y="88"/>
                    <a:pt x="6" y="88"/>
                  </a:cubicBezTo>
                  <a:cubicBezTo>
                    <a:pt x="3" y="93"/>
                    <a:pt x="1" y="107"/>
                    <a:pt x="1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3" y="116"/>
                    <a:pt x="4" y="120"/>
                  </a:cubicBezTo>
                  <a:cubicBezTo>
                    <a:pt x="4" y="124"/>
                    <a:pt x="0" y="131"/>
                    <a:pt x="3" y="134"/>
                  </a:cubicBezTo>
                  <a:cubicBezTo>
                    <a:pt x="7" y="137"/>
                    <a:pt x="9" y="140"/>
                    <a:pt x="12" y="141"/>
                  </a:cubicBezTo>
                  <a:cubicBezTo>
                    <a:pt x="14" y="142"/>
                    <a:pt x="20" y="145"/>
                    <a:pt x="20" y="145"/>
                  </a:cubicBezTo>
                  <a:cubicBezTo>
                    <a:pt x="20" y="145"/>
                    <a:pt x="20" y="150"/>
                    <a:pt x="24" y="152"/>
                  </a:cubicBezTo>
                  <a:cubicBezTo>
                    <a:pt x="28" y="154"/>
                    <a:pt x="29" y="158"/>
                    <a:pt x="30" y="161"/>
                  </a:cubicBezTo>
                  <a:cubicBezTo>
                    <a:pt x="30" y="165"/>
                    <a:pt x="34" y="167"/>
                    <a:pt x="38" y="166"/>
                  </a:cubicBezTo>
                  <a:cubicBezTo>
                    <a:pt x="42" y="166"/>
                    <a:pt x="48" y="167"/>
                    <a:pt x="50" y="177"/>
                  </a:cubicBezTo>
                  <a:cubicBezTo>
                    <a:pt x="52" y="186"/>
                    <a:pt x="46" y="190"/>
                    <a:pt x="46" y="190"/>
                  </a:cubicBezTo>
                  <a:cubicBezTo>
                    <a:pt x="46" y="190"/>
                    <a:pt x="41" y="191"/>
                    <a:pt x="46" y="196"/>
                  </a:cubicBezTo>
                  <a:cubicBezTo>
                    <a:pt x="51" y="201"/>
                    <a:pt x="61" y="213"/>
                    <a:pt x="61" y="213"/>
                  </a:cubicBezTo>
                  <a:cubicBezTo>
                    <a:pt x="61" y="213"/>
                    <a:pt x="64" y="216"/>
                    <a:pt x="67" y="216"/>
                  </a:cubicBezTo>
                  <a:cubicBezTo>
                    <a:pt x="70" y="216"/>
                    <a:pt x="73" y="220"/>
                    <a:pt x="74" y="225"/>
                  </a:cubicBezTo>
                  <a:cubicBezTo>
                    <a:pt x="75" y="229"/>
                    <a:pt x="74" y="237"/>
                    <a:pt x="76" y="241"/>
                  </a:cubicBezTo>
                  <a:cubicBezTo>
                    <a:pt x="78" y="246"/>
                    <a:pt x="87" y="252"/>
                    <a:pt x="90" y="254"/>
                  </a:cubicBezTo>
                  <a:cubicBezTo>
                    <a:pt x="91" y="254"/>
                    <a:pt x="91" y="254"/>
                    <a:pt x="92" y="25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74">
              <a:extLst>
                <a:ext uri="{FF2B5EF4-FFF2-40B4-BE49-F238E27FC236}">
                  <a16:creationId xmlns:a16="http://schemas.microsoft.com/office/drawing/2014/main" id="{31C73198-14FB-43B6-8316-B547486F2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7128" y="6689700"/>
              <a:ext cx="1092200" cy="579437"/>
            </a:xfrm>
            <a:custGeom>
              <a:avLst/>
              <a:gdLst>
                <a:gd name="T0" fmla="*/ 289 w 292"/>
                <a:gd name="T1" fmla="*/ 99 h 155"/>
                <a:gd name="T2" fmla="*/ 288 w 292"/>
                <a:gd name="T3" fmla="*/ 104 h 155"/>
                <a:gd name="T4" fmla="*/ 283 w 292"/>
                <a:gd name="T5" fmla="*/ 103 h 155"/>
                <a:gd name="T6" fmla="*/ 277 w 292"/>
                <a:gd name="T7" fmla="*/ 103 h 155"/>
                <a:gd name="T8" fmla="*/ 266 w 292"/>
                <a:gd name="T9" fmla="*/ 103 h 155"/>
                <a:gd name="T10" fmla="*/ 233 w 292"/>
                <a:gd name="T11" fmla="*/ 91 h 155"/>
                <a:gd name="T12" fmla="*/ 255 w 292"/>
                <a:gd name="T13" fmla="*/ 88 h 155"/>
                <a:gd name="T14" fmla="*/ 273 w 292"/>
                <a:gd name="T15" fmla="*/ 99 h 155"/>
                <a:gd name="T16" fmla="*/ 264 w 292"/>
                <a:gd name="T17" fmla="*/ 86 h 155"/>
                <a:gd name="T18" fmla="*/ 260 w 292"/>
                <a:gd name="T19" fmla="*/ 78 h 155"/>
                <a:gd name="T20" fmla="*/ 249 w 292"/>
                <a:gd name="T21" fmla="*/ 72 h 155"/>
                <a:gd name="T22" fmla="*/ 261 w 292"/>
                <a:gd name="T23" fmla="*/ 71 h 155"/>
                <a:gd name="T24" fmla="*/ 266 w 292"/>
                <a:gd name="T25" fmla="*/ 71 h 155"/>
                <a:gd name="T26" fmla="*/ 260 w 292"/>
                <a:gd name="T27" fmla="*/ 68 h 155"/>
                <a:gd name="T28" fmla="*/ 260 w 292"/>
                <a:gd name="T29" fmla="*/ 55 h 155"/>
                <a:gd name="T30" fmla="*/ 240 w 292"/>
                <a:gd name="T31" fmla="*/ 47 h 155"/>
                <a:gd name="T32" fmla="*/ 231 w 292"/>
                <a:gd name="T33" fmla="*/ 44 h 155"/>
                <a:gd name="T34" fmla="*/ 222 w 292"/>
                <a:gd name="T35" fmla="*/ 38 h 155"/>
                <a:gd name="T36" fmla="*/ 226 w 292"/>
                <a:gd name="T37" fmla="*/ 25 h 155"/>
                <a:gd name="T38" fmla="*/ 217 w 292"/>
                <a:gd name="T39" fmla="*/ 14 h 155"/>
                <a:gd name="T40" fmla="*/ 205 w 292"/>
                <a:gd name="T41" fmla="*/ 6 h 155"/>
                <a:gd name="T42" fmla="*/ 195 w 292"/>
                <a:gd name="T43" fmla="*/ 2 h 155"/>
                <a:gd name="T44" fmla="*/ 188 w 292"/>
                <a:gd name="T45" fmla="*/ 9 h 155"/>
                <a:gd name="T46" fmla="*/ 180 w 292"/>
                <a:gd name="T47" fmla="*/ 15 h 155"/>
                <a:gd name="T48" fmla="*/ 173 w 292"/>
                <a:gd name="T49" fmla="*/ 21 h 155"/>
                <a:gd name="T50" fmla="*/ 166 w 292"/>
                <a:gd name="T51" fmla="*/ 33 h 155"/>
                <a:gd name="T52" fmla="*/ 158 w 292"/>
                <a:gd name="T53" fmla="*/ 44 h 155"/>
                <a:gd name="T54" fmla="*/ 144 w 292"/>
                <a:gd name="T55" fmla="*/ 51 h 155"/>
                <a:gd name="T56" fmla="*/ 134 w 292"/>
                <a:gd name="T57" fmla="*/ 54 h 155"/>
                <a:gd name="T58" fmla="*/ 126 w 292"/>
                <a:gd name="T59" fmla="*/ 66 h 155"/>
                <a:gd name="T60" fmla="*/ 112 w 292"/>
                <a:gd name="T61" fmla="*/ 82 h 155"/>
                <a:gd name="T62" fmla="*/ 104 w 292"/>
                <a:gd name="T63" fmla="*/ 94 h 155"/>
                <a:gd name="T64" fmla="*/ 94 w 292"/>
                <a:gd name="T65" fmla="*/ 95 h 155"/>
                <a:gd name="T66" fmla="*/ 91 w 292"/>
                <a:gd name="T67" fmla="*/ 100 h 155"/>
                <a:gd name="T68" fmla="*/ 81 w 292"/>
                <a:gd name="T69" fmla="*/ 95 h 155"/>
                <a:gd name="T70" fmla="*/ 72 w 292"/>
                <a:gd name="T71" fmla="*/ 109 h 155"/>
                <a:gd name="T72" fmla="*/ 60 w 292"/>
                <a:gd name="T73" fmla="*/ 105 h 155"/>
                <a:gd name="T74" fmla="*/ 50 w 292"/>
                <a:gd name="T75" fmla="*/ 96 h 155"/>
                <a:gd name="T76" fmla="*/ 49 w 292"/>
                <a:gd name="T77" fmla="*/ 97 h 155"/>
                <a:gd name="T78" fmla="*/ 45 w 292"/>
                <a:gd name="T79" fmla="*/ 110 h 155"/>
                <a:gd name="T80" fmla="*/ 28 w 292"/>
                <a:gd name="T81" fmla="*/ 125 h 155"/>
                <a:gd name="T82" fmla="*/ 28 w 292"/>
                <a:gd name="T83" fmla="*/ 127 h 155"/>
                <a:gd name="T84" fmla="*/ 28 w 292"/>
                <a:gd name="T85" fmla="*/ 127 h 155"/>
                <a:gd name="T86" fmla="*/ 24 w 292"/>
                <a:gd name="T87" fmla="*/ 132 h 155"/>
                <a:gd name="T88" fmla="*/ 21 w 292"/>
                <a:gd name="T89" fmla="*/ 132 h 155"/>
                <a:gd name="T90" fmla="*/ 17 w 292"/>
                <a:gd name="T91" fmla="*/ 139 h 155"/>
                <a:gd name="T92" fmla="*/ 2 w 292"/>
                <a:gd name="T93" fmla="*/ 152 h 155"/>
                <a:gd name="T94" fmla="*/ 0 w 292"/>
                <a:gd name="T95" fmla="*/ 155 h 155"/>
                <a:gd name="T96" fmla="*/ 79 w 292"/>
                <a:gd name="T97" fmla="*/ 147 h 155"/>
                <a:gd name="T98" fmla="*/ 81 w 292"/>
                <a:gd name="T99" fmla="*/ 147 h 155"/>
                <a:gd name="T100" fmla="*/ 81 w 292"/>
                <a:gd name="T101" fmla="*/ 147 h 155"/>
                <a:gd name="T102" fmla="*/ 81 w 292"/>
                <a:gd name="T103" fmla="*/ 147 h 155"/>
                <a:gd name="T104" fmla="*/ 292 w 292"/>
                <a:gd name="T105" fmla="*/ 114 h 155"/>
                <a:gd name="T106" fmla="*/ 292 w 292"/>
                <a:gd name="T107" fmla="*/ 104 h 155"/>
                <a:gd name="T108" fmla="*/ 289 w 292"/>
                <a:gd name="T109" fmla="*/ 9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55">
                  <a:moveTo>
                    <a:pt x="289" y="99"/>
                  </a:moveTo>
                  <a:cubicBezTo>
                    <a:pt x="289" y="99"/>
                    <a:pt x="289" y="102"/>
                    <a:pt x="288" y="104"/>
                  </a:cubicBezTo>
                  <a:cubicBezTo>
                    <a:pt x="286" y="105"/>
                    <a:pt x="285" y="104"/>
                    <a:pt x="283" y="103"/>
                  </a:cubicBezTo>
                  <a:cubicBezTo>
                    <a:pt x="282" y="101"/>
                    <a:pt x="279" y="101"/>
                    <a:pt x="277" y="103"/>
                  </a:cubicBezTo>
                  <a:cubicBezTo>
                    <a:pt x="275" y="105"/>
                    <a:pt x="270" y="107"/>
                    <a:pt x="266" y="103"/>
                  </a:cubicBezTo>
                  <a:cubicBezTo>
                    <a:pt x="261" y="100"/>
                    <a:pt x="255" y="89"/>
                    <a:pt x="233" y="91"/>
                  </a:cubicBezTo>
                  <a:cubicBezTo>
                    <a:pt x="233" y="91"/>
                    <a:pt x="244" y="84"/>
                    <a:pt x="255" y="88"/>
                  </a:cubicBezTo>
                  <a:cubicBezTo>
                    <a:pt x="266" y="93"/>
                    <a:pt x="267" y="100"/>
                    <a:pt x="273" y="99"/>
                  </a:cubicBezTo>
                  <a:cubicBezTo>
                    <a:pt x="273" y="99"/>
                    <a:pt x="275" y="91"/>
                    <a:pt x="264" y="86"/>
                  </a:cubicBezTo>
                  <a:cubicBezTo>
                    <a:pt x="264" y="86"/>
                    <a:pt x="272" y="81"/>
                    <a:pt x="260" y="78"/>
                  </a:cubicBezTo>
                  <a:cubicBezTo>
                    <a:pt x="248" y="75"/>
                    <a:pt x="249" y="74"/>
                    <a:pt x="249" y="72"/>
                  </a:cubicBezTo>
                  <a:cubicBezTo>
                    <a:pt x="249" y="72"/>
                    <a:pt x="256" y="69"/>
                    <a:pt x="261" y="71"/>
                  </a:cubicBezTo>
                  <a:cubicBezTo>
                    <a:pt x="261" y="71"/>
                    <a:pt x="265" y="73"/>
                    <a:pt x="266" y="71"/>
                  </a:cubicBezTo>
                  <a:cubicBezTo>
                    <a:pt x="266" y="71"/>
                    <a:pt x="265" y="68"/>
                    <a:pt x="260" y="68"/>
                  </a:cubicBezTo>
                  <a:cubicBezTo>
                    <a:pt x="260" y="68"/>
                    <a:pt x="265" y="65"/>
                    <a:pt x="260" y="55"/>
                  </a:cubicBezTo>
                  <a:cubicBezTo>
                    <a:pt x="254" y="49"/>
                    <a:pt x="246" y="51"/>
                    <a:pt x="240" y="47"/>
                  </a:cubicBezTo>
                  <a:cubicBezTo>
                    <a:pt x="235" y="44"/>
                    <a:pt x="234" y="43"/>
                    <a:pt x="231" y="44"/>
                  </a:cubicBezTo>
                  <a:cubicBezTo>
                    <a:pt x="227" y="44"/>
                    <a:pt x="225" y="44"/>
                    <a:pt x="222" y="38"/>
                  </a:cubicBezTo>
                  <a:cubicBezTo>
                    <a:pt x="219" y="32"/>
                    <a:pt x="226" y="29"/>
                    <a:pt x="226" y="25"/>
                  </a:cubicBezTo>
                  <a:cubicBezTo>
                    <a:pt x="227" y="20"/>
                    <a:pt x="220" y="14"/>
                    <a:pt x="217" y="14"/>
                  </a:cubicBezTo>
                  <a:cubicBezTo>
                    <a:pt x="214" y="14"/>
                    <a:pt x="208" y="12"/>
                    <a:pt x="205" y="6"/>
                  </a:cubicBezTo>
                  <a:cubicBezTo>
                    <a:pt x="202" y="0"/>
                    <a:pt x="197" y="2"/>
                    <a:pt x="195" y="2"/>
                  </a:cubicBezTo>
                  <a:cubicBezTo>
                    <a:pt x="195" y="2"/>
                    <a:pt x="190" y="5"/>
                    <a:pt x="188" y="9"/>
                  </a:cubicBezTo>
                  <a:cubicBezTo>
                    <a:pt x="186" y="14"/>
                    <a:pt x="185" y="14"/>
                    <a:pt x="180" y="15"/>
                  </a:cubicBezTo>
                  <a:cubicBezTo>
                    <a:pt x="176" y="15"/>
                    <a:pt x="173" y="19"/>
                    <a:pt x="173" y="21"/>
                  </a:cubicBezTo>
                  <a:cubicBezTo>
                    <a:pt x="172" y="24"/>
                    <a:pt x="170" y="31"/>
                    <a:pt x="166" y="33"/>
                  </a:cubicBezTo>
                  <a:cubicBezTo>
                    <a:pt x="163" y="34"/>
                    <a:pt x="158" y="39"/>
                    <a:pt x="158" y="44"/>
                  </a:cubicBezTo>
                  <a:cubicBezTo>
                    <a:pt x="158" y="49"/>
                    <a:pt x="149" y="54"/>
                    <a:pt x="144" y="51"/>
                  </a:cubicBezTo>
                  <a:cubicBezTo>
                    <a:pt x="138" y="48"/>
                    <a:pt x="132" y="47"/>
                    <a:pt x="134" y="54"/>
                  </a:cubicBezTo>
                  <a:cubicBezTo>
                    <a:pt x="137" y="62"/>
                    <a:pt x="133" y="66"/>
                    <a:pt x="126" y="66"/>
                  </a:cubicBezTo>
                  <a:cubicBezTo>
                    <a:pt x="120" y="66"/>
                    <a:pt x="113" y="74"/>
                    <a:pt x="112" y="82"/>
                  </a:cubicBezTo>
                  <a:cubicBezTo>
                    <a:pt x="111" y="90"/>
                    <a:pt x="110" y="94"/>
                    <a:pt x="104" y="94"/>
                  </a:cubicBezTo>
                  <a:cubicBezTo>
                    <a:pt x="97" y="94"/>
                    <a:pt x="94" y="95"/>
                    <a:pt x="94" y="95"/>
                  </a:cubicBezTo>
                  <a:cubicBezTo>
                    <a:pt x="94" y="95"/>
                    <a:pt x="91" y="97"/>
                    <a:pt x="91" y="100"/>
                  </a:cubicBezTo>
                  <a:cubicBezTo>
                    <a:pt x="91" y="100"/>
                    <a:pt x="84" y="101"/>
                    <a:pt x="81" y="95"/>
                  </a:cubicBezTo>
                  <a:cubicBezTo>
                    <a:pt x="81" y="95"/>
                    <a:pt x="74" y="102"/>
                    <a:pt x="72" y="109"/>
                  </a:cubicBezTo>
                  <a:cubicBezTo>
                    <a:pt x="70" y="115"/>
                    <a:pt x="62" y="108"/>
                    <a:pt x="60" y="105"/>
                  </a:cubicBezTo>
                  <a:cubicBezTo>
                    <a:pt x="57" y="103"/>
                    <a:pt x="54" y="96"/>
                    <a:pt x="50" y="96"/>
                  </a:cubicBezTo>
                  <a:cubicBezTo>
                    <a:pt x="50" y="96"/>
                    <a:pt x="50" y="96"/>
                    <a:pt x="49" y="97"/>
                  </a:cubicBezTo>
                  <a:cubicBezTo>
                    <a:pt x="49" y="100"/>
                    <a:pt x="49" y="107"/>
                    <a:pt x="45" y="110"/>
                  </a:cubicBezTo>
                  <a:cubicBezTo>
                    <a:pt x="41" y="114"/>
                    <a:pt x="30" y="119"/>
                    <a:pt x="28" y="125"/>
                  </a:cubicBezTo>
                  <a:cubicBezTo>
                    <a:pt x="28" y="125"/>
                    <a:pt x="28" y="126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31"/>
                    <a:pt x="25" y="132"/>
                    <a:pt x="24" y="132"/>
                  </a:cubicBezTo>
                  <a:cubicBezTo>
                    <a:pt x="23" y="133"/>
                    <a:pt x="22" y="133"/>
                    <a:pt x="21" y="132"/>
                  </a:cubicBezTo>
                  <a:cubicBezTo>
                    <a:pt x="21" y="132"/>
                    <a:pt x="21" y="138"/>
                    <a:pt x="17" y="139"/>
                  </a:cubicBezTo>
                  <a:cubicBezTo>
                    <a:pt x="15" y="140"/>
                    <a:pt x="5" y="147"/>
                    <a:pt x="2" y="152"/>
                  </a:cubicBezTo>
                  <a:cubicBezTo>
                    <a:pt x="1" y="153"/>
                    <a:pt x="1" y="154"/>
                    <a:pt x="0" y="155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292" y="114"/>
                    <a:pt x="292" y="114"/>
                    <a:pt x="292" y="114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92" y="104"/>
                    <a:pt x="291" y="101"/>
                    <a:pt x="289" y="9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75">
              <a:extLst>
                <a:ext uri="{FF2B5EF4-FFF2-40B4-BE49-F238E27FC236}">
                  <a16:creationId xmlns:a16="http://schemas.microsoft.com/office/drawing/2014/main" id="{B183F57C-7D23-4B56-B63F-12C21B7F3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328" y="6838925"/>
              <a:ext cx="995363" cy="515937"/>
            </a:xfrm>
            <a:custGeom>
              <a:avLst/>
              <a:gdLst>
                <a:gd name="T0" fmla="*/ 219 w 266"/>
                <a:gd name="T1" fmla="*/ 112 h 138"/>
                <a:gd name="T2" fmla="*/ 238 w 266"/>
                <a:gd name="T3" fmla="*/ 92 h 138"/>
                <a:gd name="T4" fmla="*/ 245 w 266"/>
                <a:gd name="T5" fmla="*/ 87 h 138"/>
                <a:gd name="T6" fmla="*/ 266 w 266"/>
                <a:gd name="T7" fmla="*/ 57 h 138"/>
                <a:gd name="T8" fmla="*/ 263 w 266"/>
                <a:gd name="T9" fmla="*/ 52 h 138"/>
                <a:gd name="T10" fmla="*/ 257 w 266"/>
                <a:gd name="T11" fmla="*/ 46 h 138"/>
                <a:gd name="T12" fmla="*/ 257 w 266"/>
                <a:gd name="T13" fmla="*/ 25 h 138"/>
                <a:gd name="T14" fmla="*/ 232 w 266"/>
                <a:gd name="T15" fmla="*/ 13 h 138"/>
                <a:gd name="T16" fmla="*/ 215 w 266"/>
                <a:gd name="T17" fmla="*/ 15 h 138"/>
                <a:gd name="T18" fmla="*/ 195 w 266"/>
                <a:gd name="T19" fmla="*/ 10 h 138"/>
                <a:gd name="T20" fmla="*/ 163 w 266"/>
                <a:gd name="T21" fmla="*/ 3 h 138"/>
                <a:gd name="T22" fmla="*/ 163 w 266"/>
                <a:gd name="T23" fmla="*/ 7 h 138"/>
                <a:gd name="T24" fmla="*/ 164 w 266"/>
                <a:gd name="T25" fmla="*/ 8 h 138"/>
                <a:gd name="T26" fmla="*/ 162 w 266"/>
                <a:gd name="T27" fmla="*/ 14 h 138"/>
                <a:gd name="T28" fmla="*/ 146 w 266"/>
                <a:gd name="T29" fmla="*/ 25 h 138"/>
                <a:gd name="T30" fmla="*/ 143 w 266"/>
                <a:gd name="T31" fmla="*/ 38 h 138"/>
                <a:gd name="T32" fmla="*/ 140 w 266"/>
                <a:gd name="T33" fmla="*/ 44 h 138"/>
                <a:gd name="T34" fmla="*/ 126 w 266"/>
                <a:gd name="T35" fmla="*/ 59 h 138"/>
                <a:gd name="T36" fmla="*/ 123 w 266"/>
                <a:gd name="T37" fmla="*/ 59 h 138"/>
                <a:gd name="T38" fmla="*/ 112 w 266"/>
                <a:gd name="T39" fmla="*/ 49 h 138"/>
                <a:gd name="T40" fmla="*/ 107 w 266"/>
                <a:gd name="T41" fmla="*/ 65 h 138"/>
                <a:gd name="T42" fmla="*/ 104 w 266"/>
                <a:gd name="T43" fmla="*/ 66 h 138"/>
                <a:gd name="T44" fmla="*/ 92 w 266"/>
                <a:gd name="T45" fmla="*/ 68 h 138"/>
                <a:gd name="T46" fmla="*/ 90 w 266"/>
                <a:gd name="T47" fmla="*/ 69 h 138"/>
                <a:gd name="T48" fmla="*/ 67 w 266"/>
                <a:gd name="T49" fmla="*/ 70 h 138"/>
                <a:gd name="T50" fmla="*/ 62 w 266"/>
                <a:gd name="T51" fmla="*/ 69 h 138"/>
                <a:gd name="T52" fmla="*/ 52 w 266"/>
                <a:gd name="T53" fmla="*/ 76 h 138"/>
                <a:gd name="T54" fmla="*/ 49 w 266"/>
                <a:gd name="T55" fmla="*/ 84 h 138"/>
                <a:gd name="T56" fmla="*/ 45 w 266"/>
                <a:gd name="T57" fmla="*/ 96 h 138"/>
                <a:gd name="T58" fmla="*/ 44 w 266"/>
                <a:gd name="T59" fmla="*/ 96 h 138"/>
                <a:gd name="T60" fmla="*/ 34 w 266"/>
                <a:gd name="T61" fmla="*/ 106 h 138"/>
                <a:gd name="T62" fmla="*/ 19 w 266"/>
                <a:gd name="T63" fmla="*/ 104 h 138"/>
                <a:gd name="T64" fmla="*/ 15 w 266"/>
                <a:gd name="T65" fmla="*/ 114 h 138"/>
                <a:gd name="T66" fmla="*/ 14 w 266"/>
                <a:gd name="T67" fmla="*/ 115 h 138"/>
                <a:gd name="T68" fmla="*/ 13 w 266"/>
                <a:gd name="T69" fmla="*/ 114 h 138"/>
                <a:gd name="T70" fmla="*/ 4 w 266"/>
                <a:gd name="T71" fmla="*/ 130 h 138"/>
                <a:gd name="T72" fmla="*/ 0 w 266"/>
                <a:gd name="T73" fmla="*/ 138 h 138"/>
                <a:gd name="T74" fmla="*/ 53 w 266"/>
                <a:gd name="T75" fmla="*/ 133 h 138"/>
                <a:gd name="T76" fmla="*/ 216 w 266"/>
                <a:gd name="T77" fmla="*/ 115 h 138"/>
                <a:gd name="T78" fmla="*/ 219 w 266"/>
                <a:gd name="T79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6" h="138">
                  <a:moveTo>
                    <a:pt x="217" y="115"/>
                  </a:moveTo>
                  <a:cubicBezTo>
                    <a:pt x="218" y="114"/>
                    <a:pt x="218" y="113"/>
                    <a:pt x="219" y="112"/>
                  </a:cubicBezTo>
                  <a:cubicBezTo>
                    <a:pt x="222" y="107"/>
                    <a:pt x="232" y="100"/>
                    <a:pt x="234" y="99"/>
                  </a:cubicBezTo>
                  <a:cubicBezTo>
                    <a:pt x="237" y="98"/>
                    <a:pt x="238" y="92"/>
                    <a:pt x="238" y="92"/>
                  </a:cubicBezTo>
                  <a:cubicBezTo>
                    <a:pt x="238" y="92"/>
                    <a:pt x="239" y="93"/>
                    <a:pt x="241" y="92"/>
                  </a:cubicBezTo>
                  <a:cubicBezTo>
                    <a:pt x="242" y="92"/>
                    <a:pt x="244" y="90"/>
                    <a:pt x="245" y="87"/>
                  </a:cubicBezTo>
                  <a:cubicBezTo>
                    <a:pt x="246" y="79"/>
                    <a:pt x="257" y="73"/>
                    <a:pt x="262" y="71"/>
                  </a:cubicBezTo>
                  <a:cubicBezTo>
                    <a:pt x="265" y="68"/>
                    <a:pt x="266" y="59"/>
                    <a:pt x="266" y="57"/>
                  </a:cubicBezTo>
                  <a:cubicBezTo>
                    <a:pt x="266" y="56"/>
                    <a:pt x="266" y="56"/>
                    <a:pt x="266" y="55"/>
                  </a:cubicBezTo>
                  <a:cubicBezTo>
                    <a:pt x="266" y="54"/>
                    <a:pt x="266" y="52"/>
                    <a:pt x="263" y="52"/>
                  </a:cubicBezTo>
                  <a:cubicBezTo>
                    <a:pt x="260" y="52"/>
                    <a:pt x="260" y="51"/>
                    <a:pt x="260" y="48"/>
                  </a:cubicBezTo>
                  <a:cubicBezTo>
                    <a:pt x="260" y="45"/>
                    <a:pt x="257" y="46"/>
                    <a:pt x="257" y="46"/>
                  </a:cubicBezTo>
                  <a:cubicBezTo>
                    <a:pt x="257" y="46"/>
                    <a:pt x="255" y="40"/>
                    <a:pt x="255" y="35"/>
                  </a:cubicBezTo>
                  <a:cubicBezTo>
                    <a:pt x="255" y="30"/>
                    <a:pt x="257" y="26"/>
                    <a:pt x="257" y="25"/>
                  </a:cubicBezTo>
                  <a:cubicBezTo>
                    <a:pt x="255" y="26"/>
                    <a:pt x="250" y="25"/>
                    <a:pt x="245" y="22"/>
                  </a:cubicBezTo>
                  <a:cubicBezTo>
                    <a:pt x="239" y="17"/>
                    <a:pt x="235" y="12"/>
                    <a:pt x="232" y="13"/>
                  </a:cubicBezTo>
                  <a:cubicBezTo>
                    <a:pt x="229" y="14"/>
                    <a:pt x="229" y="16"/>
                    <a:pt x="226" y="16"/>
                  </a:cubicBezTo>
                  <a:cubicBezTo>
                    <a:pt x="222" y="16"/>
                    <a:pt x="219" y="15"/>
                    <a:pt x="215" y="15"/>
                  </a:cubicBezTo>
                  <a:cubicBezTo>
                    <a:pt x="211" y="15"/>
                    <a:pt x="209" y="18"/>
                    <a:pt x="206" y="15"/>
                  </a:cubicBezTo>
                  <a:cubicBezTo>
                    <a:pt x="203" y="13"/>
                    <a:pt x="201" y="10"/>
                    <a:pt x="195" y="10"/>
                  </a:cubicBezTo>
                  <a:cubicBezTo>
                    <a:pt x="190" y="10"/>
                    <a:pt x="178" y="9"/>
                    <a:pt x="176" y="7"/>
                  </a:cubicBezTo>
                  <a:cubicBezTo>
                    <a:pt x="173" y="4"/>
                    <a:pt x="168" y="0"/>
                    <a:pt x="163" y="3"/>
                  </a:cubicBezTo>
                  <a:cubicBezTo>
                    <a:pt x="163" y="4"/>
                    <a:pt x="163" y="5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3" y="8"/>
                    <a:pt x="163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1"/>
                    <a:pt x="163" y="13"/>
                    <a:pt x="162" y="14"/>
                  </a:cubicBezTo>
                  <a:cubicBezTo>
                    <a:pt x="160" y="17"/>
                    <a:pt x="157" y="20"/>
                    <a:pt x="153" y="21"/>
                  </a:cubicBezTo>
                  <a:cubicBezTo>
                    <a:pt x="151" y="22"/>
                    <a:pt x="148" y="23"/>
                    <a:pt x="146" y="25"/>
                  </a:cubicBezTo>
                  <a:cubicBezTo>
                    <a:pt x="144" y="27"/>
                    <a:pt x="143" y="30"/>
                    <a:pt x="143" y="33"/>
                  </a:cubicBezTo>
                  <a:cubicBezTo>
                    <a:pt x="143" y="35"/>
                    <a:pt x="143" y="36"/>
                    <a:pt x="143" y="38"/>
                  </a:cubicBezTo>
                  <a:cubicBezTo>
                    <a:pt x="143" y="39"/>
                    <a:pt x="143" y="41"/>
                    <a:pt x="142" y="42"/>
                  </a:cubicBezTo>
                  <a:cubicBezTo>
                    <a:pt x="142" y="42"/>
                    <a:pt x="141" y="43"/>
                    <a:pt x="140" y="44"/>
                  </a:cubicBezTo>
                  <a:cubicBezTo>
                    <a:pt x="140" y="45"/>
                    <a:pt x="139" y="45"/>
                    <a:pt x="139" y="46"/>
                  </a:cubicBezTo>
                  <a:cubicBezTo>
                    <a:pt x="137" y="49"/>
                    <a:pt x="131" y="58"/>
                    <a:pt x="126" y="59"/>
                  </a:cubicBezTo>
                  <a:cubicBezTo>
                    <a:pt x="125" y="59"/>
                    <a:pt x="125" y="60"/>
                    <a:pt x="124" y="59"/>
                  </a:cubicBezTo>
                  <a:cubicBezTo>
                    <a:pt x="124" y="59"/>
                    <a:pt x="123" y="59"/>
                    <a:pt x="123" y="59"/>
                  </a:cubicBezTo>
                  <a:cubicBezTo>
                    <a:pt x="120" y="58"/>
                    <a:pt x="118" y="54"/>
                    <a:pt x="116" y="52"/>
                  </a:cubicBezTo>
                  <a:cubicBezTo>
                    <a:pt x="114" y="50"/>
                    <a:pt x="113" y="49"/>
                    <a:pt x="112" y="49"/>
                  </a:cubicBezTo>
                  <a:cubicBezTo>
                    <a:pt x="112" y="49"/>
                    <a:pt x="111" y="50"/>
                    <a:pt x="111" y="51"/>
                  </a:cubicBezTo>
                  <a:cubicBezTo>
                    <a:pt x="111" y="55"/>
                    <a:pt x="110" y="64"/>
                    <a:pt x="107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6"/>
                    <a:pt x="105" y="66"/>
                    <a:pt x="104" y="66"/>
                  </a:cubicBezTo>
                  <a:cubicBezTo>
                    <a:pt x="101" y="66"/>
                    <a:pt x="100" y="64"/>
                    <a:pt x="98" y="64"/>
                  </a:cubicBezTo>
                  <a:cubicBezTo>
                    <a:pt x="95" y="64"/>
                    <a:pt x="95" y="68"/>
                    <a:pt x="92" y="68"/>
                  </a:cubicBezTo>
                  <a:cubicBezTo>
                    <a:pt x="92" y="68"/>
                    <a:pt x="91" y="68"/>
                    <a:pt x="91" y="68"/>
                  </a:cubicBezTo>
                  <a:cubicBezTo>
                    <a:pt x="91" y="68"/>
                    <a:pt x="90" y="69"/>
                    <a:pt x="90" y="69"/>
                  </a:cubicBezTo>
                  <a:cubicBezTo>
                    <a:pt x="85" y="69"/>
                    <a:pt x="79" y="65"/>
                    <a:pt x="76" y="65"/>
                  </a:cubicBezTo>
                  <a:cubicBezTo>
                    <a:pt x="72" y="66"/>
                    <a:pt x="69" y="71"/>
                    <a:pt x="67" y="70"/>
                  </a:cubicBezTo>
                  <a:cubicBezTo>
                    <a:pt x="66" y="70"/>
                    <a:pt x="65" y="69"/>
                    <a:pt x="64" y="69"/>
                  </a:cubicBezTo>
                  <a:cubicBezTo>
                    <a:pt x="63" y="68"/>
                    <a:pt x="63" y="68"/>
                    <a:pt x="62" y="69"/>
                  </a:cubicBezTo>
                  <a:cubicBezTo>
                    <a:pt x="60" y="71"/>
                    <a:pt x="60" y="76"/>
                    <a:pt x="55" y="76"/>
                  </a:cubicBezTo>
                  <a:cubicBezTo>
                    <a:pt x="54" y="76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49" y="78"/>
                    <a:pt x="49" y="84"/>
                  </a:cubicBezTo>
                  <a:cubicBezTo>
                    <a:pt x="49" y="84"/>
                    <a:pt x="50" y="92"/>
                    <a:pt x="47" y="95"/>
                  </a:cubicBezTo>
                  <a:cubicBezTo>
                    <a:pt x="46" y="96"/>
                    <a:pt x="46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4" y="96"/>
                  </a:cubicBezTo>
                  <a:cubicBezTo>
                    <a:pt x="38" y="96"/>
                    <a:pt x="38" y="103"/>
                    <a:pt x="35" y="106"/>
                  </a:cubicBezTo>
                  <a:cubicBezTo>
                    <a:pt x="35" y="106"/>
                    <a:pt x="35" y="106"/>
                    <a:pt x="34" y="106"/>
                  </a:cubicBezTo>
                  <a:cubicBezTo>
                    <a:pt x="34" y="107"/>
                    <a:pt x="32" y="107"/>
                    <a:pt x="31" y="106"/>
                  </a:cubicBezTo>
                  <a:cubicBezTo>
                    <a:pt x="28" y="105"/>
                    <a:pt x="22" y="103"/>
                    <a:pt x="19" y="104"/>
                  </a:cubicBezTo>
                  <a:cubicBezTo>
                    <a:pt x="18" y="105"/>
                    <a:pt x="17" y="108"/>
                    <a:pt x="17" y="110"/>
                  </a:cubicBezTo>
                  <a:cubicBezTo>
                    <a:pt x="17" y="112"/>
                    <a:pt x="16" y="113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5" y="114"/>
                  </a:cubicBezTo>
                  <a:cubicBezTo>
                    <a:pt x="14" y="114"/>
                    <a:pt x="14" y="114"/>
                    <a:pt x="13" y="114"/>
                  </a:cubicBezTo>
                  <a:cubicBezTo>
                    <a:pt x="16" y="116"/>
                    <a:pt x="18" y="129"/>
                    <a:pt x="9" y="1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0" y="129"/>
                    <a:pt x="0" y="13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14"/>
                    <a:pt x="218" y="113"/>
                    <a:pt x="219" y="112"/>
                  </a:cubicBezTo>
                  <a:cubicBezTo>
                    <a:pt x="218" y="113"/>
                    <a:pt x="218" y="114"/>
                    <a:pt x="217" y="1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76">
              <a:extLst>
                <a:ext uri="{FF2B5EF4-FFF2-40B4-BE49-F238E27FC236}">
                  <a16:creationId xmlns:a16="http://schemas.microsoft.com/office/drawing/2014/main" id="{AC61E2AF-5767-4890-8FD2-1973EED5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128" y="6161063"/>
              <a:ext cx="841375" cy="554037"/>
            </a:xfrm>
            <a:custGeom>
              <a:avLst/>
              <a:gdLst>
                <a:gd name="T0" fmla="*/ 182 w 225"/>
                <a:gd name="T1" fmla="*/ 148 h 148"/>
                <a:gd name="T2" fmla="*/ 187 w 225"/>
                <a:gd name="T3" fmla="*/ 130 h 148"/>
                <a:gd name="T4" fmla="*/ 188 w 225"/>
                <a:gd name="T5" fmla="*/ 129 h 148"/>
                <a:gd name="T6" fmla="*/ 192 w 225"/>
                <a:gd name="T7" fmla="*/ 124 h 148"/>
                <a:gd name="T8" fmla="*/ 195 w 225"/>
                <a:gd name="T9" fmla="*/ 114 h 148"/>
                <a:gd name="T10" fmla="*/ 195 w 225"/>
                <a:gd name="T11" fmla="*/ 111 h 148"/>
                <a:gd name="T12" fmla="*/ 195 w 225"/>
                <a:gd name="T13" fmla="*/ 107 h 148"/>
                <a:gd name="T14" fmla="*/ 197 w 225"/>
                <a:gd name="T15" fmla="*/ 102 h 148"/>
                <a:gd name="T16" fmla="*/ 199 w 225"/>
                <a:gd name="T17" fmla="*/ 99 h 148"/>
                <a:gd name="T18" fmla="*/ 201 w 225"/>
                <a:gd name="T19" fmla="*/ 98 h 148"/>
                <a:gd name="T20" fmla="*/ 201 w 225"/>
                <a:gd name="T21" fmla="*/ 98 h 148"/>
                <a:gd name="T22" fmla="*/ 208 w 225"/>
                <a:gd name="T23" fmla="*/ 91 h 148"/>
                <a:gd name="T24" fmla="*/ 215 w 225"/>
                <a:gd name="T25" fmla="*/ 87 h 148"/>
                <a:gd name="T26" fmla="*/ 224 w 225"/>
                <a:gd name="T27" fmla="*/ 78 h 148"/>
                <a:gd name="T28" fmla="*/ 221 w 225"/>
                <a:gd name="T29" fmla="*/ 67 h 148"/>
                <a:gd name="T30" fmla="*/ 220 w 225"/>
                <a:gd name="T31" fmla="*/ 67 h 148"/>
                <a:gd name="T32" fmla="*/ 219 w 225"/>
                <a:gd name="T33" fmla="*/ 67 h 148"/>
                <a:gd name="T34" fmla="*/ 219 w 225"/>
                <a:gd name="T35" fmla="*/ 66 h 148"/>
                <a:gd name="T36" fmla="*/ 217 w 225"/>
                <a:gd name="T37" fmla="*/ 63 h 148"/>
                <a:gd name="T38" fmla="*/ 216 w 225"/>
                <a:gd name="T39" fmla="*/ 61 h 148"/>
                <a:gd name="T40" fmla="*/ 214 w 225"/>
                <a:gd name="T41" fmla="*/ 59 h 148"/>
                <a:gd name="T42" fmla="*/ 213 w 225"/>
                <a:gd name="T43" fmla="*/ 53 h 148"/>
                <a:gd name="T44" fmla="*/ 200 w 225"/>
                <a:gd name="T45" fmla="*/ 44 h 148"/>
                <a:gd name="T46" fmla="*/ 192 w 225"/>
                <a:gd name="T47" fmla="*/ 38 h 148"/>
                <a:gd name="T48" fmla="*/ 188 w 225"/>
                <a:gd name="T49" fmla="*/ 33 h 148"/>
                <a:gd name="T50" fmla="*/ 188 w 225"/>
                <a:gd name="T51" fmla="*/ 33 h 148"/>
                <a:gd name="T52" fmla="*/ 186 w 225"/>
                <a:gd name="T53" fmla="*/ 30 h 148"/>
                <a:gd name="T54" fmla="*/ 187 w 225"/>
                <a:gd name="T55" fmla="*/ 11 h 148"/>
                <a:gd name="T56" fmla="*/ 187 w 225"/>
                <a:gd name="T57" fmla="*/ 11 h 148"/>
                <a:gd name="T58" fmla="*/ 182 w 225"/>
                <a:gd name="T59" fmla="*/ 1 h 148"/>
                <a:gd name="T60" fmla="*/ 7 w 225"/>
                <a:gd name="T61" fmla="*/ 0 h 148"/>
                <a:gd name="T62" fmla="*/ 0 w 225"/>
                <a:gd name="T63" fmla="*/ 0 h 148"/>
                <a:gd name="T64" fmla="*/ 4 w 225"/>
                <a:gd name="T65" fmla="*/ 4 h 148"/>
                <a:gd name="T66" fmla="*/ 7 w 225"/>
                <a:gd name="T67" fmla="*/ 24 h 148"/>
                <a:gd name="T68" fmla="*/ 7 w 225"/>
                <a:gd name="T69" fmla="*/ 26 h 148"/>
                <a:gd name="T70" fmla="*/ 7 w 225"/>
                <a:gd name="T71" fmla="*/ 28 h 148"/>
                <a:gd name="T72" fmla="*/ 6 w 225"/>
                <a:gd name="T73" fmla="*/ 39 h 148"/>
                <a:gd name="T74" fmla="*/ 7 w 225"/>
                <a:gd name="T75" fmla="*/ 45 h 148"/>
                <a:gd name="T76" fmla="*/ 8 w 225"/>
                <a:gd name="T77" fmla="*/ 54 h 148"/>
                <a:gd name="T78" fmla="*/ 14 w 225"/>
                <a:gd name="T79" fmla="*/ 65 h 148"/>
                <a:gd name="T80" fmla="*/ 14 w 225"/>
                <a:gd name="T81" fmla="*/ 68 h 148"/>
                <a:gd name="T82" fmla="*/ 15 w 225"/>
                <a:gd name="T83" fmla="*/ 71 h 148"/>
                <a:gd name="T84" fmla="*/ 20 w 225"/>
                <a:gd name="T85" fmla="*/ 80 h 148"/>
                <a:gd name="T86" fmla="*/ 20 w 225"/>
                <a:gd name="T87" fmla="*/ 85 h 148"/>
                <a:gd name="T88" fmla="*/ 21 w 225"/>
                <a:gd name="T89" fmla="*/ 91 h 148"/>
                <a:gd name="T90" fmla="*/ 23 w 225"/>
                <a:gd name="T91" fmla="*/ 95 h 148"/>
                <a:gd name="T92" fmla="*/ 27 w 225"/>
                <a:gd name="T93" fmla="*/ 121 h 148"/>
                <a:gd name="T94" fmla="*/ 27 w 225"/>
                <a:gd name="T95" fmla="*/ 122 h 148"/>
                <a:gd name="T96" fmla="*/ 28 w 225"/>
                <a:gd name="T97" fmla="*/ 126 h 148"/>
                <a:gd name="T98" fmla="*/ 32 w 225"/>
                <a:gd name="T99" fmla="*/ 133 h 148"/>
                <a:gd name="T100" fmla="*/ 36 w 225"/>
                <a:gd name="T101" fmla="*/ 135 h 148"/>
                <a:gd name="T102" fmla="*/ 36 w 225"/>
                <a:gd name="T103" fmla="*/ 136 h 148"/>
                <a:gd name="T104" fmla="*/ 142 w 225"/>
                <a:gd name="T105" fmla="*/ 134 h 148"/>
                <a:gd name="T106" fmla="*/ 158 w 225"/>
                <a:gd name="T107" fmla="*/ 134 h 148"/>
                <a:gd name="T108" fmla="*/ 168 w 225"/>
                <a:gd name="T109" fmla="*/ 134 h 148"/>
                <a:gd name="T110" fmla="*/ 173 w 225"/>
                <a:gd name="T111" fmla="*/ 140 h 148"/>
                <a:gd name="T112" fmla="*/ 177 w 225"/>
                <a:gd name="T113" fmla="*/ 141 h 148"/>
                <a:gd name="T114" fmla="*/ 178 w 225"/>
                <a:gd name="T115" fmla="*/ 144 h 148"/>
                <a:gd name="T116" fmla="*/ 178 w 225"/>
                <a:gd name="T117" fmla="*/ 144 h 148"/>
                <a:gd name="T118" fmla="*/ 182 w 225"/>
                <a:gd name="T11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48">
                  <a:moveTo>
                    <a:pt x="182" y="148"/>
                  </a:moveTo>
                  <a:cubicBezTo>
                    <a:pt x="182" y="148"/>
                    <a:pt x="182" y="135"/>
                    <a:pt x="187" y="130"/>
                  </a:cubicBezTo>
                  <a:cubicBezTo>
                    <a:pt x="187" y="130"/>
                    <a:pt x="188" y="129"/>
                    <a:pt x="188" y="129"/>
                  </a:cubicBezTo>
                  <a:cubicBezTo>
                    <a:pt x="189" y="127"/>
                    <a:pt x="191" y="125"/>
                    <a:pt x="192" y="124"/>
                  </a:cubicBezTo>
                  <a:cubicBezTo>
                    <a:pt x="194" y="122"/>
                    <a:pt x="195" y="119"/>
                    <a:pt x="195" y="114"/>
                  </a:cubicBezTo>
                  <a:cubicBezTo>
                    <a:pt x="195" y="113"/>
                    <a:pt x="195" y="112"/>
                    <a:pt x="195" y="111"/>
                  </a:cubicBezTo>
                  <a:cubicBezTo>
                    <a:pt x="195" y="108"/>
                    <a:pt x="195" y="107"/>
                    <a:pt x="195" y="107"/>
                  </a:cubicBezTo>
                  <a:cubicBezTo>
                    <a:pt x="195" y="107"/>
                    <a:pt x="196" y="104"/>
                    <a:pt x="197" y="102"/>
                  </a:cubicBezTo>
                  <a:cubicBezTo>
                    <a:pt x="198" y="101"/>
                    <a:pt x="199" y="100"/>
                    <a:pt x="199" y="99"/>
                  </a:cubicBezTo>
                  <a:cubicBezTo>
                    <a:pt x="200" y="99"/>
                    <a:pt x="201" y="99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4" y="97"/>
                    <a:pt x="205" y="93"/>
                    <a:pt x="208" y="91"/>
                  </a:cubicBezTo>
                  <a:cubicBezTo>
                    <a:pt x="209" y="91"/>
                    <a:pt x="212" y="89"/>
                    <a:pt x="215" y="87"/>
                  </a:cubicBezTo>
                  <a:cubicBezTo>
                    <a:pt x="218" y="85"/>
                    <a:pt x="222" y="81"/>
                    <a:pt x="224" y="78"/>
                  </a:cubicBezTo>
                  <a:cubicBezTo>
                    <a:pt x="225" y="72"/>
                    <a:pt x="223" y="69"/>
                    <a:pt x="221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8" y="65"/>
                    <a:pt x="217" y="64"/>
                    <a:pt x="217" y="63"/>
                  </a:cubicBezTo>
                  <a:cubicBezTo>
                    <a:pt x="216" y="63"/>
                    <a:pt x="216" y="62"/>
                    <a:pt x="216" y="61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4" y="59"/>
                    <a:pt x="213" y="55"/>
                    <a:pt x="213" y="53"/>
                  </a:cubicBezTo>
                  <a:cubicBezTo>
                    <a:pt x="213" y="53"/>
                    <a:pt x="202" y="47"/>
                    <a:pt x="200" y="44"/>
                  </a:cubicBezTo>
                  <a:cubicBezTo>
                    <a:pt x="198" y="44"/>
                    <a:pt x="195" y="41"/>
                    <a:pt x="192" y="38"/>
                  </a:cubicBezTo>
                  <a:cubicBezTo>
                    <a:pt x="190" y="36"/>
                    <a:pt x="189" y="35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32"/>
                    <a:pt x="186" y="31"/>
                    <a:pt x="186" y="30"/>
                  </a:cubicBezTo>
                  <a:cubicBezTo>
                    <a:pt x="181" y="23"/>
                    <a:pt x="185" y="15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9"/>
                    <a:pt x="182" y="1"/>
                    <a:pt x="18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4" y="4"/>
                  </a:cubicBezTo>
                  <a:cubicBezTo>
                    <a:pt x="7" y="8"/>
                    <a:pt x="9" y="1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6" y="32"/>
                    <a:pt x="5" y="36"/>
                    <a:pt x="6" y="39"/>
                  </a:cubicBezTo>
                  <a:cubicBezTo>
                    <a:pt x="8" y="42"/>
                    <a:pt x="7" y="45"/>
                    <a:pt x="7" y="45"/>
                  </a:cubicBezTo>
                  <a:cubicBezTo>
                    <a:pt x="10" y="48"/>
                    <a:pt x="8" y="54"/>
                    <a:pt x="8" y="54"/>
                  </a:cubicBezTo>
                  <a:cubicBezTo>
                    <a:pt x="12" y="57"/>
                    <a:pt x="15" y="62"/>
                    <a:pt x="14" y="65"/>
                  </a:cubicBezTo>
                  <a:cubicBezTo>
                    <a:pt x="14" y="66"/>
                    <a:pt x="14" y="67"/>
                    <a:pt x="14" y="68"/>
                  </a:cubicBezTo>
                  <a:cubicBezTo>
                    <a:pt x="15" y="69"/>
                    <a:pt x="15" y="71"/>
                    <a:pt x="15" y="71"/>
                  </a:cubicBezTo>
                  <a:cubicBezTo>
                    <a:pt x="18" y="71"/>
                    <a:pt x="20" y="76"/>
                    <a:pt x="20" y="80"/>
                  </a:cubicBezTo>
                  <a:cubicBezTo>
                    <a:pt x="20" y="81"/>
                    <a:pt x="19" y="83"/>
                    <a:pt x="20" y="85"/>
                  </a:cubicBezTo>
                  <a:cubicBezTo>
                    <a:pt x="20" y="87"/>
                    <a:pt x="20" y="89"/>
                    <a:pt x="21" y="91"/>
                  </a:cubicBezTo>
                  <a:cubicBezTo>
                    <a:pt x="21" y="92"/>
                    <a:pt x="22" y="94"/>
                    <a:pt x="23" y="95"/>
                  </a:cubicBezTo>
                  <a:cubicBezTo>
                    <a:pt x="28" y="99"/>
                    <a:pt x="27" y="111"/>
                    <a:pt x="27" y="121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4"/>
                    <a:pt x="27" y="125"/>
                    <a:pt x="28" y="126"/>
                  </a:cubicBezTo>
                  <a:cubicBezTo>
                    <a:pt x="29" y="129"/>
                    <a:pt x="31" y="131"/>
                    <a:pt x="32" y="133"/>
                  </a:cubicBezTo>
                  <a:cubicBezTo>
                    <a:pt x="34" y="134"/>
                    <a:pt x="35" y="134"/>
                    <a:pt x="36" y="135"/>
                  </a:cubicBezTo>
                  <a:cubicBezTo>
                    <a:pt x="36" y="135"/>
                    <a:pt x="36" y="136"/>
                    <a:pt x="36" y="136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66" y="133"/>
                    <a:pt x="168" y="134"/>
                  </a:cubicBezTo>
                  <a:cubicBezTo>
                    <a:pt x="169" y="135"/>
                    <a:pt x="173" y="140"/>
                    <a:pt x="173" y="140"/>
                  </a:cubicBezTo>
                  <a:cubicBezTo>
                    <a:pt x="173" y="140"/>
                    <a:pt x="176" y="138"/>
                    <a:pt x="177" y="141"/>
                  </a:cubicBezTo>
                  <a:cubicBezTo>
                    <a:pt x="177" y="142"/>
                    <a:pt x="178" y="142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7"/>
                    <a:pt x="182" y="148"/>
                    <a:pt x="182" y="1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77">
              <a:extLst>
                <a:ext uri="{FF2B5EF4-FFF2-40B4-BE49-F238E27FC236}">
                  <a16:creationId xmlns:a16="http://schemas.microsoft.com/office/drawing/2014/main" id="{733A61D9-3C15-4BBC-A045-3E598D20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4565" y="5678463"/>
              <a:ext cx="981075" cy="684212"/>
            </a:xfrm>
            <a:custGeom>
              <a:avLst/>
              <a:gdLst>
                <a:gd name="T0" fmla="*/ 259 w 262"/>
                <a:gd name="T1" fmla="*/ 174 h 183"/>
                <a:gd name="T2" fmla="*/ 259 w 262"/>
                <a:gd name="T3" fmla="*/ 155 h 183"/>
                <a:gd name="T4" fmla="*/ 256 w 262"/>
                <a:gd name="T5" fmla="*/ 133 h 183"/>
                <a:gd name="T6" fmla="*/ 250 w 262"/>
                <a:gd name="T7" fmla="*/ 129 h 183"/>
                <a:gd name="T8" fmla="*/ 259 w 262"/>
                <a:gd name="T9" fmla="*/ 129 h 183"/>
                <a:gd name="T10" fmla="*/ 260 w 262"/>
                <a:gd name="T11" fmla="*/ 44 h 183"/>
                <a:gd name="T12" fmla="*/ 257 w 262"/>
                <a:gd name="T13" fmla="*/ 33 h 183"/>
                <a:gd name="T14" fmla="*/ 258 w 262"/>
                <a:gd name="T15" fmla="*/ 14 h 183"/>
                <a:gd name="T16" fmla="*/ 17 w 262"/>
                <a:gd name="T17" fmla="*/ 0 h 183"/>
                <a:gd name="T18" fmla="*/ 12 w 262"/>
                <a:gd name="T19" fmla="*/ 42 h 183"/>
                <a:gd name="T20" fmla="*/ 11 w 262"/>
                <a:gd name="T21" fmla="*/ 45 h 183"/>
                <a:gd name="T22" fmla="*/ 0 w 262"/>
                <a:gd name="T23" fmla="*/ 136 h 183"/>
                <a:gd name="T24" fmla="*/ 143 w 262"/>
                <a:gd name="T25" fmla="*/ 147 h 183"/>
                <a:gd name="T26" fmla="*/ 152 w 262"/>
                <a:gd name="T27" fmla="*/ 151 h 183"/>
                <a:gd name="T28" fmla="*/ 160 w 262"/>
                <a:gd name="T29" fmla="*/ 154 h 183"/>
                <a:gd name="T30" fmla="*/ 173 w 262"/>
                <a:gd name="T31" fmla="*/ 158 h 183"/>
                <a:gd name="T32" fmla="*/ 184 w 262"/>
                <a:gd name="T33" fmla="*/ 161 h 183"/>
                <a:gd name="T34" fmla="*/ 197 w 262"/>
                <a:gd name="T35" fmla="*/ 167 h 183"/>
                <a:gd name="T36" fmla="*/ 214 w 262"/>
                <a:gd name="T37" fmla="*/ 164 h 183"/>
                <a:gd name="T38" fmla="*/ 229 w 262"/>
                <a:gd name="T39" fmla="*/ 164 h 183"/>
                <a:gd name="T40" fmla="*/ 238 w 262"/>
                <a:gd name="T41" fmla="*/ 165 h 183"/>
                <a:gd name="T42" fmla="*/ 260 w 262"/>
                <a:gd name="T43" fmla="*/ 175 h 183"/>
                <a:gd name="T44" fmla="*/ 260 w 262"/>
                <a:gd name="T45" fmla="*/ 183 h 183"/>
                <a:gd name="T46" fmla="*/ 259 w 262"/>
                <a:gd name="T47" fmla="*/ 17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183">
                  <a:moveTo>
                    <a:pt x="259" y="174"/>
                  </a:moveTo>
                  <a:cubicBezTo>
                    <a:pt x="254" y="170"/>
                    <a:pt x="256" y="171"/>
                    <a:pt x="259" y="155"/>
                  </a:cubicBezTo>
                  <a:cubicBezTo>
                    <a:pt x="259" y="151"/>
                    <a:pt x="261" y="140"/>
                    <a:pt x="256" y="133"/>
                  </a:cubicBezTo>
                  <a:cubicBezTo>
                    <a:pt x="253" y="130"/>
                    <a:pt x="250" y="129"/>
                    <a:pt x="250" y="129"/>
                  </a:cubicBezTo>
                  <a:cubicBezTo>
                    <a:pt x="259" y="129"/>
                    <a:pt x="259" y="129"/>
                    <a:pt x="259" y="129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0" y="44"/>
                    <a:pt x="256" y="39"/>
                    <a:pt x="257" y="33"/>
                  </a:cubicBezTo>
                  <a:cubicBezTo>
                    <a:pt x="257" y="27"/>
                    <a:pt x="260" y="17"/>
                    <a:pt x="258" y="14"/>
                  </a:cubicBezTo>
                  <a:cubicBezTo>
                    <a:pt x="258" y="14"/>
                    <a:pt x="93" y="11"/>
                    <a:pt x="17" y="0"/>
                  </a:cubicBezTo>
                  <a:cubicBezTo>
                    <a:pt x="14" y="23"/>
                    <a:pt x="12" y="41"/>
                    <a:pt x="12" y="42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9" y="151"/>
                    <a:pt x="152" y="151"/>
                  </a:cubicBezTo>
                  <a:cubicBezTo>
                    <a:pt x="155" y="151"/>
                    <a:pt x="157" y="152"/>
                    <a:pt x="160" y="154"/>
                  </a:cubicBezTo>
                  <a:cubicBezTo>
                    <a:pt x="163" y="156"/>
                    <a:pt x="169" y="158"/>
                    <a:pt x="173" y="158"/>
                  </a:cubicBezTo>
                  <a:cubicBezTo>
                    <a:pt x="177" y="158"/>
                    <a:pt x="181" y="161"/>
                    <a:pt x="184" y="161"/>
                  </a:cubicBezTo>
                  <a:cubicBezTo>
                    <a:pt x="187" y="161"/>
                    <a:pt x="194" y="164"/>
                    <a:pt x="197" y="167"/>
                  </a:cubicBezTo>
                  <a:cubicBezTo>
                    <a:pt x="200" y="169"/>
                    <a:pt x="206" y="168"/>
                    <a:pt x="214" y="164"/>
                  </a:cubicBezTo>
                  <a:cubicBezTo>
                    <a:pt x="221" y="160"/>
                    <a:pt x="225" y="164"/>
                    <a:pt x="229" y="164"/>
                  </a:cubicBezTo>
                  <a:cubicBezTo>
                    <a:pt x="232" y="164"/>
                    <a:pt x="238" y="165"/>
                    <a:pt x="238" y="165"/>
                  </a:cubicBezTo>
                  <a:cubicBezTo>
                    <a:pt x="238" y="165"/>
                    <a:pt x="259" y="174"/>
                    <a:pt x="260" y="175"/>
                  </a:cubicBezTo>
                  <a:cubicBezTo>
                    <a:pt x="261" y="176"/>
                    <a:pt x="260" y="183"/>
                    <a:pt x="260" y="183"/>
                  </a:cubicBezTo>
                  <a:cubicBezTo>
                    <a:pt x="260" y="183"/>
                    <a:pt x="262" y="177"/>
                    <a:pt x="259" y="17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78">
              <a:extLst>
                <a:ext uri="{FF2B5EF4-FFF2-40B4-BE49-F238E27FC236}">
                  <a16:creationId xmlns:a16="http://schemas.microsoft.com/office/drawing/2014/main" id="{DA538D97-AA2A-4041-B14D-32766D8D9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8003" y="6400775"/>
              <a:ext cx="420688" cy="722312"/>
            </a:xfrm>
            <a:custGeom>
              <a:avLst/>
              <a:gdLst>
                <a:gd name="T0" fmla="*/ 11 w 112"/>
                <a:gd name="T1" fmla="*/ 128 h 193"/>
                <a:gd name="T2" fmla="*/ 14 w 112"/>
                <a:gd name="T3" fmla="*/ 136 h 193"/>
                <a:gd name="T4" fmla="*/ 14 w 112"/>
                <a:gd name="T5" fmla="*/ 146 h 193"/>
                <a:gd name="T6" fmla="*/ 12 w 112"/>
                <a:gd name="T7" fmla="*/ 152 h 193"/>
                <a:gd name="T8" fmla="*/ 4 w 112"/>
                <a:gd name="T9" fmla="*/ 168 h 193"/>
                <a:gd name="T10" fmla="*/ 4 w 112"/>
                <a:gd name="T11" fmla="*/ 170 h 193"/>
                <a:gd name="T12" fmla="*/ 2 w 112"/>
                <a:gd name="T13" fmla="*/ 174 h 193"/>
                <a:gd name="T14" fmla="*/ 1 w 112"/>
                <a:gd name="T15" fmla="*/ 177 h 193"/>
                <a:gd name="T16" fmla="*/ 0 w 112"/>
                <a:gd name="T17" fmla="*/ 181 h 193"/>
                <a:gd name="T18" fmla="*/ 0 w 112"/>
                <a:gd name="T19" fmla="*/ 193 h 193"/>
                <a:gd name="T20" fmla="*/ 3 w 112"/>
                <a:gd name="T21" fmla="*/ 193 h 193"/>
                <a:gd name="T22" fmla="*/ 10 w 112"/>
                <a:gd name="T23" fmla="*/ 186 h 193"/>
                <a:gd name="T24" fmla="*/ 12 w 112"/>
                <a:gd name="T25" fmla="*/ 186 h 193"/>
                <a:gd name="T26" fmla="*/ 14 w 112"/>
                <a:gd name="T27" fmla="*/ 187 h 193"/>
                <a:gd name="T28" fmla="*/ 15 w 112"/>
                <a:gd name="T29" fmla="*/ 187 h 193"/>
                <a:gd name="T30" fmla="*/ 16 w 112"/>
                <a:gd name="T31" fmla="*/ 186 h 193"/>
                <a:gd name="T32" fmla="*/ 24 w 112"/>
                <a:gd name="T33" fmla="*/ 182 h 193"/>
                <a:gd name="T34" fmla="*/ 24 w 112"/>
                <a:gd name="T35" fmla="*/ 182 h 193"/>
                <a:gd name="T36" fmla="*/ 24 w 112"/>
                <a:gd name="T37" fmla="*/ 182 h 193"/>
                <a:gd name="T38" fmla="*/ 39 w 112"/>
                <a:gd name="T39" fmla="*/ 185 h 193"/>
                <a:gd name="T40" fmla="*/ 45 w 112"/>
                <a:gd name="T41" fmla="*/ 181 h 193"/>
                <a:gd name="T42" fmla="*/ 46 w 112"/>
                <a:gd name="T43" fmla="*/ 181 h 193"/>
                <a:gd name="T44" fmla="*/ 46 w 112"/>
                <a:gd name="T45" fmla="*/ 180 h 193"/>
                <a:gd name="T46" fmla="*/ 54 w 112"/>
                <a:gd name="T47" fmla="*/ 182 h 193"/>
                <a:gd name="T48" fmla="*/ 57 w 112"/>
                <a:gd name="T49" fmla="*/ 175 h 193"/>
                <a:gd name="T50" fmla="*/ 59 w 112"/>
                <a:gd name="T51" fmla="*/ 168 h 193"/>
                <a:gd name="T52" fmla="*/ 59 w 112"/>
                <a:gd name="T53" fmla="*/ 168 h 193"/>
                <a:gd name="T54" fmla="*/ 60 w 112"/>
                <a:gd name="T55" fmla="*/ 166 h 193"/>
                <a:gd name="T56" fmla="*/ 61 w 112"/>
                <a:gd name="T57" fmla="*/ 166 h 193"/>
                <a:gd name="T58" fmla="*/ 64 w 112"/>
                <a:gd name="T59" fmla="*/ 169 h 193"/>
                <a:gd name="T60" fmla="*/ 69 w 112"/>
                <a:gd name="T61" fmla="*/ 174 h 193"/>
                <a:gd name="T62" fmla="*/ 72 w 112"/>
                <a:gd name="T63" fmla="*/ 176 h 193"/>
                <a:gd name="T64" fmla="*/ 74 w 112"/>
                <a:gd name="T65" fmla="*/ 176 h 193"/>
                <a:gd name="T66" fmla="*/ 77 w 112"/>
                <a:gd name="T67" fmla="*/ 174 h 193"/>
                <a:gd name="T68" fmla="*/ 88 w 112"/>
                <a:gd name="T69" fmla="*/ 161 h 193"/>
                <a:gd name="T70" fmla="*/ 91 w 112"/>
                <a:gd name="T71" fmla="*/ 155 h 193"/>
                <a:gd name="T72" fmla="*/ 91 w 112"/>
                <a:gd name="T73" fmla="*/ 147 h 193"/>
                <a:gd name="T74" fmla="*/ 94 w 112"/>
                <a:gd name="T75" fmla="*/ 142 h 193"/>
                <a:gd name="T76" fmla="*/ 98 w 112"/>
                <a:gd name="T77" fmla="*/ 140 h 193"/>
                <a:gd name="T78" fmla="*/ 110 w 112"/>
                <a:gd name="T79" fmla="*/ 131 h 193"/>
                <a:gd name="T80" fmla="*/ 112 w 112"/>
                <a:gd name="T81" fmla="*/ 126 h 193"/>
                <a:gd name="T82" fmla="*/ 112 w 112"/>
                <a:gd name="T83" fmla="*/ 125 h 193"/>
                <a:gd name="T84" fmla="*/ 111 w 112"/>
                <a:gd name="T85" fmla="*/ 124 h 193"/>
                <a:gd name="T86" fmla="*/ 111 w 112"/>
                <a:gd name="T87" fmla="*/ 124 h 193"/>
                <a:gd name="T88" fmla="*/ 111 w 112"/>
                <a:gd name="T89" fmla="*/ 124 h 193"/>
                <a:gd name="T90" fmla="*/ 111 w 112"/>
                <a:gd name="T91" fmla="*/ 120 h 193"/>
                <a:gd name="T92" fmla="*/ 97 w 112"/>
                <a:gd name="T93" fmla="*/ 3 h 193"/>
                <a:gd name="T94" fmla="*/ 96 w 112"/>
                <a:gd name="T95" fmla="*/ 0 h 193"/>
                <a:gd name="T96" fmla="*/ 23 w 112"/>
                <a:gd name="T97" fmla="*/ 4 h 193"/>
                <a:gd name="T98" fmla="*/ 19 w 112"/>
                <a:gd name="T99" fmla="*/ 8 h 193"/>
                <a:gd name="T100" fmla="*/ 17 w 112"/>
                <a:gd name="T101" fmla="*/ 10 h 193"/>
                <a:gd name="T102" fmla="*/ 17 w 112"/>
                <a:gd name="T103" fmla="*/ 10 h 193"/>
                <a:gd name="T104" fmla="*/ 17 w 112"/>
                <a:gd name="T105" fmla="*/ 10 h 193"/>
                <a:gd name="T106" fmla="*/ 10 w 112"/>
                <a:gd name="T107" fmla="*/ 11 h 193"/>
                <a:gd name="T108" fmla="*/ 4 w 112"/>
                <a:gd name="T109" fmla="*/ 9 h 193"/>
                <a:gd name="T110" fmla="*/ 3 w 112"/>
                <a:gd name="T111" fmla="*/ 8 h 193"/>
                <a:gd name="T112" fmla="*/ 11 w 112"/>
                <a:gd name="T113" fmla="*/ 1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193">
                  <a:moveTo>
                    <a:pt x="11" y="128"/>
                  </a:moveTo>
                  <a:cubicBezTo>
                    <a:pt x="12" y="128"/>
                    <a:pt x="13" y="131"/>
                    <a:pt x="14" y="136"/>
                  </a:cubicBezTo>
                  <a:cubicBezTo>
                    <a:pt x="14" y="139"/>
                    <a:pt x="15" y="143"/>
                    <a:pt x="14" y="146"/>
                  </a:cubicBezTo>
                  <a:cubicBezTo>
                    <a:pt x="13" y="148"/>
                    <a:pt x="12" y="150"/>
                    <a:pt x="12" y="152"/>
                  </a:cubicBezTo>
                  <a:cubicBezTo>
                    <a:pt x="7" y="165"/>
                    <a:pt x="5" y="163"/>
                    <a:pt x="4" y="168"/>
                  </a:cubicBezTo>
                  <a:cubicBezTo>
                    <a:pt x="4" y="169"/>
                    <a:pt x="4" y="170"/>
                    <a:pt x="4" y="170"/>
                  </a:cubicBezTo>
                  <a:cubicBezTo>
                    <a:pt x="3" y="172"/>
                    <a:pt x="3" y="173"/>
                    <a:pt x="2" y="174"/>
                  </a:cubicBezTo>
                  <a:cubicBezTo>
                    <a:pt x="2" y="175"/>
                    <a:pt x="2" y="176"/>
                    <a:pt x="1" y="177"/>
                  </a:cubicBezTo>
                  <a:cubicBezTo>
                    <a:pt x="1" y="178"/>
                    <a:pt x="1" y="179"/>
                    <a:pt x="0" y="181"/>
                  </a:cubicBezTo>
                  <a:cubicBezTo>
                    <a:pt x="0" y="186"/>
                    <a:pt x="0" y="193"/>
                    <a:pt x="0" y="193"/>
                  </a:cubicBezTo>
                  <a:cubicBezTo>
                    <a:pt x="1" y="193"/>
                    <a:pt x="2" y="193"/>
                    <a:pt x="3" y="193"/>
                  </a:cubicBezTo>
                  <a:cubicBezTo>
                    <a:pt x="7" y="192"/>
                    <a:pt x="9" y="187"/>
                    <a:pt x="10" y="186"/>
                  </a:cubicBezTo>
                  <a:cubicBezTo>
                    <a:pt x="11" y="184"/>
                    <a:pt x="11" y="185"/>
                    <a:pt x="12" y="186"/>
                  </a:cubicBezTo>
                  <a:cubicBezTo>
                    <a:pt x="13" y="186"/>
                    <a:pt x="14" y="186"/>
                    <a:pt x="14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5" y="187"/>
                    <a:pt x="16" y="187"/>
                    <a:pt x="16" y="186"/>
                  </a:cubicBezTo>
                  <a:cubicBezTo>
                    <a:pt x="18" y="184"/>
                    <a:pt x="21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8" y="181"/>
                    <a:pt x="36" y="185"/>
                    <a:pt x="39" y="185"/>
                  </a:cubicBezTo>
                  <a:cubicBezTo>
                    <a:pt x="43" y="184"/>
                    <a:pt x="43" y="181"/>
                    <a:pt x="45" y="181"/>
                  </a:cubicBezTo>
                  <a:cubicBezTo>
                    <a:pt x="45" y="180"/>
                    <a:pt x="45" y="181"/>
                    <a:pt x="46" y="181"/>
                  </a:cubicBezTo>
                  <a:cubicBezTo>
                    <a:pt x="46" y="181"/>
                    <a:pt x="46" y="180"/>
                    <a:pt x="46" y="180"/>
                  </a:cubicBezTo>
                  <a:cubicBezTo>
                    <a:pt x="49" y="180"/>
                    <a:pt x="51" y="183"/>
                    <a:pt x="54" y="182"/>
                  </a:cubicBezTo>
                  <a:cubicBezTo>
                    <a:pt x="56" y="180"/>
                    <a:pt x="57" y="176"/>
                    <a:pt x="57" y="175"/>
                  </a:cubicBezTo>
                  <a:cubicBezTo>
                    <a:pt x="58" y="174"/>
                    <a:pt x="58" y="170"/>
                    <a:pt x="59" y="16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59" y="166"/>
                    <a:pt x="60" y="166"/>
                    <a:pt x="60" y="166"/>
                  </a:cubicBezTo>
                  <a:cubicBezTo>
                    <a:pt x="60" y="166"/>
                    <a:pt x="61" y="166"/>
                    <a:pt x="61" y="166"/>
                  </a:cubicBezTo>
                  <a:cubicBezTo>
                    <a:pt x="62" y="166"/>
                    <a:pt x="63" y="167"/>
                    <a:pt x="64" y="169"/>
                  </a:cubicBezTo>
                  <a:cubicBezTo>
                    <a:pt x="65" y="170"/>
                    <a:pt x="67" y="172"/>
                    <a:pt x="69" y="174"/>
                  </a:cubicBezTo>
                  <a:cubicBezTo>
                    <a:pt x="70" y="176"/>
                    <a:pt x="71" y="176"/>
                    <a:pt x="72" y="176"/>
                  </a:cubicBezTo>
                  <a:cubicBezTo>
                    <a:pt x="73" y="176"/>
                    <a:pt x="73" y="176"/>
                    <a:pt x="74" y="176"/>
                  </a:cubicBezTo>
                  <a:cubicBezTo>
                    <a:pt x="75" y="176"/>
                    <a:pt x="76" y="175"/>
                    <a:pt x="77" y="174"/>
                  </a:cubicBezTo>
                  <a:cubicBezTo>
                    <a:pt x="80" y="172"/>
                    <a:pt x="85" y="165"/>
                    <a:pt x="88" y="161"/>
                  </a:cubicBezTo>
                  <a:cubicBezTo>
                    <a:pt x="90" y="159"/>
                    <a:pt x="91" y="157"/>
                    <a:pt x="91" y="155"/>
                  </a:cubicBezTo>
                  <a:cubicBezTo>
                    <a:pt x="91" y="152"/>
                    <a:pt x="91" y="149"/>
                    <a:pt x="91" y="147"/>
                  </a:cubicBezTo>
                  <a:cubicBezTo>
                    <a:pt x="91" y="145"/>
                    <a:pt x="92" y="143"/>
                    <a:pt x="94" y="142"/>
                  </a:cubicBezTo>
                  <a:cubicBezTo>
                    <a:pt x="95" y="141"/>
                    <a:pt x="97" y="140"/>
                    <a:pt x="98" y="140"/>
                  </a:cubicBezTo>
                  <a:cubicBezTo>
                    <a:pt x="102" y="138"/>
                    <a:pt x="107" y="135"/>
                    <a:pt x="110" y="131"/>
                  </a:cubicBezTo>
                  <a:cubicBezTo>
                    <a:pt x="111" y="129"/>
                    <a:pt x="112" y="128"/>
                    <a:pt x="112" y="126"/>
                  </a:cubicBezTo>
                  <a:cubicBezTo>
                    <a:pt x="112" y="126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2"/>
                    <a:pt x="111" y="120"/>
                    <a:pt x="111" y="12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1" y="7"/>
                    <a:pt x="19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1"/>
                    <a:pt x="12" y="11"/>
                    <a:pt x="10" y="11"/>
                  </a:cubicBezTo>
                  <a:cubicBezTo>
                    <a:pt x="8" y="11"/>
                    <a:pt x="6" y="10"/>
                    <a:pt x="4" y="9"/>
                  </a:cubicBezTo>
                  <a:cubicBezTo>
                    <a:pt x="4" y="8"/>
                    <a:pt x="3" y="8"/>
                    <a:pt x="3" y="8"/>
                  </a:cubicBezTo>
                  <a:lnTo>
                    <a:pt x="11" y="1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79">
              <a:extLst>
                <a:ext uri="{FF2B5EF4-FFF2-40B4-BE49-F238E27FC236}">
                  <a16:creationId xmlns:a16="http://schemas.microsoft.com/office/drawing/2014/main" id="{87C30526-F11B-4A72-BFB1-27DBE138C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40" y="6538888"/>
              <a:ext cx="168275" cy="269875"/>
            </a:xfrm>
            <a:custGeom>
              <a:avLst/>
              <a:gdLst>
                <a:gd name="T0" fmla="*/ 41 w 45"/>
                <a:gd name="T1" fmla="*/ 63 h 72"/>
                <a:gd name="T2" fmla="*/ 36 w 45"/>
                <a:gd name="T3" fmla="*/ 63 h 72"/>
                <a:gd name="T4" fmla="*/ 38 w 45"/>
                <a:gd name="T5" fmla="*/ 60 h 72"/>
                <a:gd name="T6" fmla="*/ 39 w 45"/>
                <a:gd name="T7" fmla="*/ 57 h 72"/>
                <a:gd name="T8" fmla="*/ 40 w 45"/>
                <a:gd name="T9" fmla="*/ 55 h 72"/>
                <a:gd name="T10" fmla="*/ 39 w 45"/>
                <a:gd name="T11" fmla="*/ 51 h 72"/>
                <a:gd name="T12" fmla="*/ 30 w 45"/>
                <a:gd name="T13" fmla="*/ 46 h 72"/>
                <a:gd name="T14" fmla="*/ 26 w 45"/>
                <a:gd name="T15" fmla="*/ 41 h 72"/>
                <a:gd name="T16" fmla="*/ 24 w 45"/>
                <a:gd name="T17" fmla="*/ 35 h 72"/>
                <a:gd name="T18" fmla="*/ 19 w 45"/>
                <a:gd name="T19" fmla="*/ 26 h 72"/>
                <a:gd name="T20" fmla="*/ 13 w 45"/>
                <a:gd name="T21" fmla="*/ 21 h 72"/>
                <a:gd name="T22" fmla="*/ 10 w 45"/>
                <a:gd name="T23" fmla="*/ 14 h 72"/>
                <a:gd name="T24" fmla="*/ 11 w 45"/>
                <a:gd name="T25" fmla="*/ 13 h 72"/>
                <a:gd name="T26" fmla="*/ 6 w 45"/>
                <a:gd name="T27" fmla="*/ 8 h 72"/>
                <a:gd name="T28" fmla="*/ 5 w 45"/>
                <a:gd name="T29" fmla="*/ 0 h 72"/>
                <a:gd name="T30" fmla="*/ 0 w 45"/>
                <a:gd name="T31" fmla="*/ 8 h 72"/>
                <a:gd name="T32" fmla="*/ 0 w 45"/>
                <a:gd name="T33" fmla="*/ 8 h 72"/>
                <a:gd name="T34" fmla="*/ 4 w 45"/>
                <a:gd name="T35" fmla="*/ 1 h 72"/>
                <a:gd name="T36" fmla="*/ 0 w 45"/>
                <a:gd name="T37" fmla="*/ 8 h 72"/>
                <a:gd name="T38" fmla="*/ 1 w 45"/>
                <a:gd name="T39" fmla="*/ 8 h 72"/>
                <a:gd name="T40" fmla="*/ 19 w 45"/>
                <a:gd name="T41" fmla="*/ 72 h 72"/>
                <a:gd name="T42" fmla="*/ 44 w 45"/>
                <a:gd name="T43" fmla="*/ 68 h 72"/>
                <a:gd name="T44" fmla="*/ 45 w 45"/>
                <a:gd name="T45" fmla="*/ 65 h 72"/>
                <a:gd name="T46" fmla="*/ 41 w 45"/>
                <a:gd name="T4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2">
                  <a:moveTo>
                    <a:pt x="41" y="63"/>
                  </a:moveTo>
                  <a:cubicBezTo>
                    <a:pt x="39" y="64"/>
                    <a:pt x="37" y="64"/>
                    <a:pt x="36" y="63"/>
                  </a:cubicBezTo>
                  <a:cubicBezTo>
                    <a:pt x="36" y="61"/>
                    <a:pt x="37" y="60"/>
                    <a:pt x="38" y="60"/>
                  </a:cubicBezTo>
                  <a:cubicBezTo>
                    <a:pt x="39" y="60"/>
                    <a:pt x="40" y="58"/>
                    <a:pt x="39" y="57"/>
                  </a:cubicBezTo>
                  <a:cubicBezTo>
                    <a:pt x="37" y="55"/>
                    <a:pt x="39" y="55"/>
                    <a:pt x="40" y="55"/>
                  </a:cubicBezTo>
                  <a:cubicBezTo>
                    <a:pt x="41" y="55"/>
                    <a:pt x="44" y="52"/>
                    <a:pt x="39" y="51"/>
                  </a:cubicBezTo>
                  <a:cubicBezTo>
                    <a:pt x="35" y="50"/>
                    <a:pt x="31" y="48"/>
                    <a:pt x="30" y="46"/>
                  </a:cubicBezTo>
                  <a:cubicBezTo>
                    <a:pt x="29" y="44"/>
                    <a:pt x="28" y="42"/>
                    <a:pt x="26" y="41"/>
                  </a:cubicBezTo>
                  <a:cubicBezTo>
                    <a:pt x="25" y="40"/>
                    <a:pt x="24" y="37"/>
                    <a:pt x="24" y="35"/>
                  </a:cubicBezTo>
                  <a:cubicBezTo>
                    <a:pt x="24" y="33"/>
                    <a:pt x="22" y="28"/>
                    <a:pt x="19" y="26"/>
                  </a:cubicBezTo>
                  <a:cubicBezTo>
                    <a:pt x="16" y="25"/>
                    <a:pt x="13" y="22"/>
                    <a:pt x="13" y="21"/>
                  </a:cubicBezTo>
                  <a:cubicBezTo>
                    <a:pt x="13" y="20"/>
                    <a:pt x="15" y="15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0" y="12"/>
                    <a:pt x="9" y="11"/>
                    <a:pt x="6" y="8"/>
                  </a:cubicBezTo>
                  <a:cubicBezTo>
                    <a:pt x="2" y="4"/>
                    <a:pt x="4" y="3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7"/>
                    <a:pt x="45" y="67"/>
                    <a:pt x="45" y="65"/>
                  </a:cubicBezTo>
                  <a:cubicBezTo>
                    <a:pt x="45" y="63"/>
                    <a:pt x="42" y="61"/>
                    <a:pt x="41" y="6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80">
              <a:extLst>
                <a:ext uri="{FF2B5EF4-FFF2-40B4-BE49-F238E27FC236}">
                  <a16:creationId xmlns:a16="http://schemas.microsoft.com/office/drawing/2014/main" id="{5FE32340-7A6D-4059-9457-B0DA2D625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2403" y="6172175"/>
              <a:ext cx="793750" cy="504825"/>
            </a:xfrm>
            <a:custGeom>
              <a:avLst/>
              <a:gdLst>
                <a:gd name="T0" fmla="*/ 198 w 212"/>
                <a:gd name="T1" fmla="*/ 97 h 135"/>
                <a:gd name="T2" fmla="*/ 200 w 212"/>
                <a:gd name="T3" fmla="*/ 94 h 135"/>
                <a:gd name="T4" fmla="*/ 206 w 212"/>
                <a:gd name="T5" fmla="*/ 92 h 135"/>
                <a:gd name="T6" fmla="*/ 206 w 212"/>
                <a:gd name="T7" fmla="*/ 92 h 135"/>
                <a:gd name="T8" fmla="*/ 208 w 212"/>
                <a:gd name="T9" fmla="*/ 91 h 135"/>
                <a:gd name="T10" fmla="*/ 212 w 212"/>
                <a:gd name="T11" fmla="*/ 83 h 135"/>
                <a:gd name="T12" fmla="*/ 211 w 212"/>
                <a:gd name="T13" fmla="*/ 79 h 135"/>
                <a:gd name="T14" fmla="*/ 210 w 212"/>
                <a:gd name="T15" fmla="*/ 79 h 135"/>
                <a:gd name="T16" fmla="*/ 210 w 212"/>
                <a:gd name="T17" fmla="*/ 78 h 135"/>
                <a:gd name="T18" fmla="*/ 202 w 212"/>
                <a:gd name="T19" fmla="*/ 70 h 135"/>
                <a:gd name="T20" fmla="*/ 197 w 212"/>
                <a:gd name="T21" fmla="*/ 63 h 135"/>
                <a:gd name="T22" fmla="*/ 198 w 212"/>
                <a:gd name="T23" fmla="*/ 37 h 135"/>
                <a:gd name="T24" fmla="*/ 201 w 212"/>
                <a:gd name="T25" fmla="*/ 34 h 135"/>
                <a:gd name="T26" fmla="*/ 202 w 212"/>
                <a:gd name="T27" fmla="*/ 28 h 135"/>
                <a:gd name="T28" fmla="*/ 201 w 212"/>
                <a:gd name="T29" fmla="*/ 26 h 135"/>
                <a:gd name="T30" fmla="*/ 202 w 212"/>
                <a:gd name="T31" fmla="*/ 28 h 135"/>
                <a:gd name="T32" fmla="*/ 202 w 212"/>
                <a:gd name="T33" fmla="*/ 26 h 135"/>
                <a:gd name="T34" fmla="*/ 200 w 212"/>
                <a:gd name="T35" fmla="*/ 25 h 135"/>
                <a:gd name="T36" fmla="*/ 191 w 212"/>
                <a:gd name="T37" fmla="*/ 21 h 135"/>
                <a:gd name="T38" fmla="*/ 178 w 212"/>
                <a:gd name="T39" fmla="*/ 5 h 135"/>
                <a:gd name="T40" fmla="*/ 165 w 212"/>
                <a:gd name="T41" fmla="*/ 2 h 135"/>
                <a:gd name="T42" fmla="*/ 24 w 212"/>
                <a:gd name="T43" fmla="*/ 30 h 135"/>
                <a:gd name="T44" fmla="*/ 23 w 212"/>
                <a:gd name="T45" fmla="*/ 20 h 135"/>
                <a:gd name="T46" fmla="*/ 16 w 212"/>
                <a:gd name="T47" fmla="*/ 25 h 135"/>
                <a:gd name="T48" fmla="*/ 11 w 212"/>
                <a:gd name="T49" fmla="*/ 29 h 135"/>
                <a:gd name="T50" fmla="*/ 3 w 212"/>
                <a:gd name="T51" fmla="*/ 34 h 135"/>
                <a:gd name="T52" fmla="*/ 0 w 212"/>
                <a:gd name="T53" fmla="*/ 35 h 135"/>
                <a:gd name="T54" fmla="*/ 14 w 212"/>
                <a:gd name="T55" fmla="*/ 135 h 135"/>
                <a:gd name="T56" fmla="*/ 192 w 212"/>
                <a:gd name="T57" fmla="*/ 106 h 135"/>
                <a:gd name="T58" fmla="*/ 197 w 212"/>
                <a:gd name="T59" fmla="*/ 98 h 135"/>
                <a:gd name="T60" fmla="*/ 198 w 212"/>
                <a:gd name="T61" fmla="*/ 9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35">
                  <a:moveTo>
                    <a:pt x="198" y="97"/>
                  </a:moveTo>
                  <a:cubicBezTo>
                    <a:pt x="198" y="96"/>
                    <a:pt x="199" y="95"/>
                    <a:pt x="200" y="94"/>
                  </a:cubicBezTo>
                  <a:cubicBezTo>
                    <a:pt x="201" y="93"/>
                    <a:pt x="203" y="92"/>
                    <a:pt x="206" y="92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06" y="91"/>
                    <a:pt x="207" y="91"/>
                    <a:pt x="208" y="91"/>
                  </a:cubicBezTo>
                  <a:cubicBezTo>
                    <a:pt x="210" y="89"/>
                    <a:pt x="212" y="87"/>
                    <a:pt x="212" y="83"/>
                  </a:cubicBezTo>
                  <a:cubicBezTo>
                    <a:pt x="211" y="82"/>
                    <a:pt x="211" y="80"/>
                    <a:pt x="211" y="79"/>
                  </a:cubicBezTo>
                  <a:cubicBezTo>
                    <a:pt x="211" y="79"/>
                    <a:pt x="211" y="79"/>
                    <a:pt x="210" y="79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08" y="74"/>
                    <a:pt x="206" y="72"/>
                    <a:pt x="202" y="70"/>
                  </a:cubicBezTo>
                  <a:cubicBezTo>
                    <a:pt x="199" y="69"/>
                    <a:pt x="198" y="66"/>
                    <a:pt x="197" y="63"/>
                  </a:cubicBezTo>
                  <a:cubicBezTo>
                    <a:pt x="193" y="54"/>
                    <a:pt x="193" y="40"/>
                    <a:pt x="198" y="37"/>
                  </a:cubicBezTo>
                  <a:cubicBezTo>
                    <a:pt x="199" y="36"/>
                    <a:pt x="200" y="35"/>
                    <a:pt x="201" y="34"/>
                  </a:cubicBezTo>
                  <a:cubicBezTo>
                    <a:pt x="202" y="32"/>
                    <a:pt x="202" y="30"/>
                    <a:pt x="202" y="28"/>
                  </a:cubicBezTo>
                  <a:cubicBezTo>
                    <a:pt x="202" y="27"/>
                    <a:pt x="202" y="27"/>
                    <a:pt x="201" y="26"/>
                  </a:cubicBezTo>
                  <a:cubicBezTo>
                    <a:pt x="202" y="27"/>
                    <a:pt x="202" y="27"/>
                    <a:pt x="202" y="28"/>
                  </a:cubicBezTo>
                  <a:cubicBezTo>
                    <a:pt x="202" y="27"/>
                    <a:pt x="202" y="27"/>
                    <a:pt x="202" y="26"/>
                  </a:cubicBezTo>
                  <a:cubicBezTo>
                    <a:pt x="201" y="26"/>
                    <a:pt x="200" y="25"/>
                    <a:pt x="200" y="25"/>
                  </a:cubicBezTo>
                  <a:cubicBezTo>
                    <a:pt x="199" y="24"/>
                    <a:pt x="194" y="24"/>
                    <a:pt x="191" y="21"/>
                  </a:cubicBezTo>
                  <a:cubicBezTo>
                    <a:pt x="187" y="17"/>
                    <a:pt x="184" y="10"/>
                    <a:pt x="178" y="5"/>
                  </a:cubicBezTo>
                  <a:cubicBezTo>
                    <a:pt x="172" y="0"/>
                    <a:pt x="165" y="2"/>
                    <a:pt x="165" y="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8" y="23"/>
                    <a:pt x="16" y="25"/>
                  </a:cubicBezTo>
                  <a:cubicBezTo>
                    <a:pt x="14" y="27"/>
                    <a:pt x="13" y="29"/>
                    <a:pt x="11" y="29"/>
                  </a:cubicBezTo>
                  <a:cubicBezTo>
                    <a:pt x="8" y="30"/>
                    <a:pt x="4" y="34"/>
                    <a:pt x="3" y="34"/>
                  </a:cubicBezTo>
                  <a:cubicBezTo>
                    <a:pt x="2" y="35"/>
                    <a:pt x="0" y="35"/>
                    <a:pt x="0" y="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7" y="98"/>
                    <a:pt x="197" y="97"/>
                    <a:pt x="198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81">
              <a:extLst>
                <a:ext uri="{FF2B5EF4-FFF2-40B4-BE49-F238E27FC236}">
                  <a16:creationId xmlns:a16="http://schemas.microsoft.com/office/drawing/2014/main" id="{1144873D-E65F-469A-A2C2-824C64BEA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07890" y="6270600"/>
              <a:ext cx="157163" cy="358775"/>
            </a:xfrm>
            <a:custGeom>
              <a:avLst/>
              <a:gdLst>
                <a:gd name="T0" fmla="*/ 7 w 42"/>
                <a:gd name="T1" fmla="*/ 8 h 96"/>
                <a:gd name="T2" fmla="*/ 4 w 42"/>
                <a:gd name="T3" fmla="*/ 11 h 96"/>
                <a:gd name="T4" fmla="*/ 1 w 42"/>
                <a:gd name="T5" fmla="*/ 28 h 96"/>
                <a:gd name="T6" fmla="*/ 3 w 42"/>
                <a:gd name="T7" fmla="*/ 37 h 96"/>
                <a:gd name="T8" fmla="*/ 9 w 42"/>
                <a:gd name="T9" fmla="*/ 45 h 96"/>
                <a:gd name="T10" fmla="*/ 16 w 42"/>
                <a:gd name="T11" fmla="*/ 52 h 96"/>
                <a:gd name="T12" fmla="*/ 16 w 42"/>
                <a:gd name="T13" fmla="*/ 53 h 96"/>
                <a:gd name="T14" fmla="*/ 17 w 42"/>
                <a:gd name="T15" fmla="*/ 53 h 96"/>
                <a:gd name="T16" fmla="*/ 17 w 42"/>
                <a:gd name="T17" fmla="*/ 56 h 96"/>
                <a:gd name="T18" fmla="*/ 18 w 42"/>
                <a:gd name="T19" fmla="*/ 57 h 96"/>
                <a:gd name="T20" fmla="*/ 15 w 42"/>
                <a:gd name="T21" fmla="*/ 65 h 96"/>
                <a:gd name="T22" fmla="*/ 14 w 42"/>
                <a:gd name="T23" fmla="*/ 65 h 96"/>
                <a:gd name="T24" fmla="*/ 12 w 42"/>
                <a:gd name="T25" fmla="*/ 66 h 96"/>
                <a:gd name="T26" fmla="*/ 6 w 42"/>
                <a:gd name="T27" fmla="*/ 68 h 96"/>
                <a:gd name="T28" fmla="*/ 5 w 42"/>
                <a:gd name="T29" fmla="*/ 69 h 96"/>
                <a:gd name="T30" fmla="*/ 3 w 42"/>
                <a:gd name="T31" fmla="*/ 72 h 96"/>
                <a:gd name="T32" fmla="*/ 4 w 42"/>
                <a:gd name="T33" fmla="*/ 80 h 96"/>
                <a:gd name="T34" fmla="*/ 9 w 42"/>
                <a:gd name="T35" fmla="*/ 85 h 96"/>
                <a:gd name="T36" fmla="*/ 10 w 42"/>
                <a:gd name="T37" fmla="*/ 84 h 96"/>
                <a:gd name="T38" fmla="*/ 14 w 42"/>
                <a:gd name="T39" fmla="*/ 85 h 96"/>
                <a:gd name="T40" fmla="*/ 18 w 42"/>
                <a:gd name="T41" fmla="*/ 87 h 96"/>
                <a:gd name="T42" fmla="*/ 25 w 42"/>
                <a:gd name="T43" fmla="*/ 87 h 96"/>
                <a:gd name="T44" fmla="*/ 26 w 42"/>
                <a:gd name="T45" fmla="*/ 89 h 96"/>
                <a:gd name="T46" fmla="*/ 26 w 42"/>
                <a:gd name="T47" fmla="*/ 96 h 96"/>
                <a:gd name="T48" fmla="*/ 29 w 42"/>
                <a:gd name="T49" fmla="*/ 88 h 96"/>
                <a:gd name="T50" fmla="*/ 32 w 42"/>
                <a:gd name="T51" fmla="*/ 82 h 96"/>
                <a:gd name="T52" fmla="*/ 31 w 42"/>
                <a:gd name="T53" fmla="*/ 79 h 96"/>
                <a:gd name="T54" fmla="*/ 34 w 42"/>
                <a:gd name="T55" fmla="*/ 78 h 96"/>
                <a:gd name="T56" fmla="*/ 37 w 42"/>
                <a:gd name="T57" fmla="*/ 71 h 96"/>
                <a:gd name="T58" fmla="*/ 36 w 42"/>
                <a:gd name="T59" fmla="*/ 69 h 96"/>
                <a:gd name="T60" fmla="*/ 37 w 42"/>
                <a:gd name="T61" fmla="*/ 67 h 96"/>
                <a:gd name="T62" fmla="*/ 41 w 42"/>
                <a:gd name="T63" fmla="*/ 60 h 96"/>
                <a:gd name="T64" fmla="*/ 39 w 42"/>
                <a:gd name="T65" fmla="*/ 50 h 96"/>
                <a:gd name="T66" fmla="*/ 42 w 42"/>
                <a:gd name="T67" fmla="*/ 44 h 96"/>
                <a:gd name="T68" fmla="*/ 42 w 42"/>
                <a:gd name="T69" fmla="*/ 35 h 96"/>
                <a:gd name="T70" fmla="*/ 39 w 42"/>
                <a:gd name="T71" fmla="*/ 31 h 96"/>
                <a:gd name="T72" fmla="*/ 33 w 42"/>
                <a:gd name="T73" fmla="*/ 33 h 96"/>
                <a:gd name="T74" fmla="*/ 29 w 42"/>
                <a:gd name="T75" fmla="*/ 31 h 96"/>
                <a:gd name="T76" fmla="*/ 31 w 42"/>
                <a:gd name="T77" fmla="*/ 26 h 96"/>
                <a:gd name="T78" fmla="*/ 33 w 42"/>
                <a:gd name="T79" fmla="*/ 21 h 96"/>
                <a:gd name="T80" fmla="*/ 37 w 42"/>
                <a:gd name="T81" fmla="*/ 12 h 96"/>
                <a:gd name="T82" fmla="*/ 38 w 42"/>
                <a:gd name="T83" fmla="*/ 8 h 96"/>
                <a:gd name="T84" fmla="*/ 8 w 42"/>
                <a:gd name="T85" fmla="*/ 0 h 96"/>
                <a:gd name="T86" fmla="*/ 8 w 42"/>
                <a:gd name="T87" fmla="*/ 2 h 96"/>
                <a:gd name="T88" fmla="*/ 7 w 42"/>
                <a:gd name="T89" fmla="*/ 8 h 96"/>
                <a:gd name="T90" fmla="*/ 9 w 42"/>
                <a:gd name="T91" fmla="*/ 84 h 96"/>
                <a:gd name="T92" fmla="*/ 5 w 42"/>
                <a:gd name="T93" fmla="*/ 80 h 96"/>
                <a:gd name="T94" fmla="*/ 3 w 42"/>
                <a:gd name="T95" fmla="*/ 74 h 96"/>
                <a:gd name="T96" fmla="*/ 5 w 42"/>
                <a:gd name="T97" fmla="*/ 80 h 96"/>
                <a:gd name="T98" fmla="*/ 9 w 42"/>
                <a:gd name="T9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96">
                  <a:moveTo>
                    <a:pt x="7" y="8"/>
                  </a:moveTo>
                  <a:cubicBezTo>
                    <a:pt x="6" y="9"/>
                    <a:pt x="5" y="10"/>
                    <a:pt x="4" y="11"/>
                  </a:cubicBezTo>
                  <a:cubicBezTo>
                    <a:pt x="1" y="14"/>
                    <a:pt x="1" y="21"/>
                    <a:pt x="1" y="28"/>
                  </a:cubicBezTo>
                  <a:cubicBezTo>
                    <a:pt x="1" y="31"/>
                    <a:pt x="2" y="34"/>
                    <a:pt x="3" y="37"/>
                  </a:cubicBezTo>
                  <a:cubicBezTo>
                    <a:pt x="4" y="41"/>
                    <a:pt x="6" y="44"/>
                    <a:pt x="9" y="45"/>
                  </a:cubicBezTo>
                  <a:cubicBezTo>
                    <a:pt x="13" y="46"/>
                    <a:pt x="15" y="49"/>
                    <a:pt x="16" y="52"/>
                  </a:cubicBezTo>
                  <a:cubicBezTo>
                    <a:pt x="16" y="52"/>
                    <a:pt x="16" y="52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5"/>
                    <a:pt x="17" y="56"/>
                  </a:cubicBezTo>
                  <a:cubicBezTo>
                    <a:pt x="17" y="56"/>
                    <a:pt x="18" y="57"/>
                    <a:pt x="18" y="57"/>
                  </a:cubicBezTo>
                  <a:cubicBezTo>
                    <a:pt x="18" y="61"/>
                    <a:pt x="17" y="64"/>
                    <a:pt x="15" y="65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9" y="66"/>
                    <a:pt x="7" y="67"/>
                    <a:pt x="6" y="68"/>
                  </a:cubicBezTo>
                  <a:cubicBezTo>
                    <a:pt x="5" y="68"/>
                    <a:pt x="5" y="69"/>
                    <a:pt x="5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5"/>
                    <a:pt x="0" y="76"/>
                    <a:pt x="4" y="80"/>
                  </a:cubicBezTo>
                  <a:cubicBezTo>
                    <a:pt x="7" y="83"/>
                    <a:pt x="8" y="84"/>
                    <a:pt x="9" y="85"/>
                  </a:cubicBezTo>
                  <a:cubicBezTo>
                    <a:pt x="9" y="84"/>
                    <a:pt x="9" y="84"/>
                    <a:pt x="10" y="84"/>
                  </a:cubicBezTo>
                  <a:cubicBezTo>
                    <a:pt x="11" y="84"/>
                    <a:pt x="13" y="84"/>
                    <a:pt x="14" y="85"/>
                  </a:cubicBezTo>
                  <a:cubicBezTo>
                    <a:pt x="15" y="87"/>
                    <a:pt x="16" y="88"/>
                    <a:pt x="18" y="87"/>
                  </a:cubicBezTo>
                  <a:cubicBezTo>
                    <a:pt x="20" y="86"/>
                    <a:pt x="25" y="87"/>
                    <a:pt x="25" y="87"/>
                  </a:cubicBezTo>
                  <a:cubicBezTo>
                    <a:pt x="25" y="87"/>
                    <a:pt x="27" y="87"/>
                    <a:pt x="26" y="89"/>
                  </a:cubicBezTo>
                  <a:cubicBezTo>
                    <a:pt x="25" y="92"/>
                    <a:pt x="24" y="96"/>
                    <a:pt x="26" y="96"/>
                  </a:cubicBezTo>
                  <a:cubicBezTo>
                    <a:pt x="28" y="96"/>
                    <a:pt x="29" y="88"/>
                    <a:pt x="29" y="88"/>
                  </a:cubicBezTo>
                  <a:cubicBezTo>
                    <a:pt x="29" y="88"/>
                    <a:pt x="32" y="84"/>
                    <a:pt x="32" y="82"/>
                  </a:cubicBezTo>
                  <a:cubicBezTo>
                    <a:pt x="32" y="80"/>
                    <a:pt x="31" y="79"/>
                    <a:pt x="31" y="79"/>
                  </a:cubicBezTo>
                  <a:cubicBezTo>
                    <a:pt x="31" y="79"/>
                    <a:pt x="34" y="80"/>
                    <a:pt x="34" y="78"/>
                  </a:cubicBezTo>
                  <a:cubicBezTo>
                    <a:pt x="35" y="76"/>
                    <a:pt x="37" y="71"/>
                    <a:pt x="37" y="71"/>
                  </a:cubicBezTo>
                  <a:cubicBezTo>
                    <a:pt x="37" y="71"/>
                    <a:pt x="37" y="69"/>
                    <a:pt x="36" y="69"/>
                  </a:cubicBezTo>
                  <a:cubicBezTo>
                    <a:pt x="34" y="69"/>
                    <a:pt x="34" y="68"/>
                    <a:pt x="37" y="67"/>
                  </a:cubicBezTo>
                  <a:cubicBezTo>
                    <a:pt x="40" y="67"/>
                    <a:pt x="41" y="63"/>
                    <a:pt x="41" y="60"/>
                  </a:cubicBezTo>
                  <a:cubicBezTo>
                    <a:pt x="41" y="58"/>
                    <a:pt x="39" y="53"/>
                    <a:pt x="39" y="50"/>
                  </a:cubicBezTo>
                  <a:cubicBezTo>
                    <a:pt x="39" y="48"/>
                    <a:pt x="42" y="48"/>
                    <a:pt x="42" y="44"/>
                  </a:cubicBezTo>
                  <a:cubicBezTo>
                    <a:pt x="42" y="41"/>
                    <a:pt x="42" y="35"/>
                    <a:pt x="42" y="35"/>
                  </a:cubicBezTo>
                  <a:cubicBezTo>
                    <a:pt x="42" y="35"/>
                    <a:pt x="42" y="31"/>
                    <a:pt x="39" y="31"/>
                  </a:cubicBezTo>
                  <a:cubicBezTo>
                    <a:pt x="36" y="31"/>
                    <a:pt x="35" y="33"/>
                    <a:pt x="33" y="33"/>
                  </a:cubicBezTo>
                  <a:cubicBezTo>
                    <a:pt x="31" y="33"/>
                    <a:pt x="30" y="31"/>
                    <a:pt x="29" y="31"/>
                  </a:cubicBezTo>
                  <a:cubicBezTo>
                    <a:pt x="28" y="31"/>
                    <a:pt x="30" y="29"/>
                    <a:pt x="31" y="26"/>
                  </a:cubicBezTo>
                  <a:cubicBezTo>
                    <a:pt x="31" y="23"/>
                    <a:pt x="33" y="22"/>
                    <a:pt x="33" y="21"/>
                  </a:cubicBezTo>
                  <a:cubicBezTo>
                    <a:pt x="33" y="19"/>
                    <a:pt x="37" y="14"/>
                    <a:pt x="37" y="1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14" y="3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9" y="5"/>
                    <a:pt x="8" y="6"/>
                    <a:pt x="7" y="8"/>
                  </a:cubicBezTo>
                  <a:close/>
                  <a:moveTo>
                    <a:pt x="9" y="84"/>
                  </a:moveTo>
                  <a:cubicBezTo>
                    <a:pt x="9" y="84"/>
                    <a:pt x="9" y="84"/>
                    <a:pt x="5" y="80"/>
                  </a:cubicBezTo>
                  <a:cubicBezTo>
                    <a:pt x="0" y="77"/>
                    <a:pt x="3" y="74"/>
                    <a:pt x="3" y="74"/>
                  </a:cubicBezTo>
                  <a:cubicBezTo>
                    <a:pt x="3" y="74"/>
                    <a:pt x="0" y="77"/>
                    <a:pt x="5" y="80"/>
                  </a:cubicBezTo>
                  <a:cubicBezTo>
                    <a:pt x="9" y="84"/>
                    <a:pt x="9" y="84"/>
                    <a:pt x="9" y="8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82">
              <a:extLst>
                <a:ext uri="{FF2B5EF4-FFF2-40B4-BE49-F238E27FC236}">
                  <a16:creationId xmlns:a16="http://schemas.microsoft.com/office/drawing/2014/main" id="{848F1B13-DA3D-46F1-9381-70DD1214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2540" y="6042000"/>
              <a:ext cx="112713" cy="138112"/>
            </a:xfrm>
            <a:custGeom>
              <a:avLst/>
              <a:gdLst>
                <a:gd name="T0" fmla="*/ 18 w 30"/>
                <a:gd name="T1" fmla="*/ 11 h 37"/>
                <a:gd name="T2" fmla="*/ 16 w 30"/>
                <a:gd name="T3" fmla="*/ 5 h 37"/>
                <a:gd name="T4" fmla="*/ 13 w 30"/>
                <a:gd name="T5" fmla="*/ 0 h 37"/>
                <a:gd name="T6" fmla="*/ 0 w 30"/>
                <a:gd name="T7" fmla="*/ 6 h 37"/>
                <a:gd name="T8" fmla="*/ 7 w 30"/>
                <a:gd name="T9" fmla="*/ 32 h 37"/>
                <a:gd name="T10" fmla="*/ 7 w 30"/>
                <a:gd name="T11" fmla="*/ 37 h 37"/>
                <a:gd name="T12" fmla="*/ 10 w 30"/>
                <a:gd name="T13" fmla="*/ 36 h 37"/>
                <a:gd name="T14" fmla="*/ 17 w 30"/>
                <a:gd name="T15" fmla="*/ 32 h 37"/>
                <a:gd name="T16" fmla="*/ 20 w 30"/>
                <a:gd name="T17" fmla="*/ 27 h 37"/>
                <a:gd name="T18" fmla="*/ 18 w 30"/>
                <a:gd name="T19" fmla="*/ 20 h 37"/>
                <a:gd name="T20" fmla="*/ 22 w 30"/>
                <a:gd name="T21" fmla="*/ 18 h 37"/>
                <a:gd name="T22" fmla="*/ 24 w 30"/>
                <a:gd name="T23" fmla="*/ 26 h 37"/>
                <a:gd name="T24" fmla="*/ 26 w 30"/>
                <a:gd name="T25" fmla="*/ 22 h 37"/>
                <a:gd name="T26" fmla="*/ 30 w 30"/>
                <a:gd name="T27" fmla="*/ 21 h 37"/>
                <a:gd name="T28" fmla="*/ 25 w 30"/>
                <a:gd name="T29" fmla="*/ 12 h 37"/>
                <a:gd name="T30" fmla="*/ 18 w 30"/>
                <a:gd name="T31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7">
                  <a:moveTo>
                    <a:pt x="18" y="11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9" y="32"/>
                    <a:pt x="7" y="32"/>
                  </a:cubicBezTo>
                  <a:cubicBezTo>
                    <a:pt x="5" y="33"/>
                    <a:pt x="7" y="37"/>
                    <a:pt x="7" y="37"/>
                  </a:cubicBezTo>
                  <a:cubicBezTo>
                    <a:pt x="7" y="37"/>
                    <a:pt x="9" y="37"/>
                    <a:pt x="10" y="36"/>
                  </a:cubicBezTo>
                  <a:cubicBezTo>
                    <a:pt x="11" y="35"/>
                    <a:pt x="16" y="33"/>
                    <a:pt x="17" y="32"/>
                  </a:cubicBezTo>
                  <a:cubicBezTo>
                    <a:pt x="18" y="30"/>
                    <a:pt x="20" y="30"/>
                    <a:pt x="20" y="27"/>
                  </a:cubicBezTo>
                  <a:cubicBezTo>
                    <a:pt x="19" y="25"/>
                    <a:pt x="18" y="22"/>
                    <a:pt x="18" y="20"/>
                  </a:cubicBezTo>
                  <a:cubicBezTo>
                    <a:pt x="18" y="17"/>
                    <a:pt x="21" y="16"/>
                    <a:pt x="22" y="18"/>
                  </a:cubicBezTo>
                  <a:cubicBezTo>
                    <a:pt x="22" y="21"/>
                    <a:pt x="23" y="26"/>
                    <a:pt x="24" y="26"/>
                  </a:cubicBezTo>
                  <a:cubicBezTo>
                    <a:pt x="26" y="25"/>
                    <a:pt x="26" y="22"/>
                    <a:pt x="26" y="22"/>
                  </a:cubicBezTo>
                  <a:cubicBezTo>
                    <a:pt x="26" y="22"/>
                    <a:pt x="30" y="22"/>
                    <a:pt x="30" y="21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83">
              <a:extLst>
                <a:ext uri="{FF2B5EF4-FFF2-40B4-BE49-F238E27FC236}">
                  <a16:creationId xmlns:a16="http://schemas.microsoft.com/office/drawing/2014/main" id="{0CBC1484-3B70-4DA1-BDFB-C061E439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0765" y="5880075"/>
              <a:ext cx="493713" cy="244475"/>
            </a:xfrm>
            <a:custGeom>
              <a:avLst/>
              <a:gdLst>
                <a:gd name="T0" fmla="*/ 131 w 132"/>
                <a:gd name="T1" fmla="*/ 49 h 65"/>
                <a:gd name="T2" fmla="*/ 128 w 132"/>
                <a:gd name="T3" fmla="*/ 40 h 65"/>
                <a:gd name="T4" fmla="*/ 124 w 132"/>
                <a:gd name="T5" fmla="*/ 32 h 65"/>
                <a:gd name="T6" fmla="*/ 115 w 132"/>
                <a:gd name="T7" fmla="*/ 28 h 65"/>
                <a:gd name="T8" fmla="*/ 116 w 132"/>
                <a:gd name="T9" fmla="*/ 32 h 65"/>
                <a:gd name="T10" fmla="*/ 121 w 132"/>
                <a:gd name="T11" fmla="*/ 34 h 65"/>
                <a:gd name="T12" fmla="*/ 122 w 132"/>
                <a:gd name="T13" fmla="*/ 36 h 65"/>
                <a:gd name="T14" fmla="*/ 125 w 132"/>
                <a:gd name="T15" fmla="*/ 39 h 65"/>
                <a:gd name="T16" fmla="*/ 124 w 132"/>
                <a:gd name="T17" fmla="*/ 44 h 65"/>
                <a:gd name="T18" fmla="*/ 120 w 132"/>
                <a:gd name="T19" fmla="*/ 46 h 65"/>
                <a:gd name="T20" fmla="*/ 115 w 132"/>
                <a:gd name="T21" fmla="*/ 48 h 65"/>
                <a:gd name="T22" fmla="*/ 107 w 132"/>
                <a:gd name="T23" fmla="*/ 44 h 65"/>
                <a:gd name="T24" fmla="*/ 103 w 132"/>
                <a:gd name="T25" fmla="*/ 40 h 65"/>
                <a:gd name="T26" fmla="*/ 101 w 132"/>
                <a:gd name="T27" fmla="*/ 37 h 65"/>
                <a:gd name="T28" fmla="*/ 101 w 132"/>
                <a:gd name="T29" fmla="*/ 34 h 65"/>
                <a:gd name="T30" fmla="*/ 97 w 132"/>
                <a:gd name="T31" fmla="*/ 31 h 65"/>
                <a:gd name="T32" fmla="*/ 95 w 132"/>
                <a:gd name="T33" fmla="*/ 29 h 65"/>
                <a:gd name="T34" fmla="*/ 89 w 132"/>
                <a:gd name="T35" fmla="*/ 28 h 65"/>
                <a:gd name="T36" fmla="*/ 88 w 132"/>
                <a:gd name="T37" fmla="*/ 30 h 65"/>
                <a:gd name="T38" fmla="*/ 83 w 132"/>
                <a:gd name="T39" fmla="*/ 25 h 65"/>
                <a:gd name="T40" fmla="*/ 84 w 132"/>
                <a:gd name="T41" fmla="*/ 21 h 65"/>
                <a:gd name="T42" fmla="*/ 88 w 132"/>
                <a:gd name="T43" fmla="*/ 17 h 65"/>
                <a:gd name="T44" fmla="*/ 87 w 132"/>
                <a:gd name="T45" fmla="*/ 14 h 65"/>
                <a:gd name="T46" fmla="*/ 91 w 132"/>
                <a:gd name="T47" fmla="*/ 10 h 65"/>
                <a:gd name="T48" fmla="*/ 87 w 132"/>
                <a:gd name="T49" fmla="*/ 7 h 65"/>
                <a:gd name="T50" fmla="*/ 83 w 132"/>
                <a:gd name="T51" fmla="*/ 1 h 65"/>
                <a:gd name="T52" fmla="*/ 83 w 132"/>
                <a:gd name="T53" fmla="*/ 1 h 65"/>
                <a:gd name="T54" fmla="*/ 78 w 132"/>
                <a:gd name="T55" fmla="*/ 0 h 65"/>
                <a:gd name="T56" fmla="*/ 77 w 132"/>
                <a:gd name="T57" fmla="*/ 1 h 65"/>
                <a:gd name="T58" fmla="*/ 74 w 132"/>
                <a:gd name="T59" fmla="*/ 4 h 65"/>
                <a:gd name="T60" fmla="*/ 73 w 132"/>
                <a:gd name="T61" fmla="*/ 4 h 65"/>
                <a:gd name="T62" fmla="*/ 71 w 132"/>
                <a:gd name="T63" fmla="*/ 5 h 65"/>
                <a:gd name="T64" fmla="*/ 69 w 132"/>
                <a:gd name="T65" fmla="*/ 10 h 65"/>
                <a:gd name="T66" fmla="*/ 0 w 132"/>
                <a:gd name="T67" fmla="*/ 24 h 65"/>
                <a:gd name="T68" fmla="*/ 1 w 132"/>
                <a:gd name="T69" fmla="*/ 35 h 65"/>
                <a:gd name="T70" fmla="*/ 1 w 132"/>
                <a:gd name="T71" fmla="*/ 62 h 65"/>
                <a:gd name="T72" fmla="*/ 24 w 132"/>
                <a:gd name="T73" fmla="*/ 56 h 65"/>
                <a:gd name="T74" fmla="*/ 25 w 132"/>
                <a:gd name="T75" fmla="*/ 57 h 65"/>
                <a:gd name="T76" fmla="*/ 27 w 132"/>
                <a:gd name="T77" fmla="*/ 57 h 65"/>
                <a:gd name="T78" fmla="*/ 27 w 132"/>
                <a:gd name="T79" fmla="*/ 56 h 65"/>
                <a:gd name="T80" fmla="*/ 62 w 132"/>
                <a:gd name="T81" fmla="*/ 49 h 65"/>
                <a:gd name="T82" fmla="*/ 75 w 132"/>
                <a:gd name="T83" fmla="*/ 43 h 65"/>
                <a:gd name="T84" fmla="*/ 78 w 132"/>
                <a:gd name="T85" fmla="*/ 48 h 65"/>
                <a:gd name="T86" fmla="*/ 80 w 132"/>
                <a:gd name="T87" fmla="*/ 54 h 65"/>
                <a:gd name="T88" fmla="*/ 87 w 132"/>
                <a:gd name="T89" fmla="*/ 55 h 65"/>
                <a:gd name="T90" fmla="*/ 92 w 132"/>
                <a:gd name="T91" fmla="*/ 64 h 65"/>
                <a:gd name="T92" fmla="*/ 95 w 132"/>
                <a:gd name="T93" fmla="*/ 64 h 65"/>
                <a:gd name="T94" fmla="*/ 97 w 132"/>
                <a:gd name="T95" fmla="*/ 61 h 65"/>
                <a:gd name="T96" fmla="*/ 99 w 132"/>
                <a:gd name="T97" fmla="*/ 58 h 65"/>
                <a:gd name="T98" fmla="*/ 101 w 132"/>
                <a:gd name="T99" fmla="*/ 55 h 65"/>
                <a:gd name="T100" fmla="*/ 104 w 132"/>
                <a:gd name="T101" fmla="*/ 51 h 65"/>
                <a:gd name="T102" fmla="*/ 106 w 132"/>
                <a:gd name="T103" fmla="*/ 54 h 65"/>
                <a:gd name="T104" fmla="*/ 109 w 132"/>
                <a:gd name="T105" fmla="*/ 58 h 65"/>
                <a:gd name="T106" fmla="*/ 116 w 132"/>
                <a:gd name="T107" fmla="*/ 53 h 65"/>
                <a:gd name="T108" fmla="*/ 121 w 132"/>
                <a:gd name="T109" fmla="*/ 50 h 65"/>
                <a:gd name="T110" fmla="*/ 128 w 132"/>
                <a:gd name="T111" fmla="*/ 49 h 65"/>
                <a:gd name="T112" fmla="*/ 131 w 132"/>
                <a:gd name="T113" fmla="*/ 4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65">
                  <a:moveTo>
                    <a:pt x="131" y="49"/>
                  </a:moveTo>
                  <a:cubicBezTo>
                    <a:pt x="130" y="46"/>
                    <a:pt x="129" y="43"/>
                    <a:pt x="128" y="40"/>
                  </a:cubicBezTo>
                  <a:cubicBezTo>
                    <a:pt x="127" y="37"/>
                    <a:pt x="126" y="35"/>
                    <a:pt x="124" y="32"/>
                  </a:cubicBezTo>
                  <a:cubicBezTo>
                    <a:pt x="121" y="30"/>
                    <a:pt x="118" y="27"/>
                    <a:pt x="115" y="28"/>
                  </a:cubicBezTo>
                  <a:cubicBezTo>
                    <a:pt x="113" y="30"/>
                    <a:pt x="114" y="33"/>
                    <a:pt x="116" y="32"/>
                  </a:cubicBezTo>
                  <a:cubicBezTo>
                    <a:pt x="119" y="32"/>
                    <a:pt x="121" y="33"/>
                    <a:pt x="121" y="34"/>
                  </a:cubicBezTo>
                  <a:cubicBezTo>
                    <a:pt x="121" y="35"/>
                    <a:pt x="122" y="36"/>
                    <a:pt x="122" y="36"/>
                  </a:cubicBezTo>
                  <a:cubicBezTo>
                    <a:pt x="122" y="36"/>
                    <a:pt x="124" y="37"/>
                    <a:pt x="125" y="39"/>
                  </a:cubicBezTo>
                  <a:cubicBezTo>
                    <a:pt x="125" y="42"/>
                    <a:pt x="125" y="44"/>
                    <a:pt x="124" y="44"/>
                  </a:cubicBezTo>
                  <a:cubicBezTo>
                    <a:pt x="122" y="45"/>
                    <a:pt x="121" y="44"/>
                    <a:pt x="120" y="46"/>
                  </a:cubicBezTo>
                  <a:cubicBezTo>
                    <a:pt x="118" y="47"/>
                    <a:pt x="118" y="48"/>
                    <a:pt x="115" y="48"/>
                  </a:cubicBezTo>
                  <a:cubicBezTo>
                    <a:pt x="112" y="48"/>
                    <a:pt x="108" y="47"/>
                    <a:pt x="107" y="44"/>
                  </a:cubicBezTo>
                  <a:cubicBezTo>
                    <a:pt x="106" y="41"/>
                    <a:pt x="106" y="40"/>
                    <a:pt x="103" y="40"/>
                  </a:cubicBezTo>
                  <a:cubicBezTo>
                    <a:pt x="100" y="41"/>
                    <a:pt x="100" y="38"/>
                    <a:pt x="101" y="37"/>
                  </a:cubicBezTo>
                  <a:cubicBezTo>
                    <a:pt x="102" y="36"/>
                    <a:pt x="102" y="36"/>
                    <a:pt x="101" y="34"/>
                  </a:cubicBezTo>
                  <a:cubicBezTo>
                    <a:pt x="100" y="33"/>
                    <a:pt x="98" y="32"/>
                    <a:pt x="97" y="31"/>
                  </a:cubicBezTo>
                  <a:cubicBezTo>
                    <a:pt x="96" y="31"/>
                    <a:pt x="97" y="30"/>
                    <a:pt x="95" y="29"/>
                  </a:cubicBezTo>
                  <a:cubicBezTo>
                    <a:pt x="94" y="28"/>
                    <a:pt x="89" y="28"/>
                    <a:pt x="89" y="28"/>
                  </a:cubicBezTo>
                  <a:cubicBezTo>
                    <a:pt x="89" y="28"/>
                    <a:pt x="89" y="30"/>
                    <a:pt x="88" y="30"/>
                  </a:cubicBezTo>
                  <a:cubicBezTo>
                    <a:pt x="87" y="30"/>
                    <a:pt x="82" y="27"/>
                    <a:pt x="83" y="25"/>
                  </a:cubicBezTo>
                  <a:cubicBezTo>
                    <a:pt x="83" y="24"/>
                    <a:pt x="84" y="22"/>
                    <a:pt x="84" y="21"/>
                  </a:cubicBezTo>
                  <a:cubicBezTo>
                    <a:pt x="84" y="20"/>
                    <a:pt x="88" y="19"/>
                    <a:pt x="88" y="17"/>
                  </a:cubicBezTo>
                  <a:cubicBezTo>
                    <a:pt x="87" y="16"/>
                    <a:pt x="87" y="15"/>
                    <a:pt x="87" y="14"/>
                  </a:cubicBezTo>
                  <a:cubicBezTo>
                    <a:pt x="87" y="13"/>
                    <a:pt x="91" y="12"/>
                    <a:pt x="91" y="10"/>
                  </a:cubicBezTo>
                  <a:cubicBezTo>
                    <a:pt x="91" y="9"/>
                    <a:pt x="88" y="8"/>
                    <a:pt x="87" y="7"/>
                  </a:cubicBezTo>
                  <a:cubicBezTo>
                    <a:pt x="85" y="6"/>
                    <a:pt x="84" y="3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7"/>
                    <a:pt x="1" y="35"/>
                  </a:cubicBezTo>
                  <a:cubicBezTo>
                    <a:pt x="1" y="44"/>
                    <a:pt x="1" y="62"/>
                    <a:pt x="1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3" y="65"/>
                    <a:pt x="95" y="64"/>
                  </a:cubicBezTo>
                  <a:cubicBezTo>
                    <a:pt x="97" y="64"/>
                    <a:pt x="97" y="62"/>
                    <a:pt x="97" y="61"/>
                  </a:cubicBezTo>
                  <a:cubicBezTo>
                    <a:pt x="97" y="60"/>
                    <a:pt x="98" y="59"/>
                    <a:pt x="99" y="58"/>
                  </a:cubicBezTo>
                  <a:cubicBezTo>
                    <a:pt x="100" y="58"/>
                    <a:pt x="101" y="55"/>
                    <a:pt x="101" y="55"/>
                  </a:cubicBezTo>
                  <a:cubicBezTo>
                    <a:pt x="101" y="55"/>
                    <a:pt x="103" y="51"/>
                    <a:pt x="104" y="51"/>
                  </a:cubicBezTo>
                  <a:cubicBezTo>
                    <a:pt x="106" y="51"/>
                    <a:pt x="106" y="52"/>
                    <a:pt x="106" y="54"/>
                  </a:cubicBezTo>
                  <a:cubicBezTo>
                    <a:pt x="106" y="55"/>
                    <a:pt x="107" y="59"/>
                    <a:pt x="109" y="58"/>
                  </a:cubicBezTo>
                  <a:cubicBezTo>
                    <a:pt x="111" y="58"/>
                    <a:pt x="114" y="55"/>
                    <a:pt x="116" y="53"/>
                  </a:cubicBezTo>
                  <a:cubicBezTo>
                    <a:pt x="118" y="51"/>
                    <a:pt x="120" y="51"/>
                    <a:pt x="121" y="50"/>
                  </a:cubicBezTo>
                  <a:cubicBezTo>
                    <a:pt x="122" y="49"/>
                    <a:pt x="127" y="46"/>
                    <a:pt x="128" y="49"/>
                  </a:cubicBezTo>
                  <a:cubicBezTo>
                    <a:pt x="128" y="52"/>
                    <a:pt x="132" y="52"/>
                    <a:pt x="131" y="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84">
              <a:extLst>
                <a:ext uri="{FF2B5EF4-FFF2-40B4-BE49-F238E27FC236}">
                  <a16:creationId xmlns:a16="http://schemas.microsoft.com/office/drawing/2014/main" id="{9B2806EF-073D-4275-A1A3-F07DDE4AD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3940" y="6064225"/>
              <a:ext cx="261938" cy="231775"/>
            </a:xfrm>
            <a:custGeom>
              <a:avLst/>
              <a:gdLst>
                <a:gd name="T0" fmla="*/ 68 w 70"/>
                <a:gd name="T1" fmla="*/ 26 h 62"/>
                <a:gd name="T2" fmla="*/ 61 w 70"/>
                <a:gd name="T3" fmla="*/ 0 h 62"/>
                <a:gd name="T4" fmla="*/ 61 w 70"/>
                <a:gd name="T5" fmla="*/ 0 h 62"/>
                <a:gd name="T6" fmla="*/ 26 w 70"/>
                <a:gd name="T7" fmla="*/ 7 h 62"/>
                <a:gd name="T8" fmla="*/ 26 w 70"/>
                <a:gd name="T9" fmla="*/ 8 h 62"/>
                <a:gd name="T10" fmla="*/ 24 w 70"/>
                <a:gd name="T11" fmla="*/ 8 h 62"/>
                <a:gd name="T12" fmla="*/ 23 w 70"/>
                <a:gd name="T13" fmla="*/ 7 h 62"/>
                <a:gd name="T14" fmla="*/ 0 w 70"/>
                <a:gd name="T15" fmla="*/ 13 h 62"/>
                <a:gd name="T16" fmla="*/ 2 w 70"/>
                <a:gd name="T17" fmla="*/ 24 h 62"/>
                <a:gd name="T18" fmla="*/ 5 w 70"/>
                <a:gd name="T19" fmla="*/ 39 h 62"/>
                <a:gd name="T20" fmla="*/ 9 w 70"/>
                <a:gd name="T21" fmla="*/ 51 h 62"/>
                <a:gd name="T22" fmla="*/ 4 w 70"/>
                <a:gd name="T23" fmla="*/ 58 h 62"/>
                <a:gd name="T24" fmla="*/ 7 w 70"/>
                <a:gd name="T25" fmla="*/ 61 h 62"/>
                <a:gd name="T26" fmla="*/ 4 w 70"/>
                <a:gd name="T27" fmla="*/ 58 h 62"/>
                <a:gd name="T28" fmla="*/ 7 w 70"/>
                <a:gd name="T29" fmla="*/ 62 h 62"/>
                <a:gd name="T30" fmla="*/ 7 w 70"/>
                <a:gd name="T31" fmla="*/ 62 h 62"/>
                <a:gd name="T32" fmla="*/ 10 w 70"/>
                <a:gd name="T33" fmla="*/ 61 h 62"/>
                <a:gd name="T34" fmla="*/ 15 w 70"/>
                <a:gd name="T35" fmla="*/ 58 h 62"/>
                <a:gd name="T36" fmla="*/ 19 w 70"/>
                <a:gd name="T37" fmla="*/ 55 h 62"/>
                <a:gd name="T38" fmla="*/ 22 w 70"/>
                <a:gd name="T39" fmla="*/ 53 h 62"/>
                <a:gd name="T40" fmla="*/ 24 w 70"/>
                <a:gd name="T41" fmla="*/ 53 h 62"/>
                <a:gd name="T42" fmla="*/ 27 w 70"/>
                <a:gd name="T43" fmla="*/ 49 h 62"/>
                <a:gd name="T44" fmla="*/ 29 w 70"/>
                <a:gd name="T45" fmla="*/ 45 h 62"/>
                <a:gd name="T46" fmla="*/ 31 w 70"/>
                <a:gd name="T47" fmla="*/ 44 h 62"/>
                <a:gd name="T48" fmla="*/ 35 w 70"/>
                <a:gd name="T49" fmla="*/ 44 h 62"/>
                <a:gd name="T50" fmla="*/ 40 w 70"/>
                <a:gd name="T51" fmla="*/ 42 h 62"/>
                <a:gd name="T52" fmla="*/ 44 w 70"/>
                <a:gd name="T53" fmla="*/ 42 h 62"/>
                <a:gd name="T54" fmla="*/ 46 w 70"/>
                <a:gd name="T55" fmla="*/ 40 h 62"/>
                <a:gd name="T56" fmla="*/ 49 w 70"/>
                <a:gd name="T57" fmla="*/ 40 h 62"/>
                <a:gd name="T58" fmla="*/ 50 w 70"/>
                <a:gd name="T59" fmla="*/ 38 h 62"/>
                <a:gd name="T60" fmla="*/ 53 w 70"/>
                <a:gd name="T61" fmla="*/ 38 h 62"/>
                <a:gd name="T62" fmla="*/ 56 w 70"/>
                <a:gd name="T63" fmla="*/ 36 h 62"/>
                <a:gd name="T64" fmla="*/ 58 w 70"/>
                <a:gd name="T65" fmla="*/ 35 h 62"/>
                <a:gd name="T66" fmla="*/ 62 w 70"/>
                <a:gd name="T67" fmla="*/ 35 h 62"/>
                <a:gd name="T68" fmla="*/ 65 w 70"/>
                <a:gd name="T69" fmla="*/ 33 h 62"/>
                <a:gd name="T70" fmla="*/ 68 w 70"/>
                <a:gd name="T71" fmla="*/ 31 h 62"/>
                <a:gd name="T72" fmla="*/ 68 w 70"/>
                <a:gd name="T73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62">
                  <a:moveTo>
                    <a:pt x="68" y="26"/>
                  </a:moveTo>
                  <a:cubicBezTo>
                    <a:pt x="70" y="26"/>
                    <a:pt x="62" y="3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5" y="9"/>
                    <a:pt x="24" y="9"/>
                    <a:pt x="24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" y="19"/>
                    <a:pt x="2" y="24"/>
                  </a:cubicBezTo>
                  <a:cubicBezTo>
                    <a:pt x="2" y="28"/>
                    <a:pt x="4" y="34"/>
                    <a:pt x="5" y="39"/>
                  </a:cubicBezTo>
                  <a:cubicBezTo>
                    <a:pt x="7" y="44"/>
                    <a:pt x="9" y="51"/>
                    <a:pt x="9" y="5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2"/>
                    <a:pt x="10" y="61"/>
                  </a:cubicBezTo>
                  <a:cubicBezTo>
                    <a:pt x="12" y="61"/>
                    <a:pt x="14" y="59"/>
                    <a:pt x="15" y="58"/>
                  </a:cubicBezTo>
                  <a:cubicBezTo>
                    <a:pt x="16" y="56"/>
                    <a:pt x="19" y="55"/>
                    <a:pt x="19" y="55"/>
                  </a:cubicBezTo>
                  <a:cubicBezTo>
                    <a:pt x="19" y="55"/>
                    <a:pt x="22" y="53"/>
                    <a:pt x="22" y="53"/>
                  </a:cubicBezTo>
                  <a:cubicBezTo>
                    <a:pt x="22" y="53"/>
                    <a:pt x="24" y="53"/>
                    <a:pt x="24" y="53"/>
                  </a:cubicBezTo>
                  <a:cubicBezTo>
                    <a:pt x="25" y="53"/>
                    <a:pt x="26" y="51"/>
                    <a:pt x="27" y="49"/>
                  </a:cubicBezTo>
                  <a:cubicBezTo>
                    <a:pt x="29" y="48"/>
                    <a:pt x="29" y="46"/>
                    <a:pt x="29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6" y="43"/>
                    <a:pt x="40" y="42"/>
                    <a:pt x="40" y="42"/>
                  </a:cubicBezTo>
                  <a:cubicBezTo>
                    <a:pt x="40" y="42"/>
                    <a:pt x="43" y="42"/>
                    <a:pt x="44" y="42"/>
                  </a:cubicBezTo>
                  <a:cubicBezTo>
                    <a:pt x="44" y="42"/>
                    <a:pt x="46" y="40"/>
                    <a:pt x="46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5" y="33"/>
                    <a:pt x="65" y="33"/>
                  </a:cubicBezTo>
                  <a:cubicBezTo>
                    <a:pt x="65" y="33"/>
                    <a:pt x="68" y="31"/>
                    <a:pt x="68" y="31"/>
                  </a:cubicBezTo>
                  <a:cubicBezTo>
                    <a:pt x="68" y="31"/>
                    <a:pt x="66" y="27"/>
                    <a:pt x="68" y="2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85">
              <a:extLst>
                <a:ext uri="{FF2B5EF4-FFF2-40B4-BE49-F238E27FC236}">
                  <a16:creationId xmlns:a16="http://schemas.microsoft.com/office/drawing/2014/main" id="{57832765-51B0-4568-9F29-243BD7F3F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415" y="6648425"/>
              <a:ext cx="587375" cy="471487"/>
            </a:xfrm>
            <a:custGeom>
              <a:avLst/>
              <a:gdLst>
                <a:gd name="T0" fmla="*/ 155 w 157"/>
                <a:gd name="T1" fmla="*/ 10 h 126"/>
                <a:gd name="T2" fmla="*/ 152 w 157"/>
                <a:gd name="T3" fmla="*/ 3 h 126"/>
                <a:gd name="T4" fmla="*/ 140 w 157"/>
                <a:gd name="T5" fmla="*/ 2 h 126"/>
                <a:gd name="T6" fmla="*/ 126 w 157"/>
                <a:gd name="T7" fmla="*/ 3 h 126"/>
                <a:gd name="T8" fmla="*/ 113 w 157"/>
                <a:gd name="T9" fmla="*/ 13 h 126"/>
                <a:gd name="T10" fmla="*/ 103 w 157"/>
                <a:gd name="T11" fmla="*/ 27 h 126"/>
                <a:gd name="T12" fmla="*/ 103 w 157"/>
                <a:gd name="T13" fmla="*/ 28 h 126"/>
                <a:gd name="T14" fmla="*/ 97 w 157"/>
                <a:gd name="T15" fmla="*/ 32 h 126"/>
                <a:gd name="T16" fmla="*/ 93 w 157"/>
                <a:gd name="T17" fmla="*/ 2 h 126"/>
                <a:gd name="T18" fmla="*/ 55 w 157"/>
                <a:gd name="T19" fmla="*/ 8 h 126"/>
                <a:gd name="T20" fmla="*/ 54 w 157"/>
                <a:gd name="T21" fmla="*/ 0 h 126"/>
                <a:gd name="T22" fmla="*/ 52 w 157"/>
                <a:gd name="T23" fmla="*/ 1 h 126"/>
                <a:gd name="T24" fmla="*/ 49 w 157"/>
                <a:gd name="T25" fmla="*/ 3 h 126"/>
                <a:gd name="T26" fmla="*/ 46 w 157"/>
                <a:gd name="T27" fmla="*/ 10 h 126"/>
                <a:gd name="T28" fmla="*/ 43 w 157"/>
                <a:gd name="T29" fmla="*/ 14 h 126"/>
                <a:gd name="T30" fmla="*/ 42 w 157"/>
                <a:gd name="T31" fmla="*/ 15 h 126"/>
                <a:gd name="T32" fmla="*/ 41 w 157"/>
                <a:gd name="T33" fmla="*/ 18 h 126"/>
                <a:gd name="T34" fmla="*/ 40 w 157"/>
                <a:gd name="T35" fmla="*/ 20 h 126"/>
                <a:gd name="T36" fmla="*/ 40 w 157"/>
                <a:gd name="T37" fmla="*/ 20 h 126"/>
                <a:gd name="T38" fmla="*/ 40 w 157"/>
                <a:gd name="T39" fmla="*/ 21 h 126"/>
                <a:gd name="T40" fmla="*/ 40 w 157"/>
                <a:gd name="T41" fmla="*/ 21 h 126"/>
                <a:gd name="T42" fmla="*/ 38 w 157"/>
                <a:gd name="T43" fmla="*/ 24 h 126"/>
                <a:gd name="T44" fmla="*/ 36 w 157"/>
                <a:gd name="T45" fmla="*/ 27 h 126"/>
                <a:gd name="T46" fmla="*/ 31 w 157"/>
                <a:gd name="T47" fmla="*/ 31 h 126"/>
                <a:gd name="T48" fmla="*/ 30 w 157"/>
                <a:gd name="T49" fmla="*/ 31 h 126"/>
                <a:gd name="T50" fmla="*/ 30 w 157"/>
                <a:gd name="T51" fmla="*/ 32 h 126"/>
                <a:gd name="T52" fmla="*/ 26 w 157"/>
                <a:gd name="T53" fmla="*/ 33 h 126"/>
                <a:gd name="T54" fmla="*/ 23 w 157"/>
                <a:gd name="T55" fmla="*/ 42 h 126"/>
                <a:gd name="T56" fmla="*/ 21 w 157"/>
                <a:gd name="T57" fmla="*/ 48 h 126"/>
                <a:gd name="T58" fmla="*/ 19 w 157"/>
                <a:gd name="T59" fmla="*/ 48 h 126"/>
                <a:gd name="T60" fmla="*/ 19 w 157"/>
                <a:gd name="T61" fmla="*/ 48 h 126"/>
                <a:gd name="T62" fmla="*/ 18 w 157"/>
                <a:gd name="T63" fmla="*/ 48 h 126"/>
                <a:gd name="T64" fmla="*/ 11 w 157"/>
                <a:gd name="T65" fmla="*/ 55 h 126"/>
                <a:gd name="T66" fmla="*/ 10 w 157"/>
                <a:gd name="T67" fmla="*/ 60 h 126"/>
                <a:gd name="T68" fmla="*/ 9 w 157"/>
                <a:gd name="T69" fmla="*/ 61 h 126"/>
                <a:gd name="T70" fmla="*/ 8 w 157"/>
                <a:gd name="T71" fmla="*/ 62 h 126"/>
                <a:gd name="T72" fmla="*/ 6 w 157"/>
                <a:gd name="T73" fmla="*/ 63 h 126"/>
                <a:gd name="T74" fmla="*/ 4 w 157"/>
                <a:gd name="T75" fmla="*/ 76 h 126"/>
                <a:gd name="T76" fmla="*/ 2 w 157"/>
                <a:gd name="T77" fmla="*/ 77 h 126"/>
                <a:gd name="T78" fmla="*/ 0 w 157"/>
                <a:gd name="T79" fmla="*/ 86 h 126"/>
                <a:gd name="T80" fmla="*/ 2 w 157"/>
                <a:gd name="T81" fmla="*/ 97 h 126"/>
                <a:gd name="T82" fmla="*/ 5 w 157"/>
                <a:gd name="T83" fmla="*/ 99 h 126"/>
                <a:gd name="T84" fmla="*/ 8 w 157"/>
                <a:gd name="T85" fmla="*/ 103 h 126"/>
                <a:gd name="T86" fmla="*/ 12 w 157"/>
                <a:gd name="T87" fmla="*/ 107 h 126"/>
                <a:gd name="T88" fmla="*/ 22 w 157"/>
                <a:gd name="T89" fmla="*/ 116 h 126"/>
                <a:gd name="T90" fmla="*/ 34 w 157"/>
                <a:gd name="T91" fmla="*/ 120 h 126"/>
                <a:gd name="T92" fmla="*/ 43 w 157"/>
                <a:gd name="T93" fmla="*/ 106 h 126"/>
                <a:gd name="T94" fmla="*/ 53 w 157"/>
                <a:gd name="T95" fmla="*/ 111 h 126"/>
                <a:gd name="T96" fmla="*/ 56 w 157"/>
                <a:gd name="T97" fmla="*/ 106 h 126"/>
                <a:gd name="T98" fmla="*/ 66 w 157"/>
                <a:gd name="T99" fmla="*/ 105 h 126"/>
                <a:gd name="T100" fmla="*/ 74 w 157"/>
                <a:gd name="T101" fmla="*/ 93 h 126"/>
                <a:gd name="T102" fmla="*/ 88 w 157"/>
                <a:gd name="T103" fmla="*/ 77 h 126"/>
                <a:gd name="T104" fmla="*/ 96 w 157"/>
                <a:gd name="T105" fmla="*/ 65 h 126"/>
                <a:gd name="T106" fmla="*/ 106 w 157"/>
                <a:gd name="T107" fmla="*/ 62 h 126"/>
                <a:gd name="T108" fmla="*/ 120 w 157"/>
                <a:gd name="T109" fmla="*/ 55 h 126"/>
                <a:gd name="T110" fmla="*/ 128 w 157"/>
                <a:gd name="T111" fmla="*/ 44 h 126"/>
                <a:gd name="T112" fmla="*/ 135 w 157"/>
                <a:gd name="T113" fmla="*/ 32 h 126"/>
                <a:gd name="T114" fmla="*/ 142 w 157"/>
                <a:gd name="T115" fmla="*/ 26 h 126"/>
                <a:gd name="T116" fmla="*/ 150 w 157"/>
                <a:gd name="T117" fmla="*/ 20 h 126"/>
                <a:gd name="T118" fmla="*/ 157 w 157"/>
                <a:gd name="T119" fmla="*/ 13 h 126"/>
                <a:gd name="T120" fmla="*/ 155 w 157"/>
                <a:gd name="T121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" h="126">
                  <a:moveTo>
                    <a:pt x="155" y="10"/>
                  </a:moveTo>
                  <a:cubicBezTo>
                    <a:pt x="153" y="8"/>
                    <a:pt x="153" y="4"/>
                    <a:pt x="152" y="3"/>
                  </a:cubicBezTo>
                  <a:cubicBezTo>
                    <a:pt x="150" y="0"/>
                    <a:pt x="143" y="0"/>
                    <a:pt x="140" y="2"/>
                  </a:cubicBezTo>
                  <a:cubicBezTo>
                    <a:pt x="138" y="4"/>
                    <a:pt x="133" y="3"/>
                    <a:pt x="126" y="3"/>
                  </a:cubicBezTo>
                  <a:cubicBezTo>
                    <a:pt x="122" y="3"/>
                    <a:pt x="117" y="8"/>
                    <a:pt x="113" y="13"/>
                  </a:cubicBezTo>
                  <a:cubicBezTo>
                    <a:pt x="109" y="18"/>
                    <a:pt x="105" y="24"/>
                    <a:pt x="103" y="27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3" y="32"/>
                    <a:pt x="97" y="32"/>
                    <a:pt x="97" y="3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5"/>
                    <a:pt x="47" y="7"/>
                    <a:pt x="46" y="10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2" y="14"/>
                    <a:pt x="42" y="15"/>
                    <a:pt x="42" y="15"/>
                  </a:cubicBezTo>
                  <a:cubicBezTo>
                    <a:pt x="41" y="15"/>
                    <a:pt x="41" y="16"/>
                    <a:pt x="41" y="18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2"/>
                    <a:pt x="39" y="23"/>
                    <a:pt x="38" y="24"/>
                  </a:cubicBezTo>
                  <a:cubicBezTo>
                    <a:pt x="37" y="25"/>
                    <a:pt x="36" y="26"/>
                    <a:pt x="36" y="27"/>
                  </a:cubicBezTo>
                  <a:cubicBezTo>
                    <a:pt x="34" y="28"/>
                    <a:pt x="32" y="30"/>
                    <a:pt x="31" y="31"/>
                  </a:cubicBezTo>
                  <a:cubicBezTo>
                    <a:pt x="31" y="31"/>
                    <a:pt x="31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28" y="32"/>
                    <a:pt x="26" y="33"/>
                  </a:cubicBezTo>
                  <a:cubicBezTo>
                    <a:pt x="21" y="34"/>
                    <a:pt x="24" y="39"/>
                    <a:pt x="23" y="42"/>
                  </a:cubicBezTo>
                  <a:cubicBezTo>
                    <a:pt x="23" y="44"/>
                    <a:pt x="23" y="47"/>
                    <a:pt x="21" y="48"/>
                  </a:cubicBezTo>
                  <a:cubicBezTo>
                    <a:pt x="21" y="48"/>
                    <a:pt x="20" y="49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8" y="48"/>
                  </a:cubicBezTo>
                  <a:cubicBezTo>
                    <a:pt x="13" y="47"/>
                    <a:pt x="10" y="49"/>
                    <a:pt x="11" y="55"/>
                  </a:cubicBezTo>
                  <a:cubicBezTo>
                    <a:pt x="11" y="58"/>
                    <a:pt x="11" y="59"/>
                    <a:pt x="10" y="60"/>
                  </a:cubicBezTo>
                  <a:cubicBezTo>
                    <a:pt x="10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7" y="63"/>
                    <a:pt x="6" y="63"/>
                  </a:cubicBezTo>
                  <a:cubicBezTo>
                    <a:pt x="4" y="66"/>
                    <a:pt x="2" y="70"/>
                    <a:pt x="4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8"/>
                    <a:pt x="0" y="81"/>
                    <a:pt x="0" y="86"/>
                  </a:cubicBezTo>
                  <a:cubicBezTo>
                    <a:pt x="0" y="91"/>
                    <a:pt x="2" y="97"/>
                    <a:pt x="2" y="97"/>
                  </a:cubicBezTo>
                  <a:cubicBezTo>
                    <a:pt x="2" y="97"/>
                    <a:pt x="5" y="96"/>
                    <a:pt x="5" y="99"/>
                  </a:cubicBezTo>
                  <a:cubicBezTo>
                    <a:pt x="5" y="102"/>
                    <a:pt x="5" y="103"/>
                    <a:pt x="8" y="103"/>
                  </a:cubicBezTo>
                  <a:cubicBezTo>
                    <a:pt x="11" y="103"/>
                    <a:pt x="12" y="107"/>
                    <a:pt x="12" y="107"/>
                  </a:cubicBezTo>
                  <a:cubicBezTo>
                    <a:pt x="16" y="107"/>
                    <a:pt x="19" y="114"/>
                    <a:pt x="22" y="116"/>
                  </a:cubicBezTo>
                  <a:cubicBezTo>
                    <a:pt x="24" y="119"/>
                    <a:pt x="32" y="126"/>
                    <a:pt x="34" y="120"/>
                  </a:cubicBezTo>
                  <a:cubicBezTo>
                    <a:pt x="36" y="113"/>
                    <a:pt x="43" y="106"/>
                    <a:pt x="43" y="106"/>
                  </a:cubicBezTo>
                  <a:cubicBezTo>
                    <a:pt x="46" y="112"/>
                    <a:pt x="53" y="111"/>
                    <a:pt x="53" y="111"/>
                  </a:cubicBezTo>
                  <a:cubicBezTo>
                    <a:pt x="53" y="108"/>
                    <a:pt x="56" y="106"/>
                    <a:pt x="56" y="106"/>
                  </a:cubicBezTo>
                  <a:cubicBezTo>
                    <a:pt x="56" y="106"/>
                    <a:pt x="59" y="105"/>
                    <a:pt x="66" y="105"/>
                  </a:cubicBezTo>
                  <a:cubicBezTo>
                    <a:pt x="72" y="105"/>
                    <a:pt x="73" y="101"/>
                    <a:pt x="74" y="93"/>
                  </a:cubicBezTo>
                  <a:cubicBezTo>
                    <a:pt x="75" y="85"/>
                    <a:pt x="82" y="77"/>
                    <a:pt x="88" y="77"/>
                  </a:cubicBezTo>
                  <a:cubicBezTo>
                    <a:pt x="95" y="77"/>
                    <a:pt x="99" y="73"/>
                    <a:pt x="96" y="65"/>
                  </a:cubicBezTo>
                  <a:cubicBezTo>
                    <a:pt x="94" y="58"/>
                    <a:pt x="100" y="59"/>
                    <a:pt x="106" y="62"/>
                  </a:cubicBezTo>
                  <a:cubicBezTo>
                    <a:pt x="111" y="65"/>
                    <a:pt x="120" y="60"/>
                    <a:pt x="120" y="55"/>
                  </a:cubicBezTo>
                  <a:cubicBezTo>
                    <a:pt x="120" y="50"/>
                    <a:pt x="125" y="45"/>
                    <a:pt x="128" y="44"/>
                  </a:cubicBezTo>
                  <a:cubicBezTo>
                    <a:pt x="132" y="42"/>
                    <a:pt x="134" y="35"/>
                    <a:pt x="135" y="32"/>
                  </a:cubicBezTo>
                  <a:cubicBezTo>
                    <a:pt x="135" y="30"/>
                    <a:pt x="138" y="26"/>
                    <a:pt x="142" y="26"/>
                  </a:cubicBezTo>
                  <a:cubicBezTo>
                    <a:pt x="147" y="25"/>
                    <a:pt x="148" y="25"/>
                    <a:pt x="150" y="20"/>
                  </a:cubicBezTo>
                  <a:cubicBezTo>
                    <a:pt x="152" y="16"/>
                    <a:pt x="157" y="13"/>
                    <a:pt x="157" y="13"/>
                  </a:cubicBezTo>
                  <a:cubicBezTo>
                    <a:pt x="156" y="13"/>
                    <a:pt x="155" y="12"/>
                    <a:pt x="15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86">
              <a:extLst>
                <a:ext uri="{FF2B5EF4-FFF2-40B4-BE49-F238E27FC236}">
                  <a16:creationId xmlns:a16="http://schemas.microsoft.com/office/drawing/2014/main" id="{CD45DB9E-34EF-43DE-87D5-56D4F9DF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540" y="6299175"/>
              <a:ext cx="598488" cy="636587"/>
            </a:xfrm>
            <a:custGeom>
              <a:avLst/>
              <a:gdLst>
                <a:gd name="T0" fmla="*/ 111 w 160"/>
                <a:gd name="T1" fmla="*/ 158 h 170"/>
                <a:gd name="T2" fmla="*/ 112 w 160"/>
                <a:gd name="T3" fmla="*/ 156 h 170"/>
                <a:gd name="T4" fmla="*/ 114 w 160"/>
                <a:gd name="T5" fmla="*/ 155 h 170"/>
                <a:gd name="T6" fmla="*/ 116 w 160"/>
                <a:gd name="T7" fmla="*/ 153 h 170"/>
                <a:gd name="T8" fmla="*/ 116 w 160"/>
                <a:gd name="T9" fmla="*/ 144 h 170"/>
                <a:gd name="T10" fmla="*/ 125 w 160"/>
                <a:gd name="T11" fmla="*/ 141 h 170"/>
                <a:gd name="T12" fmla="*/ 127 w 160"/>
                <a:gd name="T13" fmla="*/ 141 h 170"/>
                <a:gd name="T14" fmla="*/ 129 w 160"/>
                <a:gd name="T15" fmla="*/ 129 h 170"/>
                <a:gd name="T16" fmla="*/ 132 w 160"/>
                <a:gd name="T17" fmla="*/ 126 h 170"/>
                <a:gd name="T18" fmla="*/ 134 w 160"/>
                <a:gd name="T19" fmla="*/ 125 h 170"/>
                <a:gd name="T20" fmla="*/ 136 w 160"/>
                <a:gd name="T21" fmla="*/ 124 h 170"/>
                <a:gd name="T22" fmla="*/ 137 w 160"/>
                <a:gd name="T23" fmla="*/ 124 h 170"/>
                <a:gd name="T24" fmla="*/ 137 w 160"/>
                <a:gd name="T25" fmla="*/ 123 h 170"/>
                <a:gd name="T26" fmla="*/ 144 w 160"/>
                <a:gd name="T27" fmla="*/ 117 h 170"/>
                <a:gd name="T28" fmla="*/ 146 w 160"/>
                <a:gd name="T29" fmla="*/ 114 h 170"/>
                <a:gd name="T30" fmla="*/ 146 w 160"/>
                <a:gd name="T31" fmla="*/ 114 h 170"/>
                <a:gd name="T32" fmla="*/ 146 w 160"/>
                <a:gd name="T33" fmla="*/ 113 h 170"/>
                <a:gd name="T34" fmla="*/ 146 w 160"/>
                <a:gd name="T35" fmla="*/ 113 h 170"/>
                <a:gd name="T36" fmla="*/ 147 w 160"/>
                <a:gd name="T37" fmla="*/ 112 h 170"/>
                <a:gd name="T38" fmla="*/ 148 w 160"/>
                <a:gd name="T39" fmla="*/ 108 h 170"/>
                <a:gd name="T40" fmla="*/ 152 w 160"/>
                <a:gd name="T41" fmla="*/ 103 h 170"/>
                <a:gd name="T42" fmla="*/ 152 w 160"/>
                <a:gd name="T43" fmla="*/ 103 h 170"/>
                <a:gd name="T44" fmla="*/ 152 w 160"/>
                <a:gd name="T45" fmla="*/ 101 h 170"/>
                <a:gd name="T46" fmla="*/ 155 w 160"/>
                <a:gd name="T47" fmla="*/ 96 h 170"/>
                <a:gd name="T48" fmla="*/ 158 w 160"/>
                <a:gd name="T49" fmla="*/ 94 h 170"/>
                <a:gd name="T50" fmla="*/ 159 w 160"/>
                <a:gd name="T51" fmla="*/ 93 h 170"/>
                <a:gd name="T52" fmla="*/ 158 w 160"/>
                <a:gd name="T53" fmla="*/ 94 h 170"/>
                <a:gd name="T54" fmla="*/ 160 w 160"/>
                <a:gd name="T55" fmla="*/ 93 h 170"/>
                <a:gd name="T56" fmla="*/ 147 w 160"/>
                <a:gd name="T57" fmla="*/ 1 h 170"/>
                <a:gd name="T58" fmla="*/ 141 w 160"/>
                <a:gd name="T59" fmla="*/ 0 h 170"/>
                <a:gd name="T60" fmla="*/ 132 w 160"/>
                <a:gd name="T61" fmla="*/ 4 h 170"/>
                <a:gd name="T62" fmla="*/ 123 w 160"/>
                <a:gd name="T63" fmla="*/ 12 h 170"/>
                <a:gd name="T64" fmla="*/ 114 w 160"/>
                <a:gd name="T65" fmla="*/ 17 h 170"/>
                <a:gd name="T66" fmla="*/ 104 w 160"/>
                <a:gd name="T67" fmla="*/ 21 h 170"/>
                <a:gd name="T68" fmla="*/ 96 w 160"/>
                <a:gd name="T69" fmla="*/ 21 h 170"/>
                <a:gd name="T70" fmla="*/ 89 w 160"/>
                <a:gd name="T71" fmla="*/ 25 h 170"/>
                <a:gd name="T72" fmla="*/ 83 w 160"/>
                <a:gd name="T73" fmla="*/ 29 h 170"/>
                <a:gd name="T74" fmla="*/ 74 w 160"/>
                <a:gd name="T75" fmla="*/ 35 h 170"/>
                <a:gd name="T76" fmla="*/ 67 w 160"/>
                <a:gd name="T77" fmla="*/ 33 h 170"/>
                <a:gd name="T78" fmla="*/ 74 w 160"/>
                <a:gd name="T79" fmla="*/ 30 h 170"/>
                <a:gd name="T80" fmla="*/ 76 w 160"/>
                <a:gd name="T81" fmla="*/ 28 h 170"/>
                <a:gd name="T82" fmla="*/ 68 w 160"/>
                <a:gd name="T83" fmla="*/ 27 h 170"/>
                <a:gd name="T84" fmla="*/ 59 w 160"/>
                <a:gd name="T85" fmla="*/ 25 h 170"/>
                <a:gd name="T86" fmla="*/ 0 w 160"/>
                <a:gd name="T87" fmla="*/ 30 h 170"/>
                <a:gd name="T88" fmla="*/ 14 w 160"/>
                <a:gd name="T89" fmla="*/ 147 h 170"/>
                <a:gd name="T90" fmla="*/ 27 w 160"/>
                <a:gd name="T91" fmla="*/ 151 h 170"/>
                <a:gd name="T92" fmla="*/ 46 w 160"/>
                <a:gd name="T93" fmla="*/ 154 h 170"/>
                <a:gd name="T94" fmla="*/ 57 w 160"/>
                <a:gd name="T95" fmla="*/ 159 h 170"/>
                <a:gd name="T96" fmla="*/ 66 w 160"/>
                <a:gd name="T97" fmla="*/ 159 h 170"/>
                <a:gd name="T98" fmla="*/ 77 w 160"/>
                <a:gd name="T99" fmla="*/ 160 h 170"/>
                <a:gd name="T100" fmla="*/ 83 w 160"/>
                <a:gd name="T101" fmla="*/ 157 h 170"/>
                <a:gd name="T102" fmla="*/ 96 w 160"/>
                <a:gd name="T103" fmla="*/ 166 h 170"/>
                <a:gd name="T104" fmla="*/ 108 w 160"/>
                <a:gd name="T105" fmla="*/ 169 h 170"/>
                <a:gd name="T106" fmla="*/ 108 w 160"/>
                <a:gd name="T107" fmla="*/ 169 h 170"/>
                <a:gd name="T108" fmla="*/ 108 w 160"/>
                <a:gd name="T109" fmla="*/ 169 h 170"/>
                <a:gd name="T110" fmla="*/ 110 w 160"/>
                <a:gd name="T111" fmla="*/ 169 h 170"/>
                <a:gd name="T112" fmla="*/ 111 w 160"/>
                <a:gd name="T113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" h="170">
                  <a:moveTo>
                    <a:pt x="111" y="158"/>
                  </a:moveTo>
                  <a:cubicBezTo>
                    <a:pt x="112" y="157"/>
                    <a:pt x="112" y="157"/>
                    <a:pt x="112" y="156"/>
                  </a:cubicBezTo>
                  <a:cubicBezTo>
                    <a:pt x="113" y="156"/>
                    <a:pt x="114" y="155"/>
                    <a:pt x="114" y="155"/>
                  </a:cubicBezTo>
                  <a:cubicBezTo>
                    <a:pt x="115" y="154"/>
                    <a:pt x="115" y="154"/>
                    <a:pt x="116" y="153"/>
                  </a:cubicBezTo>
                  <a:cubicBezTo>
                    <a:pt x="117" y="151"/>
                    <a:pt x="116" y="147"/>
                    <a:pt x="116" y="144"/>
                  </a:cubicBezTo>
                  <a:cubicBezTo>
                    <a:pt x="116" y="141"/>
                    <a:pt x="121" y="140"/>
                    <a:pt x="125" y="141"/>
                  </a:cubicBezTo>
                  <a:cubicBezTo>
                    <a:pt x="126" y="141"/>
                    <a:pt x="127" y="141"/>
                    <a:pt x="127" y="141"/>
                  </a:cubicBezTo>
                  <a:cubicBezTo>
                    <a:pt x="129" y="140"/>
                    <a:pt x="129" y="132"/>
                    <a:pt x="129" y="129"/>
                  </a:cubicBezTo>
                  <a:cubicBezTo>
                    <a:pt x="129" y="127"/>
                    <a:pt x="130" y="126"/>
                    <a:pt x="132" y="126"/>
                  </a:cubicBezTo>
                  <a:cubicBezTo>
                    <a:pt x="133" y="126"/>
                    <a:pt x="133" y="125"/>
                    <a:pt x="134" y="125"/>
                  </a:cubicBezTo>
                  <a:cubicBezTo>
                    <a:pt x="134" y="125"/>
                    <a:pt x="135" y="126"/>
                    <a:pt x="136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1"/>
                    <a:pt x="141" y="120"/>
                    <a:pt x="144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2"/>
                    <a:pt x="147" y="112"/>
                    <a:pt x="147" y="112"/>
                  </a:cubicBezTo>
                  <a:cubicBezTo>
                    <a:pt x="147" y="110"/>
                    <a:pt x="147" y="109"/>
                    <a:pt x="148" y="108"/>
                  </a:cubicBezTo>
                  <a:cubicBezTo>
                    <a:pt x="149" y="106"/>
                    <a:pt x="151" y="107"/>
                    <a:pt x="152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3"/>
                    <a:pt x="152" y="102"/>
                    <a:pt x="152" y="101"/>
                  </a:cubicBezTo>
                  <a:cubicBezTo>
                    <a:pt x="152" y="99"/>
                    <a:pt x="153" y="97"/>
                    <a:pt x="155" y="96"/>
                  </a:cubicBezTo>
                  <a:cubicBezTo>
                    <a:pt x="156" y="95"/>
                    <a:pt x="157" y="94"/>
                    <a:pt x="158" y="94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3"/>
                    <a:pt x="159" y="93"/>
                    <a:pt x="158" y="94"/>
                  </a:cubicBezTo>
                  <a:cubicBezTo>
                    <a:pt x="159" y="94"/>
                    <a:pt x="159" y="93"/>
                    <a:pt x="160" y="93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4" y="0"/>
                    <a:pt x="141" y="0"/>
                  </a:cubicBezTo>
                  <a:cubicBezTo>
                    <a:pt x="139" y="0"/>
                    <a:pt x="135" y="1"/>
                    <a:pt x="132" y="4"/>
                  </a:cubicBezTo>
                  <a:cubicBezTo>
                    <a:pt x="129" y="7"/>
                    <a:pt x="127" y="11"/>
                    <a:pt x="123" y="12"/>
                  </a:cubicBezTo>
                  <a:cubicBezTo>
                    <a:pt x="120" y="13"/>
                    <a:pt x="117" y="14"/>
                    <a:pt x="114" y="17"/>
                  </a:cubicBezTo>
                  <a:cubicBezTo>
                    <a:pt x="111" y="20"/>
                    <a:pt x="106" y="23"/>
                    <a:pt x="104" y="21"/>
                  </a:cubicBezTo>
                  <a:cubicBezTo>
                    <a:pt x="101" y="19"/>
                    <a:pt x="98" y="18"/>
                    <a:pt x="96" y="21"/>
                  </a:cubicBezTo>
                  <a:cubicBezTo>
                    <a:pt x="93" y="23"/>
                    <a:pt x="92" y="25"/>
                    <a:pt x="89" y="25"/>
                  </a:cubicBezTo>
                  <a:cubicBezTo>
                    <a:pt x="86" y="25"/>
                    <a:pt x="85" y="26"/>
                    <a:pt x="83" y="29"/>
                  </a:cubicBezTo>
                  <a:cubicBezTo>
                    <a:pt x="82" y="31"/>
                    <a:pt x="78" y="35"/>
                    <a:pt x="74" y="35"/>
                  </a:cubicBezTo>
                  <a:cubicBezTo>
                    <a:pt x="70" y="35"/>
                    <a:pt x="67" y="34"/>
                    <a:pt x="67" y="33"/>
                  </a:cubicBezTo>
                  <a:cubicBezTo>
                    <a:pt x="67" y="32"/>
                    <a:pt x="72" y="31"/>
                    <a:pt x="74" y="30"/>
                  </a:cubicBezTo>
                  <a:cubicBezTo>
                    <a:pt x="75" y="30"/>
                    <a:pt x="76" y="29"/>
                    <a:pt x="76" y="28"/>
                  </a:cubicBezTo>
                  <a:cubicBezTo>
                    <a:pt x="76" y="27"/>
                    <a:pt x="72" y="26"/>
                    <a:pt x="68" y="27"/>
                  </a:cubicBezTo>
                  <a:cubicBezTo>
                    <a:pt x="63" y="27"/>
                    <a:pt x="59" y="27"/>
                    <a:pt x="59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9" y="144"/>
                    <a:pt x="24" y="148"/>
                    <a:pt x="27" y="151"/>
                  </a:cubicBezTo>
                  <a:cubicBezTo>
                    <a:pt x="29" y="153"/>
                    <a:pt x="41" y="154"/>
                    <a:pt x="46" y="154"/>
                  </a:cubicBezTo>
                  <a:cubicBezTo>
                    <a:pt x="52" y="154"/>
                    <a:pt x="54" y="157"/>
                    <a:pt x="57" y="159"/>
                  </a:cubicBezTo>
                  <a:cubicBezTo>
                    <a:pt x="60" y="162"/>
                    <a:pt x="62" y="159"/>
                    <a:pt x="66" y="159"/>
                  </a:cubicBezTo>
                  <a:cubicBezTo>
                    <a:pt x="70" y="159"/>
                    <a:pt x="73" y="160"/>
                    <a:pt x="77" y="160"/>
                  </a:cubicBezTo>
                  <a:cubicBezTo>
                    <a:pt x="80" y="160"/>
                    <a:pt x="80" y="158"/>
                    <a:pt x="83" y="157"/>
                  </a:cubicBezTo>
                  <a:cubicBezTo>
                    <a:pt x="86" y="156"/>
                    <a:pt x="90" y="161"/>
                    <a:pt x="96" y="166"/>
                  </a:cubicBezTo>
                  <a:cubicBezTo>
                    <a:pt x="101" y="169"/>
                    <a:pt x="106" y="170"/>
                    <a:pt x="108" y="16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69"/>
                    <a:pt x="107" y="162"/>
                    <a:pt x="111" y="15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87">
              <a:extLst>
                <a:ext uri="{FF2B5EF4-FFF2-40B4-BE49-F238E27FC236}">
                  <a16:creationId xmlns:a16="http://schemas.microsoft.com/office/drawing/2014/main" id="{E3EF5E68-756B-465E-ACC7-E731FBD3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6078" y="6569050"/>
              <a:ext cx="693738" cy="352425"/>
            </a:xfrm>
            <a:custGeom>
              <a:avLst/>
              <a:gdLst>
                <a:gd name="T0" fmla="*/ 184 w 185"/>
                <a:gd name="T1" fmla="*/ 60 h 94"/>
                <a:gd name="T2" fmla="*/ 141 w 185"/>
                <a:gd name="T3" fmla="*/ 0 h 94"/>
                <a:gd name="T4" fmla="*/ 140 w 185"/>
                <a:gd name="T5" fmla="*/ 0 h 94"/>
                <a:gd name="T6" fmla="*/ 0 w 185"/>
                <a:gd name="T7" fmla="*/ 23 h 94"/>
                <a:gd name="T8" fmla="*/ 1 w 185"/>
                <a:gd name="T9" fmla="*/ 23 h 94"/>
                <a:gd name="T10" fmla="*/ 10 w 185"/>
                <a:gd name="T11" fmla="*/ 50 h 94"/>
                <a:gd name="T12" fmla="*/ 20 w 185"/>
                <a:gd name="T13" fmla="*/ 34 h 94"/>
                <a:gd name="T14" fmla="*/ 36 w 185"/>
                <a:gd name="T15" fmla="*/ 24 h 94"/>
                <a:gd name="T16" fmla="*/ 59 w 185"/>
                <a:gd name="T17" fmla="*/ 24 h 94"/>
                <a:gd name="T18" fmla="*/ 60 w 185"/>
                <a:gd name="T19" fmla="*/ 25 h 94"/>
                <a:gd name="T20" fmla="*/ 64 w 185"/>
                <a:gd name="T21" fmla="*/ 34 h 94"/>
                <a:gd name="T22" fmla="*/ 86 w 185"/>
                <a:gd name="T23" fmla="*/ 46 h 94"/>
                <a:gd name="T24" fmla="*/ 91 w 185"/>
                <a:gd name="T25" fmla="*/ 70 h 94"/>
                <a:gd name="T26" fmla="*/ 109 w 185"/>
                <a:gd name="T27" fmla="*/ 79 h 94"/>
                <a:gd name="T28" fmla="*/ 133 w 185"/>
                <a:gd name="T29" fmla="*/ 83 h 94"/>
                <a:gd name="T30" fmla="*/ 134 w 185"/>
                <a:gd name="T31" fmla="*/ 88 h 94"/>
                <a:gd name="T32" fmla="*/ 139 w 185"/>
                <a:gd name="T33" fmla="*/ 88 h 94"/>
                <a:gd name="T34" fmla="*/ 134 w 185"/>
                <a:gd name="T35" fmla="*/ 80 h 94"/>
                <a:gd name="T36" fmla="*/ 120 w 185"/>
                <a:gd name="T37" fmla="*/ 71 h 94"/>
                <a:gd name="T38" fmla="*/ 132 w 185"/>
                <a:gd name="T39" fmla="*/ 75 h 94"/>
                <a:gd name="T40" fmla="*/ 124 w 185"/>
                <a:gd name="T41" fmla="*/ 60 h 94"/>
                <a:gd name="T42" fmla="*/ 125 w 185"/>
                <a:gd name="T43" fmla="*/ 52 h 94"/>
                <a:gd name="T44" fmla="*/ 125 w 185"/>
                <a:gd name="T45" fmla="*/ 46 h 94"/>
                <a:gd name="T46" fmla="*/ 127 w 185"/>
                <a:gd name="T47" fmla="*/ 42 h 94"/>
                <a:gd name="T48" fmla="*/ 124 w 185"/>
                <a:gd name="T49" fmla="*/ 37 h 94"/>
                <a:gd name="T50" fmla="*/ 120 w 185"/>
                <a:gd name="T51" fmla="*/ 30 h 94"/>
                <a:gd name="T52" fmla="*/ 122 w 185"/>
                <a:gd name="T53" fmla="*/ 28 h 94"/>
                <a:gd name="T54" fmla="*/ 123 w 185"/>
                <a:gd name="T55" fmla="*/ 25 h 94"/>
                <a:gd name="T56" fmla="*/ 125 w 185"/>
                <a:gd name="T57" fmla="*/ 22 h 94"/>
                <a:gd name="T58" fmla="*/ 129 w 185"/>
                <a:gd name="T59" fmla="*/ 23 h 94"/>
                <a:gd name="T60" fmla="*/ 133 w 185"/>
                <a:gd name="T61" fmla="*/ 18 h 94"/>
                <a:gd name="T62" fmla="*/ 134 w 185"/>
                <a:gd name="T63" fmla="*/ 11 h 94"/>
                <a:gd name="T64" fmla="*/ 142 w 185"/>
                <a:gd name="T65" fmla="*/ 12 h 94"/>
                <a:gd name="T66" fmla="*/ 140 w 185"/>
                <a:gd name="T67" fmla="*/ 19 h 94"/>
                <a:gd name="T68" fmla="*/ 132 w 185"/>
                <a:gd name="T69" fmla="*/ 27 h 94"/>
                <a:gd name="T70" fmla="*/ 136 w 185"/>
                <a:gd name="T71" fmla="*/ 36 h 94"/>
                <a:gd name="T72" fmla="*/ 135 w 185"/>
                <a:gd name="T73" fmla="*/ 46 h 94"/>
                <a:gd name="T74" fmla="*/ 131 w 185"/>
                <a:gd name="T75" fmla="*/ 52 h 94"/>
                <a:gd name="T76" fmla="*/ 139 w 185"/>
                <a:gd name="T77" fmla="*/ 55 h 94"/>
                <a:gd name="T78" fmla="*/ 141 w 185"/>
                <a:gd name="T79" fmla="*/ 61 h 94"/>
                <a:gd name="T80" fmla="*/ 138 w 185"/>
                <a:gd name="T81" fmla="*/ 64 h 94"/>
                <a:gd name="T82" fmla="*/ 139 w 185"/>
                <a:gd name="T83" fmla="*/ 73 h 94"/>
                <a:gd name="T84" fmla="*/ 147 w 185"/>
                <a:gd name="T85" fmla="*/ 74 h 94"/>
                <a:gd name="T86" fmla="*/ 152 w 185"/>
                <a:gd name="T87" fmla="*/ 72 h 94"/>
                <a:gd name="T88" fmla="*/ 155 w 185"/>
                <a:gd name="T89" fmla="*/ 78 h 94"/>
                <a:gd name="T90" fmla="*/ 158 w 185"/>
                <a:gd name="T91" fmla="*/ 81 h 94"/>
                <a:gd name="T92" fmla="*/ 157 w 185"/>
                <a:gd name="T93" fmla="*/ 85 h 94"/>
                <a:gd name="T94" fmla="*/ 157 w 185"/>
                <a:gd name="T95" fmla="*/ 92 h 94"/>
                <a:gd name="T96" fmla="*/ 172 w 185"/>
                <a:gd name="T97" fmla="*/ 86 h 94"/>
                <a:gd name="T98" fmla="*/ 181 w 185"/>
                <a:gd name="T99" fmla="*/ 75 h 94"/>
                <a:gd name="T100" fmla="*/ 183 w 185"/>
                <a:gd name="T101" fmla="*/ 82 h 94"/>
                <a:gd name="T102" fmla="*/ 183 w 185"/>
                <a:gd name="T103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94">
                  <a:moveTo>
                    <a:pt x="185" y="61"/>
                  </a:moveTo>
                  <a:cubicBezTo>
                    <a:pt x="185" y="60"/>
                    <a:pt x="184" y="60"/>
                    <a:pt x="184" y="60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10" y="52"/>
                    <a:pt x="10" y="50"/>
                  </a:cubicBezTo>
                  <a:cubicBezTo>
                    <a:pt x="10" y="49"/>
                    <a:pt x="10" y="49"/>
                    <a:pt x="10" y="48"/>
                  </a:cubicBezTo>
                  <a:cubicBezTo>
                    <a:pt x="11" y="45"/>
                    <a:pt x="15" y="39"/>
                    <a:pt x="20" y="34"/>
                  </a:cubicBezTo>
                  <a:cubicBezTo>
                    <a:pt x="21" y="32"/>
                    <a:pt x="23" y="30"/>
                    <a:pt x="25" y="29"/>
                  </a:cubicBezTo>
                  <a:cubicBezTo>
                    <a:pt x="31" y="22"/>
                    <a:pt x="33" y="24"/>
                    <a:pt x="36" y="24"/>
                  </a:cubicBezTo>
                  <a:cubicBezTo>
                    <a:pt x="38" y="24"/>
                    <a:pt x="45" y="24"/>
                    <a:pt x="48" y="22"/>
                  </a:cubicBezTo>
                  <a:cubicBezTo>
                    <a:pt x="51" y="20"/>
                    <a:pt x="58" y="21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1" y="28"/>
                    <a:pt x="61" y="30"/>
                    <a:pt x="62" y="31"/>
                  </a:cubicBezTo>
                  <a:cubicBezTo>
                    <a:pt x="62" y="32"/>
                    <a:pt x="63" y="33"/>
                    <a:pt x="64" y="34"/>
                  </a:cubicBezTo>
                  <a:cubicBezTo>
                    <a:pt x="66" y="34"/>
                    <a:pt x="71" y="32"/>
                    <a:pt x="74" y="38"/>
                  </a:cubicBezTo>
                  <a:cubicBezTo>
                    <a:pt x="77" y="44"/>
                    <a:pt x="83" y="46"/>
                    <a:pt x="86" y="46"/>
                  </a:cubicBezTo>
                  <a:cubicBezTo>
                    <a:pt x="89" y="46"/>
                    <a:pt x="96" y="52"/>
                    <a:pt x="95" y="57"/>
                  </a:cubicBezTo>
                  <a:cubicBezTo>
                    <a:pt x="95" y="61"/>
                    <a:pt x="88" y="64"/>
                    <a:pt x="91" y="70"/>
                  </a:cubicBezTo>
                  <a:cubicBezTo>
                    <a:pt x="94" y="76"/>
                    <a:pt x="96" y="76"/>
                    <a:pt x="100" y="76"/>
                  </a:cubicBezTo>
                  <a:cubicBezTo>
                    <a:pt x="103" y="75"/>
                    <a:pt x="104" y="76"/>
                    <a:pt x="109" y="79"/>
                  </a:cubicBezTo>
                  <a:cubicBezTo>
                    <a:pt x="115" y="83"/>
                    <a:pt x="123" y="81"/>
                    <a:pt x="129" y="87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6" y="89"/>
                    <a:pt x="136" y="90"/>
                  </a:cubicBezTo>
                  <a:cubicBezTo>
                    <a:pt x="137" y="91"/>
                    <a:pt x="140" y="90"/>
                    <a:pt x="139" y="88"/>
                  </a:cubicBezTo>
                  <a:cubicBezTo>
                    <a:pt x="137" y="85"/>
                    <a:pt x="134" y="83"/>
                    <a:pt x="134" y="83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0"/>
                    <a:pt x="135" y="79"/>
                    <a:pt x="132" y="78"/>
                  </a:cubicBezTo>
                  <a:cubicBezTo>
                    <a:pt x="129" y="78"/>
                    <a:pt x="123" y="75"/>
                    <a:pt x="120" y="71"/>
                  </a:cubicBezTo>
                  <a:cubicBezTo>
                    <a:pt x="120" y="71"/>
                    <a:pt x="123" y="68"/>
                    <a:pt x="126" y="71"/>
                  </a:cubicBezTo>
                  <a:cubicBezTo>
                    <a:pt x="129" y="73"/>
                    <a:pt x="131" y="76"/>
                    <a:pt x="132" y="75"/>
                  </a:cubicBezTo>
                  <a:cubicBezTo>
                    <a:pt x="134" y="74"/>
                    <a:pt x="128" y="69"/>
                    <a:pt x="127" y="68"/>
                  </a:cubicBezTo>
                  <a:cubicBezTo>
                    <a:pt x="126" y="67"/>
                    <a:pt x="125" y="62"/>
                    <a:pt x="124" y="60"/>
                  </a:cubicBezTo>
                  <a:cubicBezTo>
                    <a:pt x="124" y="58"/>
                    <a:pt x="123" y="56"/>
                    <a:pt x="123" y="55"/>
                  </a:cubicBezTo>
                  <a:cubicBezTo>
                    <a:pt x="123" y="54"/>
                    <a:pt x="125" y="53"/>
                    <a:pt x="125" y="52"/>
                  </a:cubicBezTo>
                  <a:cubicBezTo>
                    <a:pt x="125" y="50"/>
                    <a:pt x="122" y="51"/>
                    <a:pt x="122" y="49"/>
                  </a:cubicBezTo>
                  <a:cubicBezTo>
                    <a:pt x="122" y="48"/>
                    <a:pt x="125" y="47"/>
                    <a:pt x="125" y="46"/>
                  </a:cubicBezTo>
                  <a:cubicBezTo>
                    <a:pt x="125" y="45"/>
                    <a:pt x="124" y="45"/>
                    <a:pt x="124" y="44"/>
                  </a:cubicBezTo>
                  <a:cubicBezTo>
                    <a:pt x="125" y="43"/>
                    <a:pt x="127" y="43"/>
                    <a:pt x="127" y="42"/>
                  </a:cubicBezTo>
                  <a:cubicBezTo>
                    <a:pt x="127" y="40"/>
                    <a:pt x="122" y="40"/>
                    <a:pt x="122" y="40"/>
                  </a:cubicBezTo>
                  <a:cubicBezTo>
                    <a:pt x="122" y="39"/>
                    <a:pt x="124" y="37"/>
                    <a:pt x="124" y="37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6" y="28"/>
                    <a:pt x="120" y="30"/>
                  </a:cubicBezTo>
                  <a:cubicBezTo>
                    <a:pt x="123" y="32"/>
                    <a:pt x="125" y="31"/>
                    <a:pt x="123" y="29"/>
                  </a:cubicBezTo>
                  <a:cubicBezTo>
                    <a:pt x="121" y="27"/>
                    <a:pt x="122" y="28"/>
                    <a:pt x="122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7" y="22"/>
                    <a:pt x="127" y="23"/>
                  </a:cubicBezTo>
                  <a:cubicBezTo>
                    <a:pt x="127" y="25"/>
                    <a:pt x="129" y="25"/>
                    <a:pt x="129" y="23"/>
                  </a:cubicBezTo>
                  <a:cubicBezTo>
                    <a:pt x="129" y="21"/>
                    <a:pt x="130" y="21"/>
                    <a:pt x="130" y="21"/>
                  </a:cubicBezTo>
                  <a:cubicBezTo>
                    <a:pt x="130" y="21"/>
                    <a:pt x="133" y="20"/>
                    <a:pt x="133" y="18"/>
                  </a:cubicBezTo>
                  <a:cubicBezTo>
                    <a:pt x="133" y="17"/>
                    <a:pt x="133" y="16"/>
                    <a:pt x="133" y="16"/>
                  </a:cubicBezTo>
                  <a:cubicBezTo>
                    <a:pt x="133" y="16"/>
                    <a:pt x="132" y="13"/>
                    <a:pt x="134" y="11"/>
                  </a:cubicBezTo>
                  <a:cubicBezTo>
                    <a:pt x="137" y="9"/>
                    <a:pt x="140" y="9"/>
                    <a:pt x="139" y="12"/>
                  </a:cubicBezTo>
                  <a:cubicBezTo>
                    <a:pt x="139" y="12"/>
                    <a:pt x="142" y="11"/>
                    <a:pt x="142" y="12"/>
                  </a:cubicBezTo>
                  <a:cubicBezTo>
                    <a:pt x="143" y="14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21"/>
                    <a:pt x="137" y="21"/>
                  </a:cubicBezTo>
                  <a:cubicBezTo>
                    <a:pt x="134" y="21"/>
                    <a:pt x="133" y="22"/>
                    <a:pt x="132" y="27"/>
                  </a:cubicBezTo>
                  <a:cubicBezTo>
                    <a:pt x="130" y="31"/>
                    <a:pt x="130" y="35"/>
                    <a:pt x="132" y="35"/>
                  </a:cubicBezTo>
                  <a:cubicBezTo>
                    <a:pt x="135" y="35"/>
                    <a:pt x="137" y="33"/>
                    <a:pt x="136" y="36"/>
                  </a:cubicBezTo>
                  <a:cubicBezTo>
                    <a:pt x="136" y="39"/>
                    <a:pt x="136" y="42"/>
                    <a:pt x="136" y="42"/>
                  </a:cubicBezTo>
                  <a:cubicBezTo>
                    <a:pt x="136" y="42"/>
                    <a:pt x="133" y="43"/>
                    <a:pt x="135" y="46"/>
                  </a:cubicBezTo>
                  <a:cubicBezTo>
                    <a:pt x="137" y="49"/>
                    <a:pt x="139" y="53"/>
                    <a:pt x="136" y="51"/>
                  </a:cubicBezTo>
                  <a:cubicBezTo>
                    <a:pt x="133" y="49"/>
                    <a:pt x="131" y="50"/>
                    <a:pt x="131" y="52"/>
                  </a:cubicBezTo>
                  <a:cubicBezTo>
                    <a:pt x="132" y="54"/>
                    <a:pt x="134" y="55"/>
                    <a:pt x="135" y="55"/>
                  </a:cubicBezTo>
                  <a:cubicBezTo>
                    <a:pt x="137" y="55"/>
                    <a:pt x="138" y="57"/>
                    <a:pt x="139" y="55"/>
                  </a:cubicBezTo>
                  <a:cubicBezTo>
                    <a:pt x="139" y="55"/>
                    <a:pt x="140" y="58"/>
                    <a:pt x="143" y="60"/>
                  </a:cubicBezTo>
                  <a:cubicBezTo>
                    <a:pt x="145" y="61"/>
                    <a:pt x="143" y="63"/>
                    <a:pt x="141" y="61"/>
                  </a:cubicBezTo>
                  <a:cubicBezTo>
                    <a:pt x="139" y="60"/>
                    <a:pt x="135" y="59"/>
                    <a:pt x="135" y="61"/>
                  </a:cubicBezTo>
                  <a:cubicBezTo>
                    <a:pt x="135" y="63"/>
                    <a:pt x="136" y="65"/>
                    <a:pt x="138" y="64"/>
                  </a:cubicBezTo>
                  <a:cubicBezTo>
                    <a:pt x="138" y="64"/>
                    <a:pt x="136" y="67"/>
                    <a:pt x="135" y="69"/>
                  </a:cubicBezTo>
                  <a:cubicBezTo>
                    <a:pt x="135" y="70"/>
                    <a:pt x="136" y="72"/>
                    <a:pt x="139" y="73"/>
                  </a:cubicBezTo>
                  <a:cubicBezTo>
                    <a:pt x="141" y="74"/>
                    <a:pt x="145" y="76"/>
                    <a:pt x="146" y="78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9" y="72"/>
                    <a:pt x="149" y="73"/>
                  </a:cubicBezTo>
                  <a:cubicBezTo>
                    <a:pt x="149" y="73"/>
                    <a:pt x="151" y="72"/>
                    <a:pt x="152" y="72"/>
                  </a:cubicBezTo>
                  <a:cubicBezTo>
                    <a:pt x="153" y="73"/>
                    <a:pt x="152" y="75"/>
                    <a:pt x="153" y="75"/>
                  </a:cubicBezTo>
                  <a:cubicBezTo>
                    <a:pt x="153" y="76"/>
                    <a:pt x="156" y="77"/>
                    <a:pt x="155" y="78"/>
                  </a:cubicBezTo>
                  <a:cubicBezTo>
                    <a:pt x="153" y="80"/>
                    <a:pt x="152" y="81"/>
                    <a:pt x="152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9" y="82"/>
                    <a:pt x="158" y="83"/>
                  </a:cubicBezTo>
                  <a:cubicBezTo>
                    <a:pt x="156" y="84"/>
                    <a:pt x="155" y="85"/>
                    <a:pt x="157" y="85"/>
                  </a:cubicBezTo>
                  <a:cubicBezTo>
                    <a:pt x="159" y="85"/>
                    <a:pt x="160" y="86"/>
                    <a:pt x="159" y="88"/>
                  </a:cubicBezTo>
                  <a:cubicBezTo>
                    <a:pt x="157" y="89"/>
                    <a:pt x="155" y="91"/>
                    <a:pt x="157" y="92"/>
                  </a:cubicBezTo>
                  <a:cubicBezTo>
                    <a:pt x="158" y="93"/>
                    <a:pt x="158" y="94"/>
                    <a:pt x="162" y="91"/>
                  </a:cubicBezTo>
                  <a:cubicBezTo>
                    <a:pt x="166" y="89"/>
                    <a:pt x="170" y="87"/>
                    <a:pt x="172" y="86"/>
                  </a:cubicBezTo>
                  <a:cubicBezTo>
                    <a:pt x="174" y="86"/>
                    <a:pt x="177" y="84"/>
                    <a:pt x="178" y="79"/>
                  </a:cubicBezTo>
                  <a:cubicBezTo>
                    <a:pt x="179" y="75"/>
                    <a:pt x="182" y="70"/>
                    <a:pt x="181" y="75"/>
                  </a:cubicBezTo>
                  <a:cubicBezTo>
                    <a:pt x="180" y="79"/>
                    <a:pt x="181" y="83"/>
                    <a:pt x="181" y="83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4" y="67"/>
                    <a:pt x="183" y="66"/>
                    <a:pt x="183" y="65"/>
                  </a:cubicBezTo>
                  <a:cubicBezTo>
                    <a:pt x="183" y="63"/>
                    <a:pt x="185" y="63"/>
                    <a:pt x="185" y="6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88">
              <a:extLst>
                <a:ext uri="{FF2B5EF4-FFF2-40B4-BE49-F238E27FC236}">
                  <a16:creationId xmlns:a16="http://schemas.microsoft.com/office/drawing/2014/main" id="{0B9048CC-581F-4767-B9EE-C1349E95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090" y="5199038"/>
              <a:ext cx="1141413" cy="966787"/>
            </a:xfrm>
            <a:custGeom>
              <a:avLst/>
              <a:gdLst>
                <a:gd name="T0" fmla="*/ 245 w 305"/>
                <a:gd name="T1" fmla="*/ 44 h 258"/>
                <a:gd name="T2" fmla="*/ 224 w 305"/>
                <a:gd name="T3" fmla="*/ 39 h 258"/>
                <a:gd name="T4" fmla="*/ 212 w 305"/>
                <a:gd name="T5" fmla="*/ 37 h 258"/>
                <a:gd name="T6" fmla="*/ 210 w 305"/>
                <a:gd name="T7" fmla="*/ 25 h 258"/>
                <a:gd name="T8" fmla="*/ 201 w 305"/>
                <a:gd name="T9" fmla="*/ 29 h 258"/>
                <a:gd name="T10" fmla="*/ 175 w 305"/>
                <a:gd name="T11" fmla="*/ 23 h 258"/>
                <a:gd name="T12" fmla="*/ 148 w 305"/>
                <a:gd name="T13" fmla="*/ 17 h 258"/>
                <a:gd name="T14" fmla="*/ 139 w 305"/>
                <a:gd name="T15" fmla="*/ 11 h 258"/>
                <a:gd name="T16" fmla="*/ 133 w 305"/>
                <a:gd name="T17" fmla="*/ 10 h 258"/>
                <a:gd name="T18" fmla="*/ 68 w 305"/>
                <a:gd name="T19" fmla="*/ 4 h 258"/>
                <a:gd name="T20" fmla="*/ 71 w 305"/>
                <a:gd name="T21" fmla="*/ 4 h 258"/>
                <a:gd name="T22" fmla="*/ 66 w 305"/>
                <a:gd name="T23" fmla="*/ 15 h 258"/>
                <a:gd name="T24" fmla="*/ 67 w 305"/>
                <a:gd name="T25" fmla="*/ 18 h 258"/>
                <a:gd name="T26" fmla="*/ 69 w 305"/>
                <a:gd name="T27" fmla="*/ 20 h 258"/>
                <a:gd name="T28" fmla="*/ 68 w 305"/>
                <a:gd name="T29" fmla="*/ 26 h 258"/>
                <a:gd name="T30" fmla="*/ 72 w 305"/>
                <a:gd name="T31" fmla="*/ 33 h 258"/>
                <a:gd name="T32" fmla="*/ 72 w 305"/>
                <a:gd name="T33" fmla="*/ 37 h 258"/>
                <a:gd name="T34" fmla="*/ 73 w 305"/>
                <a:gd name="T35" fmla="*/ 42 h 258"/>
                <a:gd name="T36" fmla="*/ 74 w 305"/>
                <a:gd name="T37" fmla="*/ 44 h 258"/>
                <a:gd name="T38" fmla="*/ 76 w 305"/>
                <a:gd name="T39" fmla="*/ 51 h 258"/>
                <a:gd name="T40" fmla="*/ 80 w 305"/>
                <a:gd name="T41" fmla="*/ 63 h 258"/>
                <a:gd name="T42" fmla="*/ 83 w 305"/>
                <a:gd name="T43" fmla="*/ 95 h 258"/>
                <a:gd name="T44" fmla="*/ 86 w 305"/>
                <a:gd name="T45" fmla="*/ 104 h 258"/>
                <a:gd name="T46" fmla="*/ 85 w 305"/>
                <a:gd name="T47" fmla="*/ 131 h 258"/>
                <a:gd name="T48" fmla="*/ 85 w 305"/>
                <a:gd name="T49" fmla="*/ 161 h 258"/>
                <a:gd name="T50" fmla="*/ 87 w 305"/>
                <a:gd name="T51" fmla="*/ 257 h 258"/>
                <a:gd name="T52" fmla="*/ 260 w 305"/>
                <a:gd name="T53" fmla="*/ 252 h 258"/>
                <a:gd name="T54" fmla="*/ 256 w 305"/>
                <a:gd name="T55" fmla="*/ 241 h 258"/>
                <a:gd name="T56" fmla="*/ 247 w 305"/>
                <a:gd name="T57" fmla="*/ 229 h 258"/>
                <a:gd name="T58" fmla="*/ 225 w 305"/>
                <a:gd name="T59" fmla="*/ 213 h 258"/>
                <a:gd name="T60" fmla="*/ 212 w 305"/>
                <a:gd name="T61" fmla="*/ 201 h 258"/>
                <a:gd name="T62" fmla="*/ 211 w 305"/>
                <a:gd name="T63" fmla="*/ 180 h 258"/>
                <a:gd name="T64" fmla="*/ 208 w 305"/>
                <a:gd name="T65" fmla="*/ 151 h 258"/>
                <a:gd name="T66" fmla="*/ 226 w 305"/>
                <a:gd name="T67" fmla="*/ 140 h 258"/>
                <a:gd name="T68" fmla="*/ 230 w 305"/>
                <a:gd name="T69" fmla="*/ 113 h 258"/>
                <a:gd name="T70" fmla="*/ 237 w 305"/>
                <a:gd name="T71" fmla="*/ 95 h 258"/>
                <a:gd name="T72" fmla="*/ 269 w 305"/>
                <a:gd name="T73" fmla="*/ 65 h 258"/>
                <a:gd name="T74" fmla="*/ 305 w 305"/>
                <a:gd name="T75" fmla="*/ 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58">
                  <a:moveTo>
                    <a:pt x="287" y="40"/>
                  </a:moveTo>
                  <a:cubicBezTo>
                    <a:pt x="272" y="40"/>
                    <a:pt x="266" y="47"/>
                    <a:pt x="245" y="44"/>
                  </a:cubicBezTo>
                  <a:cubicBezTo>
                    <a:pt x="245" y="44"/>
                    <a:pt x="244" y="46"/>
                    <a:pt x="239" y="44"/>
                  </a:cubicBezTo>
                  <a:cubicBezTo>
                    <a:pt x="235" y="41"/>
                    <a:pt x="226" y="36"/>
                    <a:pt x="224" y="39"/>
                  </a:cubicBezTo>
                  <a:cubicBezTo>
                    <a:pt x="222" y="42"/>
                    <a:pt x="220" y="40"/>
                    <a:pt x="219" y="39"/>
                  </a:cubicBezTo>
                  <a:cubicBezTo>
                    <a:pt x="218" y="37"/>
                    <a:pt x="215" y="37"/>
                    <a:pt x="212" y="37"/>
                  </a:cubicBezTo>
                  <a:cubicBezTo>
                    <a:pt x="209" y="37"/>
                    <a:pt x="208" y="36"/>
                    <a:pt x="211" y="34"/>
                  </a:cubicBezTo>
                  <a:cubicBezTo>
                    <a:pt x="214" y="31"/>
                    <a:pt x="214" y="29"/>
                    <a:pt x="210" y="25"/>
                  </a:cubicBezTo>
                  <a:cubicBezTo>
                    <a:pt x="206" y="21"/>
                    <a:pt x="205" y="23"/>
                    <a:pt x="206" y="26"/>
                  </a:cubicBezTo>
                  <a:cubicBezTo>
                    <a:pt x="206" y="26"/>
                    <a:pt x="202" y="28"/>
                    <a:pt x="201" y="29"/>
                  </a:cubicBezTo>
                  <a:cubicBezTo>
                    <a:pt x="200" y="30"/>
                    <a:pt x="198" y="29"/>
                    <a:pt x="198" y="29"/>
                  </a:cubicBezTo>
                  <a:cubicBezTo>
                    <a:pt x="198" y="29"/>
                    <a:pt x="188" y="23"/>
                    <a:pt x="175" y="23"/>
                  </a:cubicBezTo>
                  <a:cubicBezTo>
                    <a:pt x="175" y="23"/>
                    <a:pt x="169" y="19"/>
                    <a:pt x="163" y="19"/>
                  </a:cubicBezTo>
                  <a:cubicBezTo>
                    <a:pt x="158" y="19"/>
                    <a:pt x="152" y="20"/>
                    <a:pt x="148" y="17"/>
                  </a:cubicBezTo>
                  <a:cubicBezTo>
                    <a:pt x="144" y="13"/>
                    <a:pt x="143" y="12"/>
                    <a:pt x="142" y="12"/>
                  </a:cubicBezTo>
                  <a:cubicBezTo>
                    <a:pt x="142" y="11"/>
                    <a:pt x="139" y="11"/>
                    <a:pt x="139" y="11"/>
                  </a:cubicBezTo>
                  <a:cubicBezTo>
                    <a:pt x="139" y="11"/>
                    <a:pt x="137" y="6"/>
                    <a:pt x="135" y="6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0" y="7"/>
                    <a:pt x="12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39" y="2"/>
                    <a:pt x="0" y="0"/>
                  </a:cubicBezTo>
                  <a:cubicBezTo>
                    <a:pt x="34" y="3"/>
                    <a:pt x="63" y="4"/>
                    <a:pt x="71" y="4"/>
                  </a:cubicBezTo>
                  <a:cubicBezTo>
                    <a:pt x="71" y="4"/>
                    <a:pt x="70" y="9"/>
                    <a:pt x="68" y="12"/>
                  </a:cubicBezTo>
                  <a:cubicBezTo>
                    <a:pt x="68" y="13"/>
                    <a:pt x="67" y="14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7"/>
                    <a:pt x="66" y="17"/>
                    <a:pt x="67" y="18"/>
                  </a:cubicBezTo>
                  <a:cubicBezTo>
                    <a:pt x="68" y="18"/>
                    <a:pt x="68" y="18"/>
                    <a:pt x="68" y="19"/>
                  </a:cubicBezTo>
                  <a:cubicBezTo>
                    <a:pt x="69" y="19"/>
                    <a:pt x="69" y="20"/>
                    <a:pt x="69" y="20"/>
                  </a:cubicBezTo>
                  <a:cubicBezTo>
                    <a:pt x="69" y="21"/>
                    <a:pt x="68" y="21"/>
                    <a:pt x="68" y="22"/>
                  </a:cubicBezTo>
                  <a:cubicBezTo>
                    <a:pt x="68" y="23"/>
                    <a:pt x="68" y="25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7"/>
                    <a:pt x="72" y="30"/>
                    <a:pt x="72" y="33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6"/>
                    <a:pt x="72" y="36"/>
                    <a:pt x="72" y="37"/>
                  </a:cubicBezTo>
                  <a:cubicBezTo>
                    <a:pt x="71" y="39"/>
                    <a:pt x="71" y="40"/>
                    <a:pt x="72" y="40"/>
                  </a:cubicBezTo>
                  <a:cubicBezTo>
                    <a:pt x="72" y="41"/>
                    <a:pt x="73" y="41"/>
                    <a:pt x="73" y="42"/>
                  </a:cubicBezTo>
                  <a:cubicBezTo>
                    <a:pt x="74" y="43"/>
                    <a:pt x="74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5" y="45"/>
                    <a:pt x="76" y="44"/>
                    <a:pt x="76" y="46"/>
                  </a:cubicBezTo>
                  <a:cubicBezTo>
                    <a:pt x="76" y="47"/>
                    <a:pt x="76" y="51"/>
                    <a:pt x="76" y="51"/>
                  </a:cubicBezTo>
                  <a:cubicBezTo>
                    <a:pt x="76" y="51"/>
                    <a:pt x="77" y="52"/>
                    <a:pt x="78" y="54"/>
                  </a:cubicBezTo>
                  <a:cubicBezTo>
                    <a:pt x="79" y="57"/>
                    <a:pt x="80" y="61"/>
                    <a:pt x="80" y="63"/>
                  </a:cubicBezTo>
                  <a:cubicBezTo>
                    <a:pt x="80" y="68"/>
                    <a:pt x="81" y="84"/>
                    <a:pt x="82" y="89"/>
                  </a:cubicBezTo>
                  <a:cubicBezTo>
                    <a:pt x="82" y="91"/>
                    <a:pt x="83" y="93"/>
                    <a:pt x="83" y="95"/>
                  </a:cubicBezTo>
                  <a:cubicBezTo>
                    <a:pt x="84" y="98"/>
                    <a:pt x="85" y="101"/>
                    <a:pt x="85" y="103"/>
                  </a:cubicBezTo>
                  <a:cubicBezTo>
                    <a:pt x="85" y="103"/>
                    <a:pt x="86" y="103"/>
                    <a:pt x="86" y="104"/>
                  </a:cubicBezTo>
                  <a:cubicBezTo>
                    <a:pt x="88" y="109"/>
                    <a:pt x="86" y="115"/>
                    <a:pt x="86" y="119"/>
                  </a:cubicBezTo>
                  <a:cubicBezTo>
                    <a:pt x="86" y="121"/>
                    <a:pt x="85" y="126"/>
                    <a:pt x="85" y="131"/>
                  </a:cubicBezTo>
                  <a:cubicBezTo>
                    <a:pt x="85" y="135"/>
                    <a:pt x="85" y="138"/>
                    <a:pt x="86" y="142"/>
                  </a:cubicBezTo>
                  <a:cubicBezTo>
                    <a:pt x="88" y="145"/>
                    <a:pt x="85" y="155"/>
                    <a:pt x="85" y="161"/>
                  </a:cubicBezTo>
                  <a:cubicBezTo>
                    <a:pt x="84" y="167"/>
                    <a:pt x="88" y="172"/>
                    <a:pt x="88" y="17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2" y="258"/>
                    <a:pt x="262" y="254"/>
                    <a:pt x="260" y="252"/>
                  </a:cubicBezTo>
                  <a:cubicBezTo>
                    <a:pt x="259" y="251"/>
                    <a:pt x="259" y="250"/>
                    <a:pt x="260" y="247"/>
                  </a:cubicBezTo>
                  <a:cubicBezTo>
                    <a:pt x="260" y="245"/>
                    <a:pt x="262" y="242"/>
                    <a:pt x="256" y="241"/>
                  </a:cubicBezTo>
                  <a:cubicBezTo>
                    <a:pt x="251" y="240"/>
                    <a:pt x="253" y="238"/>
                    <a:pt x="253" y="236"/>
                  </a:cubicBezTo>
                  <a:cubicBezTo>
                    <a:pt x="253" y="234"/>
                    <a:pt x="253" y="231"/>
                    <a:pt x="247" y="229"/>
                  </a:cubicBezTo>
                  <a:cubicBezTo>
                    <a:pt x="240" y="227"/>
                    <a:pt x="238" y="226"/>
                    <a:pt x="237" y="223"/>
                  </a:cubicBezTo>
                  <a:cubicBezTo>
                    <a:pt x="237" y="220"/>
                    <a:pt x="233" y="212"/>
                    <a:pt x="225" y="213"/>
                  </a:cubicBezTo>
                  <a:cubicBezTo>
                    <a:pt x="218" y="213"/>
                    <a:pt x="219" y="211"/>
                    <a:pt x="217" y="207"/>
                  </a:cubicBezTo>
                  <a:cubicBezTo>
                    <a:pt x="215" y="204"/>
                    <a:pt x="213" y="202"/>
                    <a:pt x="212" y="201"/>
                  </a:cubicBezTo>
                  <a:cubicBezTo>
                    <a:pt x="210" y="201"/>
                    <a:pt x="207" y="197"/>
                    <a:pt x="207" y="192"/>
                  </a:cubicBezTo>
                  <a:cubicBezTo>
                    <a:pt x="207" y="188"/>
                    <a:pt x="208" y="184"/>
                    <a:pt x="211" y="180"/>
                  </a:cubicBezTo>
                  <a:cubicBezTo>
                    <a:pt x="214" y="177"/>
                    <a:pt x="212" y="171"/>
                    <a:pt x="211" y="169"/>
                  </a:cubicBezTo>
                  <a:cubicBezTo>
                    <a:pt x="209" y="167"/>
                    <a:pt x="211" y="158"/>
                    <a:pt x="208" y="151"/>
                  </a:cubicBezTo>
                  <a:cubicBezTo>
                    <a:pt x="208" y="151"/>
                    <a:pt x="215" y="152"/>
                    <a:pt x="219" y="148"/>
                  </a:cubicBezTo>
                  <a:cubicBezTo>
                    <a:pt x="223" y="144"/>
                    <a:pt x="226" y="140"/>
                    <a:pt x="226" y="140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0" y="113"/>
                    <a:pt x="229" y="113"/>
                    <a:pt x="231" y="108"/>
                  </a:cubicBezTo>
                  <a:cubicBezTo>
                    <a:pt x="232" y="104"/>
                    <a:pt x="230" y="98"/>
                    <a:pt x="237" y="95"/>
                  </a:cubicBezTo>
                  <a:cubicBezTo>
                    <a:pt x="244" y="91"/>
                    <a:pt x="251" y="89"/>
                    <a:pt x="253" y="83"/>
                  </a:cubicBezTo>
                  <a:cubicBezTo>
                    <a:pt x="255" y="76"/>
                    <a:pt x="261" y="71"/>
                    <a:pt x="269" y="65"/>
                  </a:cubicBezTo>
                  <a:cubicBezTo>
                    <a:pt x="277" y="60"/>
                    <a:pt x="278" y="57"/>
                    <a:pt x="289" y="53"/>
                  </a:cubicBezTo>
                  <a:cubicBezTo>
                    <a:pt x="300" y="49"/>
                    <a:pt x="305" y="49"/>
                    <a:pt x="305" y="45"/>
                  </a:cubicBezTo>
                  <a:cubicBezTo>
                    <a:pt x="305" y="45"/>
                    <a:pt x="301" y="39"/>
                    <a:pt x="287" y="4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89">
              <a:extLst>
                <a:ext uri="{FF2B5EF4-FFF2-40B4-BE49-F238E27FC236}">
                  <a16:creationId xmlns:a16="http://schemas.microsoft.com/office/drawing/2014/main" id="{2EC7F9A4-BA89-4A7C-8857-6BD06F16D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765" y="4900588"/>
              <a:ext cx="1452563" cy="949325"/>
            </a:xfrm>
            <a:custGeom>
              <a:avLst/>
              <a:gdLst>
                <a:gd name="T0" fmla="*/ 0 w 388"/>
                <a:gd name="T1" fmla="*/ 0 h 254"/>
                <a:gd name="T2" fmla="*/ 28 w 388"/>
                <a:gd name="T3" fmla="*/ 7 h 254"/>
                <a:gd name="T4" fmla="*/ 23 w 388"/>
                <a:gd name="T5" fmla="*/ 23 h 254"/>
                <a:gd name="T6" fmla="*/ 23 w 388"/>
                <a:gd name="T7" fmla="*/ 23 h 254"/>
                <a:gd name="T8" fmla="*/ 18 w 388"/>
                <a:gd name="T9" fmla="*/ 41 h 254"/>
                <a:gd name="T10" fmla="*/ 19 w 388"/>
                <a:gd name="T11" fmla="*/ 48 h 254"/>
                <a:gd name="T12" fmla="*/ 28 w 388"/>
                <a:gd name="T13" fmla="*/ 64 h 254"/>
                <a:gd name="T14" fmla="*/ 34 w 388"/>
                <a:gd name="T15" fmla="*/ 70 h 254"/>
                <a:gd name="T16" fmla="*/ 39 w 388"/>
                <a:gd name="T17" fmla="*/ 81 h 254"/>
                <a:gd name="T18" fmla="*/ 40 w 388"/>
                <a:gd name="T19" fmla="*/ 83 h 254"/>
                <a:gd name="T20" fmla="*/ 41 w 388"/>
                <a:gd name="T21" fmla="*/ 99 h 254"/>
                <a:gd name="T22" fmla="*/ 47 w 388"/>
                <a:gd name="T23" fmla="*/ 108 h 254"/>
                <a:gd name="T24" fmla="*/ 46 w 388"/>
                <a:gd name="T25" fmla="*/ 111 h 254"/>
                <a:gd name="T26" fmla="*/ 51 w 388"/>
                <a:gd name="T27" fmla="*/ 135 h 254"/>
                <a:gd name="T28" fmla="*/ 41 w 388"/>
                <a:gd name="T29" fmla="*/ 149 h 254"/>
                <a:gd name="T30" fmla="*/ 41 w 388"/>
                <a:gd name="T31" fmla="*/ 157 h 254"/>
                <a:gd name="T32" fmla="*/ 40 w 388"/>
                <a:gd name="T33" fmla="*/ 161 h 254"/>
                <a:gd name="T34" fmla="*/ 44 w 388"/>
                <a:gd name="T35" fmla="*/ 166 h 254"/>
                <a:gd name="T36" fmla="*/ 51 w 388"/>
                <a:gd name="T37" fmla="*/ 163 h 254"/>
                <a:gd name="T38" fmla="*/ 50 w 388"/>
                <a:gd name="T39" fmla="*/ 174 h 254"/>
                <a:gd name="T40" fmla="*/ 54 w 388"/>
                <a:gd name="T41" fmla="*/ 197 h 254"/>
                <a:gd name="T42" fmla="*/ 57 w 388"/>
                <a:gd name="T43" fmla="*/ 201 h 254"/>
                <a:gd name="T44" fmla="*/ 63 w 388"/>
                <a:gd name="T45" fmla="*/ 211 h 254"/>
                <a:gd name="T46" fmla="*/ 63 w 388"/>
                <a:gd name="T47" fmla="*/ 213 h 254"/>
                <a:gd name="T48" fmla="*/ 66 w 388"/>
                <a:gd name="T49" fmla="*/ 220 h 254"/>
                <a:gd name="T50" fmla="*/ 71 w 388"/>
                <a:gd name="T51" fmla="*/ 226 h 254"/>
                <a:gd name="T52" fmla="*/ 97 w 388"/>
                <a:gd name="T53" fmla="*/ 231 h 254"/>
                <a:gd name="T54" fmla="*/ 103 w 388"/>
                <a:gd name="T55" fmla="*/ 234 h 254"/>
                <a:gd name="T56" fmla="*/ 113 w 388"/>
                <a:gd name="T57" fmla="*/ 237 h 254"/>
                <a:gd name="T58" fmla="*/ 122 w 388"/>
                <a:gd name="T59" fmla="*/ 237 h 254"/>
                <a:gd name="T60" fmla="*/ 125 w 388"/>
                <a:gd name="T61" fmla="*/ 241 h 254"/>
                <a:gd name="T62" fmla="*/ 125 w 388"/>
                <a:gd name="T63" fmla="*/ 242 h 254"/>
                <a:gd name="T64" fmla="*/ 127 w 388"/>
                <a:gd name="T65" fmla="*/ 243 h 254"/>
                <a:gd name="T66" fmla="*/ 127 w 388"/>
                <a:gd name="T67" fmla="*/ 243 h 254"/>
                <a:gd name="T68" fmla="*/ 128 w 388"/>
                <a:gd name="T69" fmla="*/ 243 h 254"/>
                <a:gd name="T70" fmla="*/ 142 w 388"/>
                <a:gd name="T71" fmla="*/ 219 h 254"/>
                <a:gd name="T72" fmla="*/ 364 w 388"/>
                <a:gd name="T73" fmla="*/ 253 h 254"/>
                <a:gd name="T74" fmla="*/ 364 w 388"/>
                <a:gd name="T75" fmla="*/ 253 h 254"/>
                <a:gd name="T76" fmla="*/ 370 w 388"/>
                <a:gd name="T77" fmla="*/ 208 h 254"/>
                <a:gd name="T78" fmla="*/ 370 w 388"/>
                <a:gd name="T79" fmla="*/ 208 h 254"/>
                <a:gd name="T80" fmla="*/ 370 w 388"/>
                <a:gd name="T81" fmla="*/ 208 h 254"/>
                <a:gd name="T82" fmla="*/ 29 w 388"/>
                <a:gd name="T83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254">
                  <a:moveTo>
                    <a:pt x="29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4" y="17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16"/>
                    <a:pt x="28" y="7"/>
                    <a:pt x="28" y="7"/>
                  </a:cubicBezTo>
                  <a:cubicBezTo>
                    <a:pt x="28" y="7"/>
                    <a:pt x="25" y="16"/>
                    <a:pt x="23" y="23"/>
                  </a:cubicBezTo>
                  <a:cubicBezTo>
                    <a:pt x="23" y="25"/>
                    <a:pt x="22" y="28"/>
                    <a:pt x="22" y="30"/>
                  </a:cubicBezTo>
                  <a:cubicBezTo>
                    <a:pt x="22" y="34"/>
                    <a:pt x="18" y="40"/>
                    <a:pt x="18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4"/>
                    <a:pt x="18" y="46"/>
                    <a:pt x="19" y="48"/>
                  </a:cubicBezTo>
                  <a:cubicBezTo>
                    <a:pt x="21" y="51"/>
                    <a:pt x="23" y="56"/>
                    <a:pt x="26" y="60"/>
                  </a:cubicBezTo>
                  <a:cubicBezTo>
                    <a:pt x="26" y="61"/>
                    <a:pt x="27" y="63"/>
                    <a:pt x="28" y="64"/>
                  </a:cubicBezTo>
                  <a:cubicBezTo>
                    <a:pt x="29" y="66"/>
                    <a:pt x="29" y="67"/>
                    <a:pt x="29" y="67"/>
                  </a:cubicBezTo>
                  <a:cubicBezTo>
                    <a:pt x="29" y="67"/>
                    <a:pt x="31" y="70"/>
                    <a:pt x="34" y="70"/>
                  </a:cubicBezTo>
                  <a:cubicBezTo>
                    <a:pt x="34" y="70"/>
                    <a:pt x="31" y="77"/>
                    <a:pt x="33" y="78"/>
                  </a:cubicBezTo>
                  <a:cubicBezTo>
                    <a:pt x="35" y="79"/>
                    <a:pt x="39" y="78"/>
                    <a:pt x="39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5"/>
                    <a:pt x="42" y="87"/>
                    <a:pt x="41" y="89"/>
                  </a:cubicBezTo>
                  <a:cubicBezTo>
                    <a:pt x="41" y="91"/>
                    <a:pt x="40" y="95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3" y="103"/>
                    <a:pt x="46" y="104"/>
                    <a:pt x="47" y="108"/>
                  </a:cubicBezTo>
                  <a:cubicBezTo>
                    <a:pt x="47" y="109"/>
                    <a:pt x="47" y="110"/>
                    <a:pt x="46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14"/>
                    <a:pt x="45" y="117"/>
                    <a:pt x="48" y="121"/>
                  </a:cubicBezTo>
                  <a:cubicBezTo>
                    <a:pt x="50" y="123"/>
                    <a:pt x="54" y="128"/>
                    <a:pt x="51" y="135"/>
                  </a:cubicBezTo>
                  <a:cubicBezTo>
                    <a:pt x="50" y="136"/>
                    <a:pt x="50" y="137"/>
                    <a:pt x="49" y="139"/>
                  </a:cubicBezTo>
                  <a:cubicBezTo>
                    <a:pt x="43" y="144"/>
                    <a:pt x="42" y="141"/>
                    <a:pt x="41" y="149"/>
                  </a:cubicBezTo>
                  <a:cubicBezTo>
                    <a:pt x="41" y="152"/>
                    <a:pt x="41" y="154"/>
                    <a:pt x="41" y="155"/>
                  </a:cubicBezTo>
                  <a:cubicBezTo>
                    <a:pt x="41" y="156"/>
                    <a:pt x="41" y="157"/>
                    <a:pt x="41" y="157"/>
                  </a:cubicBezTo>
                  <a:cubicBezTo>
                    <a:pt x="41" y="158"/>
                    <a:pt x="40" y="159"/>
                    <a:pt x="40" y="160"/>
                  </a:cubicBezTo>
                  <a:cubicBezTo>
                    <a:pt x="40" y="160"/>
                    <a:pt x="40" y="160"/>
                    <a:pt x="40" y="161"/>
                  </a:cubicBezTo>
                  <a:cubicBezTo>
                    <a:pt x="38" y="164"/>
                    <a:pt x="37" y="166"/>
                    <a:pt x="39" y="167"/>
                  </a:cubicBezTo>
                  <a:cubicBezTo>
                    <a:pt x="41" y="167"/>
                    <a:pt x="42" y="168"/>
                    <a:pt x="44" y="166"/>
                  </a:cubicBezTo>
                  <a:cubicBezTo>
                    <a:pt x="45" y="165"/>
                    <a:pt x="47" y="163"/>
                    <a:pt x="49" y="163"/>
                  </a:cubicBezTo>
                  <a:cubicBezTo>
                    <a:pt x="50" y="162"/>
                    <a:pt x="51" y="162"/>
                    <a:pt x="51" y="163"/>
                  </a:cubicBezTo>
                  <a:cubicBezTo>
                    <a:pt x="51" y="164"/>
                    <a:pt x="51" y="165"/>
                    <a:pt x="51" y="166"/>
                  </a:cubicBezTo>
                  <a:cubicBezTo>
                    <a:pt x="50" y="170"/>
                    <a:pt x="50" y="172"/>
                    <a:pt x="50" y="174"/>
                  </a:cubicBezTo>
                  <a:cubicBezTo>
                    <a:pt x="50" y="174"/>
                    <a:pt x="50" y="174"/>
                    <a:pt x="50" y="175"/>
                  </a:cubicBezTo>
                  <a:cubicBezTo>
                    <a:pt x="52" y="178"/>
                    <a:pt x="54" y="192"/>
                    <a:pt x="54" y="197"/>
                  </a:cubicBezTo>
                  <a:cubicBezTo>
                    <a:pt x="54" y="197"/>
                    <a:pt x="55" y="198"/>
                    <a:pt x="56" y="200"/>
                  </a:cubicBezTo>
                  <a:cubicBezTo>
                    <a:pt x="56" y="201"/>
                    <a:pt x="56" y="201"/>
                    <a:pt x="57" y="201"/>
                  </a:cubicBezTo>
                  <a:cubicBezTo>
                    <a:pt x="59" y="203"/>
                    <a:pt x="61" y="205"/>
                    <a:pt x="62" y="207"/>
                  </a:cubicBezTo>
                  <a:cubicBezTo>
                    <a:pt x="63" y="209"/>
                    <a:pt x="63" y="210"/>
                    <a:pt x="63" y="211"/>
                  </a:cubicBezTo>
                  <a:cubicBezTo>
                    <a:pt x="63" y="212"/>
                    <a:pt x="63" y="212"/>
                    <a:pt x="63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4" y="215"/>
                    <a:pt x="64" y="217"/>
                    <a:pt x="66" y="220"/>
                  </a:cubicBezTo>
                  <a:cubicBezTo>
                    <a:pt x="67" y="222"/>
                    <a:pt x="69" y="224"/>
                    <a:pt x="69" y="224"/>
                  </a:cubicBezTo>
                  <a:cubicBezTo>
                    <a:pt x="69" y="224"/>
                    <a:pt x="70" y="225"/>
                    <a:pt x="71" y="226"/>
                  </a:cubicBezTo>
                  <a:cubicBezTo>
                    <a:pt x="76" y="230"/>
                    <a:pt x="81" y="233"/>
                    <a:pt x="87" y="232"/>
                  </a:cubicBezTo>
                  <a:cubicBezTo>
                    <a:pt x="92" y="232"/>
                    <a:pt x="95" y="231"/>
                    <a:pt x="97" y="231"/>
                  </a:cubicBezTo>
                  <a:cubicBezTo>
                    <a:pt x="98" y="230"/>
                    <a:pt x="102" y="231"/>
                    <a:pt x="102" y="232"/>
                  </a:cubicBezTo>
                  <a:cubicBezTo>
                    <a:pt x="102" y="233"/>
                    <a:pt x="102" y="234"/>
                    <a:pt x="103" y="234"/>
                  </a:cubicBezTo>
                  <a:cubicBezTo>
                    <a:pt x="103" y="234"/>
                    <a:pt x="104" y="234"/>
                    <a:pt x="104" y="235"/>
                  </a:cubicBezTo>
                  <a:cubicBezTo>
                    <a:pt x="107" y="235"/>
                    <a:pt x="112" y="235"/>
                    <a:pt x="113" y="237"/>
                  </a:cubicBezTo>
                  <a:cubicBezTo>
                    <a:pt x="113" y="237"/>
                    <a:pt x="117" y="233"/>
                    <a:pt x="120" y="235"/>
                  </a:cubicBezTo>
                  <a:cubicBezTo>
                    <a:pt x="121" y="235"/>
                    <a:pt x="122" y="236"/>
                    <a:pt x="122" y="237"/>
                  </a:cubicBezTo>
                  <a:cubicBezTo>
                    <a:pt x="124" y="238"/>
                    <a:pt x="124" y="239"/>
                    <a:pt x="124" y="240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3"/>
                    <a:pt x="126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362" y="253"/>
                    <a:pt x="362" y="253"/>
                    <a:pt x="362" y="253"/>
                  </a:cubicBezTo>
                  <a:cubicBezTo>
                    <a:pt x="362" y="253"/>
                    <a:pt x="363" y="254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3"/>
                    <a:pt x="364" y="252"/>
                    <a:pt x="365" y="250"/>
                  </a:cubicBezTo>
                  <a:cubicBezTo>
                    <a:pt x="365" y="249"/>
                    <a:pt x="367" y="231"/>
                    <a:pt x="370" y="208"/>
                  </a:cubicBezTo>
                  <a:cubicBezTo>
                    <a:pt x="370" y="208"/>
                    <a:pt x="370" y="208"/>
                    <a:pt x="369" y="208"/>
                  </a:cubicBezTo>
                  <a:cubicBezTo>
                    <a:pt x="370" y="208"/>
                    <a:pt x="370" y="208"/>
                    <a:pt x="370" y="208"/>
                  </a:cubicBezTo>
                  <a:cubicBezTo>
                    <a:pt x="376" y="154"/>
                    <a:pt x="387" y="71"/>
                    <a:pt x="387" y="71"/>
                  </a:cubicBezTo>
                  <a:cubicBezTo>
                    <a:pt x="387" y="71"/>
                    <a:pt x="376" y="154"/>
                    <a:pt x="370" y="208"/>
                  </a:cubicBezTo>
                  <a:cubicBezTo>
                    <a:pt x="388" y="70"/>
                    <a:pt x="388" y="70"/>
                    <a:pt x="388" y="70"/>
                  </a:cubicBezTo>
                  <a:cubicBezTo>
                    <a:pt x="388" y="70"/>
                    <a:pt x="147" y="37"/>
                    <a:pt x="29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90">
              <a:extLst>
                <a:ext uri="{FF2B5EF4-FFF2-40B4-BE49-F238E27FC236}">
                  <a16:creationId xmlns:a16="http://schemas.microsoft.com/office/drawing/2014/main" id="{623311FF-1B1A-44BB-BCB1-14C37B2FC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8065" y="5162525"/>
              <a:ext cx="906463" cy="568325"/>
            </a:xfrm>
            <a:custGeom>
              <a:avLst/>
              <a:gdLst>
                <a:gd name="T0" fmla="*/ 241 w 242"/>
                <a:gd name="T1" fmla="*/ 124 h 152"/>
                <a:gd name="T2" fmla="*/ 240 w 242"/>
                <a:gd name="T3" fmla="*/ 113 h 152"/>
                <a:gd name="T4" fmla="*/ 238 w 242"/>
                <a:gd name="T5" fmla="*/ 105 h 152"/>
                <a:gd name="T6" fmla="*/ 238 w 242"/>
                <a:gd name="T7" fmla="*/ 105 h 152"/>
                <a:gd name="T8" fmla="*/ 235 w 242"/>
                <a:gd name="T9" fmla="*/ 73 h 152"/>
                <a:gd name="T10" fmla="*/ 233 w 242"/>
                <a:gd name="T11" fmla="*/ 64 h 152"/>
                <a:gd name="T12" fmla="*/ 231 w 242"/>
                <a:gd name="T13" fmla="*/ 61 h 152"/>
                <a:gd name="T14" fmla="*/ 231 w 242"/>
                <a:gd name="T15" fmla="*/ 55 h 152"/>
                <a:gd name="T16" fmla="*/ 229 w 242"/>
                <a:gd name="T17" fmla="*/ 54 h 152"/>
                <a:gd name="T18" fmla="*/ 229 w 242"/>
                <a:gd name="T19" fmla="*/ 54 h 152"/>
                <a:gd name="T20" fmla="*/ 229 w 242"/>
                <a:gd name="T21" fmla="*/ 54 h 152"/>
                <a:gd name="T22" fmla="*/ 228 w 242"/>
                <a:gd name="T23" fmla="*/ 53 h 152"/>
                <a:gd name="T24" fmla="*/ 228 w 242"/>
                <a:gd name="T25" fmla="*/ 52 h 152"/>
                <a:gd name="T26" fmla="*/ 228 w 242"/>
                <a:gd name="T27" fmla="*/ 51 h 152"/>
                <a:gd name="T28" fmla="*/ 227 w 242"/>
                <a:gd name="T29" fmla="*/ 50 h 152"/>
                <a:gd name="T30" fmla="*/ 226 w 242"/>
                <a:gd name="T31" fmla="*/ 50 h 152"/>
                <a:gd name="T32" fmla="*/ 227 w 242"/>
                <a:gd name="T33" fmla="*/ 45 h 152"/>
                <a:gd name="T34" fmla="*/ 225 w 242"/>
                <a:gd name="T35" fmla="*/ 38 h 152"/>
                <a:gd name="T36" fmla="*/ 223 w 242"/>
                <a:gd name="T37" fmla="*/ 36 h 152"/>
                <a:gd name="T38" fmla="*/ 223 w 242"/>
                <a:gd name="T39" fmla="*/ 36 h 152"/>
                <a:gd name="T40" fmla="*/ 223 w 242"/>
                <a:gd name="T41" fmla="*/ 36 h 152"/>
                <a:gd name="T42" fmla="*/ 223 w 242"/>
                <a:gd name="T43" fmla="*/ 34 h 152"/>
                <a:gd name="T44" fmla="*/ 223 w 242"/>
                <a:gd name="T45" fmla="*/ 32 h 152"/>
                <a:gd name="T46" fmla="*/ 224 w 242"/>
                <a:gd name="T47" fmla="*/ 30 h 152"/>
                <a:gd name="T48" fmla="*/ 223 w 242"/>
                <a:gd name="T49" fmla="*/ 28 h 152"/>
                <a:gd name="T50" fmla="*/ 222 w 242"/>
                <a:gd name="T51" fmla="*/ 28 h 152"/>
                <a:gd name="T52" fmla="*/ 221 w 242"/>
                <a:gd name="T53" fmla="*/ 25 h 152"/>
                <a:gd name="T54" fmla="*/ 222 w 242"/>
                <a:gd name="T55" fmla="*/ 23 h 152"/>
                <a:gd name="T56" fmla="*/ 223 w 242"/>
                <a:gd name="T57" fmla="*/ 22 h 152"/>
                <a:gd name="T58" fmla="*/ 226 w 242"/>
                <a:gd name="T59" fmla="*/ 14 h 152"/>
                <a:gd name="T60" fmla="*/ 155 w 242"/>
                <a:gd name="T61" fmla="*/ 10 h 152"/>
                <a:gd name="T62" fmla="*/ 18 w 242"/>
                <a:gd name="T63" fmla="*/ 0 h 152"/>
                <a:gd name="T64" fmla="*/ 0 w 242"/>
                <a:gd name="T65" fmla="*/ 138 h 152"/>
                <a:gd name="T66" fmla="*/ 68 w 242"/>
                <a:gd name="T67" fmla="*/ 144 h 152"/>
                <a:gd name="T68" fmla="*/ 241 w 242"/>
                <a:gd name="T69" fmla="*/ 152 h 152"/>
                <a:gd name="T70" fmla="*/ 240 w 242"/>
                <a:gd name="T71" fmla="*/ 141 h 152"/>
                <a:gd name="T72" fmla="*/ 241 w 242"/>
                <a:gd name="T73" fmla="*/ 1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152">
                  <a:moveTo>
                    <a:pt x="241" y="124"/>
                  </a:moveTo>
                  <a:cubicBezTo>
                    <a:pt x="242" y="120"/>
                    <a:pt x="241" y="117"/>
                    <a:pt x="240" y="113"/>
                  </a:cubicBezTo>
                  <a:cubicBezTo>
                    <a:pt x="239" y="110"/>
                    <a:pt x="239" y="108"/>
                    <a:pt x="238" y="105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5" y="97"/>
                    <a:pt x="235" y="77"/>
                    <a:pt x="235" y="73"/>
                  </a:cubicBezTo>
                  <a:cubicBezTo>
                    <a:pt x="235" y="70"/>
                    <a:pt x="234" y="67"/>
                    <a:pt x="233" y="64"/>
                  </a:cubicBezTo>
                  <a:cubicBezTo>
                    <a:pt x="232" y="62"/>
                    <a:pt x="231" y="61"/>
                    <a:pt x="231" y="61"/>
                  </a:cubicBezTo>
                  <a:cubicBezTo>
                    <a:pt x="231" y="61"/>
                    <a:pt x="232" y="55"/>
                    <a:pt x="231" y="55"/>
                  </a:cubicBezTo>
                  <a:cubicBezTo>
                    <a:pt x="230" y="55"/>
                    <a:pt x="230" y="55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3"/>
                    <a:pt x="228" y="53"/>
                    <a:pt x="228" y="53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8" y="52"/>
                    <a:pt x="228" y="51"/>
                    <a:pt x="228" y="51"/>
                  </a:cubicBezTo>
                  <a:cubicBezTo>
                    <a:pt x="227" y="51"/>
                    <a:pt x="227" y="51"/>
                    <a:pt x="227" y="50"/>
                  </a:cubicBezTo>
                  <a:cubicBezTo>
                    <a:pt x="227" y="50"/>
                    <a:pt x="226" y="50"/>
                    <a:pt x="226" y="50"/>
                  </a:cubicBezTo>
                  <a:cubicBezTo>
                    <a:pt x="226" y="49"/>
                    <a:pt x="227" y="48"/>
                    <a:pt x="227" y="45"/>
                  </a:cubicBezTo>
                  <a:cubicBezTo>
                    <a:pt x="227" y="43"/>
                    <a:pt x="226" y="40"/>
                    <a:pt x="225" y="38"/>
                  </a:cubicBezTo>
                  <a:cubicBezTo>
                    <a:pt x="224" y="37"/>
                    <a:pt x="224" y="37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5"/>
                    <a:pt x="223" y="34"/>
                    <a:pt x="223" y="34"/>
                  </a:cubicBezTo>
                  <a:cubicBezTo>
                    <a:pt x="223" y="34"/>
                    <a:pt x="223" y="33"/>
                    <a:pt x="223" y="32"/>
                  </a:cubicBezTo>
                  <a:cubicBezTo>
                    <a:pt x="223" y="31"/>
                    <a:pt x="224" y="31"/>
                    <a:pt x="224" y="30"/>
                  </a:cubicBezTo>
                  <a:cubicBezTo>
                    <a:pt x="224" y="29"/>
                    <a:pt x="223" y="29"/>
                    <a:pt x="223" y="28"/>
                  </a:cubicBezTo>
                  <a:cubicBezTo>
                    <a:pt x="223" y="28"/>
                    <a:pt x="222" y="28"/>
                    <a:pt x="222" y="28"/>
                  </a:cubicBezTo>
                  <a:cubicBezTo>
                    <a:pt x="221" y="27"/>
                    <a:pt x="220" y="27"/>
                    <a:pt x="221" y="25"/>
                  </a:cubicBezTo>
                  <a:cubicBezTo>
                    <a:pt x="221" y="25"/>
                    <a:pt x="222" y="24"/>
                    <a:pt x="222" y="23"/>
                  </a:cubicBezTo>
                  <a:cubicBezTo>
                    <a:pt x="223" y="23"/>
                    <a:pt x="223" y="23"/>
                    <a:pt x="223" y="22"/>
                  </a:cubicBezTo>
                  <a:cubicBezTo>
                    <a:pt x="225" y="19"/>
                    <a:pt x="226" y="14"/>
                    <a:pt x="226" y="14"/>
                  </a:cubicBezTo>
                  <a:cubicBezTo>
                    <a:pt x="218" y="14"/>
                    <a:pt x="189" y="13"/>
                    <a:pt x="155" y="10"/>
                  </a:cubicBezTo>
                  <a:cubicBezTo>
                    <a:pt x="111" y="8"/>
                    <a:pt x="54" y="4"/>
                    <a:pt x="18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9" y="140"/>
                    <a:pt x="42" y="143"/>
                    <a:pt x="68" y="144"/>
                  </a:cubicBezTo>
                  <a:cubicBezTo>
                    <a:pt x="143" y="149"/>
                    <a:pt x="241" y="152"/>
                    <a:pt x="241" y="152"/>
                  </a:cubicBezTo>
                  <a:cubicBezTo>
                    <a:pt x="240" y="148"/>
                    <a:pt x="240" y="144"/>
                    <a:pt x="240" y="141"/>
                  </a:cubicBezTo>
                  <a:cubicBezTo>
                    <a:pt x="240" y="135"/>
                    <a:pt x="240" y="128"/>
                    <a:pt x="241" y="1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91">
              <a:extLst>
                <a:ext uri="{FF2B5EF4-FFF2-40B4-BE49-F238E27FC236}">
                  <a16:creationId xmlns:a16="http://schemas.microsoft.com/office/drawing/2014/main" id="{BDF1B143-A17D-4877-A42E-EAE4F913D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1503" y="4900588"/>
              <a:ext cx="831850" cy="1328737"/>
            </a:xfrm>
            <a:custGeom>
              <a:avLst/>
              <a:gdLst>
                <a:gd name="T0" fmla="*/ 213 w 222"/>
                <a:gd name="T1" fmla="*/ 243 h 355"/>
                <a:gd name="T2" fmla="*/ 213 w 222"/>
                <a:gd name="T3" fmla="*/ 243 h 355"/>
                <a:gd name="T4" fmla="*/ 211 w 222"/>
                <a:gd name="T5" fmla="*/ 242 h 355"/>
                <a:gd name="T6" fmla="*/ 210 w 222"/>
                <a:gd name="T7" fmla="*/ 240 h 355"/>
                <a:gd name="T8" fmla="*/ 206 w 222"/>
                <a:gd name="T9" fmla="*/ 235 h 355"/>
                <a:gd name="T10" fmla="*/ 193 w 222"/>
                <a:gd name="T11" fmla="*/ 235 h 355"/>
                <a:gd name="T12" fmla="*/ 185 w 222"/>
                <a:gd name="T13" fmla="*/ 231 h 355"/>
                <a:gd name="T14" fmla="*/ 183 w 222"/>
                <a:gd name="T15" fmla="*/ 231 h 355"/>
                <a:gd name="T16" fmla="*/ 172 w 222"/>
                <a:gd name="T17" fmla="*/ 233 h 355"/>
                <a:gd name="T18" fmla="*/ 157 w 222"/>
                <a:gd name="T19" fmla="*/ 226 h 355"/>
                <a:gd name="T20" fmla="*/ 152 w 222"/>
                <a:gd name="T21" fmla="*/ 220 h 355"/>
                <a:gd name="T22" fmla="*/ 149 w 222"/>
                <a:gd name="T23" fmla="*/ 213 h 355"/>
                <a:gd name="T24" fmla="*/ 149 w 222"/>
                <a:gd name="T25" fmla="*/ 213 h 355"/>
                <a:gd name="T26" fmla="*/ 148 w 222"/>
                <a:gd name="T27" fmla="*/ 207 h 355"/>
                <a:gd name="T28" fmla="*/ 142 w 222"/>
                <a:gd name="T29" fmla="*/ 200 h 355"/>
                <a:gd name="T30" fmla="*/ 137 w 222"/>
                <a:gd name="T31" fmla="*/ 179 h 355"/>
                <a:gd name="T32" fmla="*/ 137 w 222"/>
                <a:gd name="T33" fmla="*/ 164 h 355"/>
                <a:gd name="T34" fmla="*/ 135 w 222"/>
                <a:gd name="T35" fmla="*/ 163 h 355"/>
                <a:gd name="T36" fmla="*/ 125 w 222"/>
                <a:gd name="T37" fmla="*/ 167 h 355"/>
                <a:gd name="T38" fmla="*/ 127 w 222"/>
                <a:gd name="T39" fmla="*/ 155 h 355"/>
                <a:gd name="T40" fmla="*/ 136 w 222"/>
                <a:gd name="T41" fmla="*/ 136 h 355"/>
                <a:gd name="T42" fmla="*/ 134 w 222"/>
                <a:gd name="T43" fmla="*/ 121 h 355"/>
                <a:gd name="T44" fmla="*/ 133 w 222"/>
                <a:gd name="T45" fmla="*/ 109 h 355"/>
                <a:gd name="T46" fmla="*/ 128 w 222"/>
                <a:gd name="T47" fmla="*/ 101 h 355"/>
                <a:gd name="T48" fmla="*/ 127 w 222"/>
                <a:gd name="T49" fmla="*/ 84 h 355"/>
                <a:gd name="T50" fmla="*/ 126 w 222"/>
                <a:gd name="T51" fmla="*/ 82 h 355"/>
                <a:gd name="T52" fmla="*/ 120 w 222"/>
                <a:gd name="T53" fmla="*/ 70 h 355"/>
                <a:gd name="T54" fmla="*/ 114 w 222"/>
                <a:gd name="T55" fmla="*/ 64 h 355"/>
                <a:gd name="T56" fmla="*/ 104 w 222"/>
                <a:gd name="T57" fmla="*/ 48 h 355"/>
                <a:gd name="T58" fmla="*/ 103 w 222"/>
                <a:gd name="T59" fmla="*/ 42 h 355"/>
                <a:gd name="T60" fmla="*/ 105 w 222"/>
                <a:gd name="T61" fmla="*/ 38 h 355"/>
                <a:gd name="T62" fmla="*/ 108 w 222"/>
                <a:gd name="T63" fmla="*/ 30 h 355"/>
                <a:gd name="T64" fmla="*/ 109 w 222"/>
                <a:gd name="T65" fmla="*/ 22 h 355"/>
                <a:gd name="T66" fmla="*/ 94 w 222"/>
                <a:gd name="T67" fmla="*/ 3 h 355"/>
                <a:gd name="T68" fmla="*/ 44 w 222"/>
                <a:gd name="T69" fmla="*/ 131 h 355"/>
                <a:gd name="T70" fmla="*/ 47 w 222"/>
                <a:gd name="T71" fmla="*/ 139 h 355"/>
                <a:gd name="T72" fmla="*/ 51 w 222"/>
                <a:gd name="T73" fmla="*/ 151 h 355"/>
                <a:gd name="T74" fmla="*/ 58 w 222"/>
                <a:gd name="T75" fmla="*/ 161 h 355"/>
                <a:gd name="T76" fmla="*/ 52 w 222"/>
                <a:gd name="T77" fmla="*/ 165 h 355"/>
                <a:gd name="T78" fmla="*/ 50 w 222"/>
                <a:gd name="T79" fmla="*/ 167 h 355"/>
                <a:gd name="T80" fmla="*/ 42 w 222"/>
                <a:gd name="T81" fmla="*/ 173 h 355"/>
                <a:gd name="T82" fmla="*/ 40 w 222"/>
                <a:gd name="T83" fmla="*/ 180 h 355"/>
                <a:gd name="T84" fmla="*/ 34 w 222"/>
                <a:gd name="T85" fmla="*/ 193 h 355"/>
                <a:gd name="T86" fmla="*/ 28 w 222"/>
                <a:gd name="T87" fmla="*/ 207 h 355"/>
                <a:gd name="T88" fmla="*/ 25 w 222"/>
                <a:gd name="T89" fmla="*/ 213 h 355"/>
                <a:gd name="T90" fmla="*/ 24 w 222"/>
                <a:gd name="T91" fmla="*/ 226 h 355"/>
                <a:gd name="T92" fmla="*/ 96 w 222"/>
                <a:gd name="T93" fmla="*/ 335 h 355"/>
                <a:gd name="T94" fmla="*/ 222 w 222"/>
                <a:gd name="T95" fmla="*/ 243 h 355"/>
                <a:gd name="T96" fmla="*/ 222 w 222"/>
                <a:gd name="T97" fmla="*/ 243 h 355"/>
                <a:gd name="T98" fmla="*/ 213 w 222"/>
                <a:gd name="T99" fmla="*/ 24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" h="355">
                  <a:moveTo>
                    <a:pt x="213" y="243"/>
                  </a:moveTo>
                  <a:cubicBezTo>
                    <a:pt x="213" y="243"/>
                    <a:pt x="213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ubicBezTo>
                    <a:pt x="212" y="243"/>
                    <a:pt x="211" y="243"/>
                    <a:pt x="211" y="242"/>
                  </a:cubicBezTo>
                  <a:cubicBezTo>
                    <a:pt x="211" y="242"/>
                    <a:pt x="211" y="242"/>
                    <a:pt x="211" y="242"/>
                  </a:cubicBezTo>
                  <a:cubicBezTo>
                    <a:pt x="211" y="242"/>
                    <a:pt x="211" y="242"/>
                    <a:pt x="211" y="241"/>
                  </a:cubicBezTo>
                  <a:cubicBezTo>
                    <a:pt x="211" y="241"/>
                    <a:pt x="211" y="241"/>
                    <a:pt x="210" y="240"/>
                  </a:cubicBezTo>
                  <a:cubicBezTo>
                    <a:pt x="210" y="239"/>
                    <a:pt x="208" y="237"/>
                    <a:pt x="206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3" y="235"/>
                    <a:pt x="199" y="237"/>
                    <a:pt x="199" y="237"/>
                  </a:cubicBezTo>
                  <a:cubicBezTo>
                    <a:pt x="199" y="237"/>
                    <a:pt x="196" y="235"/>
                    <a:pt x="193" y="235"/>
                  </a:cubicBezTo>
                  <a:cubicBezTo>
                    <a:pt x="191" y="235"/>
                    <a:pt x="190" y="235"/>
                    <a:pt x="189" y="234"/>
                  </a:cubicBezTo>
                  <a:cubicBezTo>
                    <a:pt x="187" y="234"/>
                    <a:pt x="187" y="232"/>
                    <a:pt x="185" y="231"/>
                  </a:cubicBezTo>
                  <a:cubicBezTo>
                    <a:pt x="185" y="231"/>
                    <a:pt x="184" y="231"/>
                    <a:pt x="183" y="231"/>
                  </a:cubicBezTo>
                  <a:cubicBezTo>
                    <a:pt x="183" y="231"/>
                    <a:pt x="183" y="231"/>
                    <a:pt x="183" y="231"/>
                  </a:cubicBezTo>
                  <a:cubicBezTo>
                    <a:pt x="183" y="231"/>
                    <a:pt x="178" y="233"/>
                    <a:pt x="177" y="233"/>
                  </a:cubicBezTo>
                  <a:cubicBezTo>
                    <a:pt x="176" y="233"/>
                    <a:pt x="174" y="233"/>
                    <a:pt x="172" y="233"/>
                  </a:cubicBezTo>
                  <a:cubicBezTo>
                    <a:pt x="170" y="233"/>
                    <a:pt x="170" y="233"/>
                    <a:pt x="164" y="231"/>
                  </a:cubicBezTo>
                  <a:cubicBezTo>
                    <a:pt x="162" y="230"/>
                    <a:pt x="159" y="228"/>
                    <a:pt x="157" y="226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5" y="224"/>
                    <a:pt x="153" y="222"/>
                    <a:pt x="152" y="220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0" y="216"/>
                    <a:pt x="149" y="215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9" y="210"/>
                    <a:pt x="149" y="209"/>
                    <a:pt x="148" y="207"/>
                  </a:cubicBezTo>
                  <a:cubicBezTo>
                    <a:pt x="147" y="206"/>
                    <a:pt x="145" y="204"/>
                    <a:pt x="144" y="203"/>
                  </a:cubicBezTo>
                  <a:cubicBezTo>
                    <a:pt x="143" y="202"/>
                    <a:pt x="142" y="201"/>
                    <a:pt x="142" y="200"/>
                  </a:cubicBezTo>
                  <a:cubicBezTo>
                    <a:pt x="140" y="198"/>
                    <a:pt x="140" y="197"/>
                    <a:pt x="140" y="194"/>
                  </a:cubicBezTo>
                  <a:cubicBezTo>
                    <a:pt x="140" y="191"/>
                    <a:pt x="139" y="186"/>
                    <a:pt x="137" y="179"/>
                  </a:cubicBezTo>
                  <a:cubicBezTo>
                    <a:pt x="136" y="177"/>
                    <a:pt x="136" y="175"/>
                    <a:pt x="136" y="174"/>
                  </a:cubicBezTo>
                  <a:cubicBezTo>
                    <a:pt x="135" y="171"/>
                    <a:pt x="137" y="168"/>
                    <a:pt x="137" y="164"/>
                  </a:cubicBezTo>
                  <a:cubicBezTo>
                    <a:pt x="137" y="164"/>
                    <a:pt x="137" y="164"/>
                    <a:pt x="137" y="163"/>
                  </a:cubicBezTo>
                  <a:cubicBezTo>
                    <a:pt x="136" y="162"/>
                    <a:pt x="136" y="162"/>
                    <a:pt x="135" y="163"/>
                  </a:cubicBezTo>
                  <a:cubicBezTo>
                    <a:pt x="133" y="163"/>
                    <a:pt x="132" y="165"/>
                    <a:pt x="130" y="166"/>
                  </a:cubicBezTo>
                  <a:cubicBezTo>
                    <a:pt x="128" y="168"/>
                    <a:pt x="127" y="168"/>
                    <a:pt x="125" y="167"/>
                  </a:cubicBezTo>
                  <a:cubicBezTo>
                    <a:pt x="123" y="165"/>
                    <a:pt x="125" y="162"/>
                    <a:pt x="126" y="160"/>
                  </a:cubicBezTo>
                  <a:cubicBezTo>
                    <a:pt x="127" y="158"/>
                    <a:pt x="127" y="157"/>
                    <a:pt x="127" y="155"/>
                  </a:cubicBezTo>
                  <a:cubicBezTo>
                    <a:pt x="127" y="152"/>
                    <a:pt x="127" y="148"/>
                    <a:pt x="127" y="145"/>
                  </a:cubicBezTo>
                  <a:cubicBezTo>
                    <a:pt x="129" y="140"/>
                    <a:pt x="133" y="143"/>
                    <a:pt x="136" y="136"/>
                  </a:cubicBezTo>
                  <a:cubicBezTo>
                    <a:pt x="137" y="136"/>
                    <a:pt x="137" y="135"/>
                    <a:pt x="137" y="135"/>
                  </a:cubicBezTo>
                  <a:cubicBezTo>
                    <a:pt x="139" y="130"/>
                    <a:pt x="136" y="125"/>
                    <a:pt x="134" y="121"/>
                  </a:cubicBezTo>
                  <a:cubicBezTo>
                    <a:pt x="132" y="119"/>
                    <a:pt x="131" y="114"/>
                    <a:pt x="132" y="111"/>
                  </a:cubicBezTo>
                  <a:cubicBezTo>
                    <a:pt x="133" y="110"/>
                    <a:pt x="133" y="109"/>
                    <a:pt x="133" y="109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2" y="105"/>
                    <a:pt x="130" y="103"/>
                    <a:pt x="128" y="101"/>
                  </a:cubicBezTo>
                  <a:cubicBezTo>
                    <a:pt x="128" y="100"/>
                    <a:pt x="127" y="100"/>
                    <a:pt x="127" y="99"/>
                  </a:cubicBezTo>
                  <a:cubicBezTo>
                    <a:pt x="125" y="94"/>
                    <a:pt x="128" y="89"/>
                    <a:pt x="127" y="84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2"/>
                  </a:cubicBezTo>
                  <a:cubicBezTo>
                    <a:pt x="125" y="80"/>
                    <a:pt x="123" y="79"/>
                    <a:pt x="120" y="78"/>
                  </a:cubicBezTo>
                  <a:cubicBezTo>
                    <a:pt x="116" y="77"/>
                    <a:pt x="120" y="70"/>
                    <a:pt x="120" y="70"/>
                  </a:cubicBezTo>
                  <a:cubicBezTo>
                    <a:pt x="117" y="72"/>
                    <a:pt x="115" y="68"/>
                    <a:pt x="114" y="65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3" y="63"/>
                    <a:pt x="112" y="61"/>
                    <a:pt x="112" y="60"/>
                  </a:cubicBezTo>
                  <a:cubicBezTo>
                    <a:pt x="109" y="56"/>
                    <a:pt x="106" y="51"/>
                    <a:pt x="104" y="48"/>
                  </a:cubicBezTo>
                  <a:cubicBezTo>
                    <a:pt x="103" y="46"/>
                    <a:pt x="103" y="44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1"/>
                    <a:pt x="104" y="41"/>
                  </a:cubicBezTo>
                  <a:cubicBezTo>
                    <a:pt x="104" y="40"/>
                    <a:pt x="104" y="39"/>
                    <a:pt x="105" y="38"/>
                  </a:cubicBezTo>
                  <a:cubicBezTo>
                    <a:pt x="106" y="36"/>
                    <a:pt x="107" y="33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28"/>
                    <a:pt x="108" y="26"/>
                    <a:pt x="109" y="23"/>
                  </a:cubicBezTo>
                  <a:cubicBezTo>
                    <a:pt x="109" y="23"/>
                    <a:pt x="109" y="23"/>
                    <a:pt x="109" y="22"/>
                  </a:cubicBezTo>
                  <a:cubicBezTo>
                    <a:pt x="110" y="17"/>
                    <a:pt x="114" y="7"/>
                    <a:pt x="114" y="7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3"/>
                    <a:pt x="46" y="136"/>
                    <a:pt x="47" y="139"/>
                  </a:cubicBezTo>
                  <a:cubicBezTo>
                    <a:pt x="48" y="141"/>
                    <a:pt x="50" y="143"/>
                    <a:pt x="50" y="146"/>
                  </a:cubicBezTo>
                  <a:cubicBezTo>
                    <a:pt x="50" y="147"/>
                    <a:pt x="50" y="149"/>
                    <a:pt x="51" y="151"/>
                  </a:cubicBezTo>
                  <a:cubicBezTo>
                    <a:pt x="53" y="152"/>
                    <a:pt x="55" y="154"/>
                    <a:pt x="57" y="157"/>
                  </a:cubicBezTo>
                  <a:cubicBezTo>
                    <a:pt x="58" y="158"/>
                    <a:pt x="58" y="160"/>
                    <a:pt x="58" y="161"/>
                  </a:cubicBezTo>
                  <a:cubicBezTo>
                    <a:pt x="58" y="163"/>
                    <a:pt x="56" y="165"/>
                    <a:pt x="54" y="165"/>
                  </a:cubicBezTo>
                  <a:cubicBezTo>
                    <a:pt x="53" y="165"/>
                    <a:pt x="53" y="165"/>
                    <a:pt x="52" y="165"/>
                  </a:cubicBezTo>
                  <a:cubicBezTo>
                    <a:pt x="52" y="165"/>
                    <a:pt x="51" y="166"/>
                    <a:pt x="51" y="166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50" y="169"/>
                    <a:pt x="47" y="170"/>
                    <a:pt x="44" y="171"/>
                  </a:cubicBezTo>
                  <a:cubicBezTo>
                    <a:pt x="43" y="172"/>
                    <a:pt x="43" y="172"/>
                    <a:pt x="42" y="173"/>
                  </a:cubicBezTo>
                  <a:cubicBezTo>
                    <a:pt x="42" y="174"/>
                    <a:pt x="41" y="175"/>
                    <a:pt x="41" y="177"/>
                  </a:cubicBezTo>
                  <a:cubicBezTo>
                    <a:pt x="41" y="177"/>
                    <a:pt x="41" y="178"/>
                    <a:pt x="40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0" y="180"/>
                    <a:pt x="37" y="187"/>
                    <a:pt x="34" y="193"/>
                  </a:cubicBezTo>
                  <a:cubicBezTo>
                    <a:pt x="33" y="197"/>
                    <a:pt x="32" y="200"/>
                    <a:pt x="32" y="201"/>
                  </a:cubicBezTo>
                  <a:cubicBezTo>
                    <a:pt x="31" y="203"/>
                    <a:pt x="30" y="205"/>
                    <a:pt x="28" y="207"/>
                  </a:cubicBezTo>
                  <a:cubicBezTo>
                    <a:pt x="26" y="209"/>
                    <a:pt x="26" y="211"/>
                    <a:pt x="25" y="213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5" y="216"/>
                    <a:pt x="22" y="220"/>
                    <a:pt x="23" y="222"/>
                  </a:cubicBezTo>
                  <a:cubicBezTo>
                    <a:pt x="24" y="224"/>
                    <a:pt x="24" y="226"/>
                    <a:pt x="24" y="226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198" y="355"/>
                    <a:pt x="198" y="355"/>
                    <a:pt x="198" y="355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1" y="243"/>
                    <a:pt x="216" y="243"/>
                    <a:pt x="213" y="243"/>
                  </a:cubicBezTo>
                  <a:cubicBezTo>
                    <a:pt x="213" y="243"/>
                    <a:pt x="213" y="243"/>
                    <a:pt x="213" y="24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92">
              <a:extLst>
                <a:ext uri="{FF2B5EF4-FFF2-40B4-BE49-F238E27FC236}">
                  <a16:creationId xmlns:a16="http://schemas.microsoft.com/office/drawing/2014/main" id="{58F8EB14-1DCC-4DC9-A7B5-954F6736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6303" y="5113313"/>
              <a:ext cx="1190625" cy="950912"/>
            </a:xfrm>
            <a:custGeom>
              <a:avLst/>
              <a:gdLst>
                <a:gd name="T0" fmla="*/ 307 w 318"/>
                <a:gd name="T1" fmla="*/ 86 h 254"/>
                <a:gd name="T2" fmla="*/ 242 w 318"/>
                <a:gd name="T3" fmla="*/ 58 h 254"/>
                <a:gd name="T4" fmla="*/ 236 w 318"/>
                <a:gd name="T5" fmla="*/ 57 h 254"/>
                <a:gd name="T6" fmla="*/ 223 w 318"/>
                <a:gd name="T7" fmla="*/ 60 h 254"/>
                <a:gd name="T8" fmla="*/ 219 w 318"/>
                <a:gd name="T9" fmla="*/ 59 h 254"/>
                <a:gd name="T10" fmla="*/ 218 w 318"/>
                <a:gd name="T11" fmla="*/ 59 h 254"/>
                <a:gd name="T12" fmla="*/ 177 w 318"/>
                <a:gd name="T13" fmla="*/ 56 h 254"/>
                <a:gd name="T14" fmla="*/ 163 w 318"/>
                <a:gd name="T15" fmla="*/ 53 h 254"/>
                <a:gd name="T16" fmla="*/ 152 w 318"/>
                <a:gd name="T17" fmla="*/ 48 h 254"/>
                <a:gd name="T18" fmla="*/ 139 w 318"/>
                <a:gd name="T19" fmla="*/ 46 h 254"/>
                <a:gd name="T20" fmla="*/ 124 w 318"/>
                <a:gd name="T21" fmla="*/ 40 h 254"/>
                <a:gd name="T22" fmla="*/ 120 w 318"/>
                <a:gd name="T23" fmla="*/ 35 h 254"/>
                <a:gd name="T24" fmla="*/ 120 w 318"/>
                <a:gd name="T25" fmla="*/ 22 h 254"/>
                <a:gd name="T26" fmla="*/ 109 w 318"/>
                <a:gd name="T27" fmla="*/ 12 h 254"/>
                <a:gd name="T28" fmla="*/ 88 w 318"/>
                <a:gd name="T29" fmla="*/ 2 h 254"/>
                <a:gd name="T30" fmla="*/ 82 w 318"/>
                <a:gd name="T31" fmla="*/ 10 h 254"/>
                <a:gd name="T32" fmla="*/ 72 w 318"/>
                <a:gd name="T33" fmla="*/ 33 h 254"/>
                <a:gd name="T34" fmla="*/ 68 w 318"/>
                <a:gd name="T35" fmla="*/ 43 h 254"/>
                <a:gd name="T36" fmla="*/ 58 w 318"/>
                <a:gd name="T37" fmla="*/ 61 h 254"/>
                <a:gd name="T38" fmla="*/ 51 w 318"/>
                <a:gd name="T39" fmla="*/ 77 h 254"/>
                <a:gd name="T40" fmla="*/ 49 w 318"/>
                <a:gd name="T41" fmla="*/ 87 h 254"/>
                <a:gd name="T42" fmla="*/ 43 w 318"/>
                <a:gd name="T43" fmla="*/ 97 h 254"/>
                <a:gd name="T44" fmla="*/ 34 w 318"/>
                <a:gd name="T45" fmla="*/ 109 h 254"/>
                <a:gd name="T46" fmla="*/ 28 w 318"/>
                <a:gd name="T47" fmla="*/ 118 h 254"/>
                <a:gd name="T48" fmla="*/ 22 w 318"/>
                <a:gd name="T49" fmla="*/ 129 h 254"/>
                <a:gd name="T50" fmla="*/ 18 w 318"/>
                <a:gd name="T51" fmla="*/ 138 h 254"/>
                <a:gd name="T52" fmla="*/ 5 w 318"/>
                <a:gd name="T53" fmla="*/ 138 h 254"/>
                <a:gd name="T54" fmla="*/ 10 w 318"/>
                <a:gd name="T55" fmla="*/ 157 h 254"/>
                <a:gd name="T56" fmla="*/ 7 w 318"/>
                <a:gd name="T57" fmla="*/ 169 h 254"/>
                <a:gd name="T58" fmla="*/ 8 w 318"/>
                <a:gd name="T59" fmla="*/ 182 h 254"/>
                <a:gd name="T60" fmla="*/ 258 w 318"/>
                <a:gd name="T61" fmla="*/ 254 h 254"/>
                <a:gd name="T62" fmla="*/ 281 w 318"/>
                <a:gd name="T63" fmla="*/ 165 h 254"/>
                <a:gd name="T64" fmla="*/ 286 w 318"/>
                <a:gd name="T65" fmla="*/ 150 h 254"/>
                <a:gd name="T66" fmla="*/ 296 w 318"/>
                <a:gd name="T67" fmla="*/ 127 h 254"/>
                <a:gd name="T68" fmla="*/ 302 w 318"/>
                <a:gd name="T69" fmla="*/ 114 h 254"/>
                <a:gd name="T70" fmla="*/ 312 w 318"/>
                <a:gd name="T71" fmla="*/ 108 h 254"/>
                <a:gd name="T72" fmla="*/ 308 w 318"/>
                <a:gd name="T73" fmla="*/ 9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254">
                  <a:moveTo>
                    <a:pt x="308" y="91"/>
                  </a:moveTo>
                  <a:cubicBezTo>
                    <a:pt x="308" y="89"/>
                    <a:pt x="309" y="89"/>
                    <a:pt x="307" y="86"/>
                  </a:cubicBezTo>
                  <a:cubicBezTo>
                    <a:pt x="305" y="83"/>
                    <a:pt x="303" y="77"/>
                    <a:pt x="302" y="74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0" y="57"/>
                    <a:pt x="240" y="57"/>
                  </a:cubicBezTo>
                  <a:cubicBezTo>
                    <a:pt x="239" y="57"/>
                    <a:pt x="238" y="57"/>
                    <a:pt x="236" y="57"/>
                  </a:cubicBezTo>
                  <a:cubicBezTo>
                    <a:pt x="233" y="58"/>
                    <a:pt x="229" y="58"/>
                    <a:pt x="228" y="58"/>
                  </a:cubicBezTo>
                  <a:cubicBezTo>
                    <a:pt x="226" y="59"/>
                    <a:pt x="224" y="60"/>
                    <a:pt x="223" y="60"/>
                  </a:cubicBezTo>
                  <a:cubicBezTo>
                    <a:pt x="221" y="60"/>
                    <a:pt x="220" y="58"/>
                    <a:pt x="220" y="58"/>
                  </a:cubicBezTo>
                  <a:cubicBezTo>
                    <a:pt x="220" y="58"/>
                    <a:pt x="219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1" y="61"/>
                    <a:pt x="196" y="61"/>
                    <a:pt x="189" y="58"/>
                  </a:cubicBezTo>
                  <a:cubicBezTo>
                    <a:pt x="186" y="57"/>
                    <a:pt x="181" y="56"/>
                    <a:pt x="177" y="56"/>
                  </a:cubicBezTo>
                  <a:cubicBezTo>
                    <a:pt x="174" y="55"/>
                    <a:pt x="170" y="55"/>
                    <a:pt x="168" y="55"/>
                  </a:cubicBezTo>
                  <a:cubicBezTo>
                    <a:pt x="166" y="55"/>
                    <a:pt x="165" y="54"/>
                    <a:pt x="163" y="53"/>
                  </a:cubicBezTo>
                  <a:cubicBezTo>
                    <a:pt x="161" y="52"/>
                    <a:pt x="160" y="50"/>
                    <a:pt x="158" y="48"/>
                  </a:cubicBezTo>
                  <a:cubicBezTo>
                    <a:pt x="156" y="47"/>
                    <a:pt x="152" y="48"/>
                    <a:pt x="152" y="48"/>
                  </a:cubicBezTo>
                  <a:cubicBezTo>
                    <a:pt x="151" y="48"/>
                    <a:pt x="146" y="49"/>
                    <a:pt x="145" y="48"/>
                  </a:cubicBezTo>
                  <a:cubicBezTo>
                    <a:pt x="145" y="48"/>
                    <a:pt x="142" y="47"/>
                    <a:pt x="139" y="46"/>
                  </a:cubicBezTo>
                  <a:cubicBezTo>
                    <a:pt x="137" y="46"/>
                    <a:pt x="135" y="46"/>
                    <a:pt x="133" y="45"/>
                  </a:cubicBezTo>
                  <a:cubicBezTo>
                    <a:pt x="130" y="45"/>
                    <a:pt x="127" y="42"/>
                    <a:pt x="124" y="40"/>
                  </a:cubicBezTo>
                  <a:cubicBezTo>
                    <a:pt x="122" y="38"/>
                    <a:pt x="120" y="36"/>
                    <a:pt x="120" y="36"/>
                  </a:cubicBezTo>
                  <a:cubicBezTo>
                    <a:pt x="120" y="36"/>
                    <a:pt x="119" y="35"/>
                    <a:pt x="120" y="35"/>
                  </a:cubicBezTo>
                  <a:cubicBezTo>
                    <a:pt x="122" y="34"/>
                    <a:pt x="122" y="31"/>
                    <a:pt x="120" y="28"/>
                  </a:cubicBezTo>
                  <a:cubicBezTo>
                    <a:pt x="119" y="27"/>
                    <a:pt x="119" y="23"/>
                    <a:pt x="120" y="22"/>
                  </a:cubicBezTo>
                  <a:cubicBezTo>
                    <a:pt x="119" y="20"/>
                    <a:pt x="119" y="19"/>
                    <a:pt x="118" y="18"/>
                  </a:cubicBezTo>
                  <a:cubicBezTo>
                    <a:pt x="116" y="15"/>
                    <a:pt x="112" y="14"/>
                    <a:pt x="109" y="12"/>
                  </a:cubicBezTo>
                  <a:cubicBezTo>
                    <a:pt x="106" y="11"/>
                    <a:pt x="100" y="9"/>
                    <a:pt x="96" y="7"/>
                  </a:cubicBezTo>
                  <a:cubicBezTo>
                    <a:pt x="93" y="6"/>
                    <a:pt x="88" y="2"/>
                    <a:pt x="88" y="2"/>
                  </a:cubicBezTo>
                  <a:cubicBezTo>
                    <a:pt x="88" y="2"/>
                    <a:pt x="84" y="0"/>
                    <a:pt x="83" y="4"/>
                  </a:cubicBezTo>
                  <a:cubicBezTo>
                    <a:pt x="82" y="8"/>
                    <a:pt x="82" y="7"/>
                    <a:pt x="82" y="10"/>
                  </a:cubicBezTo>
                  <a:cubicBezTo>
                    <a:pt x="82" y="14"/>
                    <a:pt x="83" y="17"/>
                    <a:pt x="81" y="21"/>
                  </a:cubicBezTo>
                  <a:cubicBezTo>
                    <a:pt x="79" y="25"/>
                    <a:pt x="72" y="33"/>
                    <a:pt x="72" y="33"/>
                  </a:cubicBezTo>
                  <a:cubicBezTo>
                    <a:pt x="72" y="33"/>
                    <a:pt x="68" y="39"/>
                    <a:pt x="68" y="39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3" y="45"/>
                    <a:pt x="62" y="49"/>
                  </a:cubicBezTo>
                  <a:cubicBezTo>
                    <a:pt x="60" y="53"/>
                    <a:pt x="59" y="58"/>
                    <a:pt x="58" y="61"/>
                  </a:cubicBezTo>
                  <a:cubicBezTo>
                    <a:pt x="58" y="63"/>
                    <a:pt x="54" y="66"/>
                    <a:pt x="54" y="70"/>
                  </a:cubicBezTo>
                  <a:cubicBezTo>
                    <a:pt x="53" y="74"/>
                    <a:pt x="52" y="76"/>
                    <a:pt x="51" y="77"/>
                  </a:cubicBezTo>
                  <a:cubicBezTo>
                    <a:pt x="50" y="79"/>
                    <a:pt x="48" y="80"/>
                    <a:pt x="50" y="82"/>
                  </a:cubicBezTo>
                  <a:cubicBezTo>
                    <a:pt x="52" y="84"/>
                    <a:pt x="50" y="86"/>
                    <a:pt x="49" y="87"/>
                  </a:cubicBezTo>
                  <a:cubicBezTo>
                    <a:pt x="48" y="88"/>
                    <a:pt x="44" y="89"/>
                    <a:pt x="44" y="92"/>
                  </a:cubicBezTo>
                  <a:cubicBezTo>
                    <a:pt x="44" y="94"/>
                    <a:pt x="45" y="97"/>
                    <a:pt x="43" y="97"/>
                  </a:cubicBezTo>
                  <a:cubicBezTo>
                    <a:pt x="41" y="98"/>
                    <a:pt x="38" y="100"/>
                    <a:pt x="37" y="103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4" y="109"/>
                    <a:pt x="30" y="110"/>
                    <a:pt x="29" y="113"/>
                  </a:cubicBezTo>
                  <a:cubicBezTo>
                    <a:pt x="28" y="116"/>
                    <a:pt x="28" y="118"/>
                    <a:pt x="28" y="118"/>
                  </a:cubicBezTo>
                  <a:cubicBezTo>
                    <a:pt x="28" y="118"/>
                    <a:pt x="27" y="121"/>
                    <a:pt x="25" y="123"/>
                  </a:cubicBezTo>
                  <a:cubicBezTo>
                    <a:pt x="22" y="124"/>
                    <a:pt x="23" y="126"/>
                    <a:pt x="22" y="129"/>
                  </a:cubicBezTo>
                  <a:cubicBezTo>
                    <a:pt x="22" y="131"/>
                    <a:pt x="21" y="134"/>
                    <a:pt x="20" y="135"/>
                  </a:cubicBezTo>
                  <a:cubicBezTo>
                    <a:pt x="18" y="137"/>
                    <a:pt x="18" y="138"/>
                    <a:pt x="18" y="138"/>
                  </a:cubicBezTo>
                  <a:cubicBezTo>
                    <a:pt x="18" y="138"/>
                    <a:pt x="18" y="139"/>
                    <a:pt x="15" y="139"/>
                  </a:cubicBezTo>
                  <a:cubicBezTo>
                    <a:pt x="12" y="140"/>
                    <a:pt x="7" y="137"/>
                    <a:pt x="5" y="138"/>
                  </a:cubicBezTo>
                  <a:cubicBezTo>
                    <a:pt x="3" y="139"/>
                    <a:pt x="0" y="143"/>
                    <a:pt x="3" y="146"/>
                  </a:cubicBezTo>
                  <a:cubicBezTo>
                    <a:pt x="6" y="150"/>
                    <a:pt x="10" y="153"/>
                    <a:pt x="10" y="157"/>
                  </a:cubicBezTo>
                  <a:cubicBezTo>
                    <a:pt x="9" y="160"/>
                    <a:pt x="9" y="165"/>
                    <a:pt x="9" y="165"/>
                  </a:cubicBezTo>
                  <a:cubicBezTo>
                    <a:pt x="9" y="165"/>
                    <a:pt x="7" y="165"/>
                    <a:pt x="7" y="169"/>
                  </a:cubicBezTo>
                  <a:cubicBezTo>
                    <a:pt x="7" y="173"/>
                    <a:pt x="7" y="178"/>
                    <a:pt x="7" y="178"/>
                  </a:cubicBezTo>
                  <a:cubicBezTo>
                    <a:pt x="7" y="178"/>
                    <a:pt x="8" y="181"/>
                    <a:pt x="8" y="182"/>
                  </a:cubicBezTo>
                  <a:cubicBezTo>
                    <a:pt x="149" y="225"/>
                    <a:pt x="149" y="225"/>
                    <a:pt x="149" y="225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2" y="169"/>
                    <a:pt x="282" y="167"/>
                    <a:pt x="281" y="165"/>
                  </a:cubicBezTo>
                  <a:cubicBezTo>
                    <a:pt x="280" y="163"/>
                    <a:pt x="283" y="159"/>
                    <a:pt x="283" y="156"/>
                  </a:cubicBezTo>
                  <a:cubicBezTo>
                    <a:pt x="283" y="154"/>
                    <a:pt x="284" y="151"/>
                    <a:pt x="286" y="150"/>
                  </a:cubicBezTo>
                  <a:cubicBezTo>
                    <a:pt x="288" y="148"/>
                    <a:pt x="289" y="146"/>
                    <a:pt x="290" y="144"/>
                  </a:cubicBezTo>
                  <a:cubicBezTo>
                    <a:pt x="290" y="142"/>
                    <a:pt x="296" y="127"/>
                    <a:pt x="296" y="127"/>
                  </a:cubicBezTo>
                  <a:cubicBezTo>
                    <a:pt x="296" y="127"/>
                    <a:pt x="299" y="122"/>
                    <a:pt x="299" y="120"/>
                  </a:cubicBezTo>
                  <a:cubicBezTo>
                    <a:pt x="300" y="117"/>
                    <a:pt x="300" y="115"/>
                    <a:pt x="302" y="114"/>
                  </a:cubicBezTo>
                  <a:cubicBezTo>
                    <a:pt x="305" y="113"/>
                    <a:pt x="308" y="112"/>
                    <a:pt x="308" y="110"/>
                  </a:cubicBezTo>
                  <a:cubicBezTo>
                    <a:pt x="309" y="109"/>
                    <a:pt x="310" y="108"/>
                    <a:pt x="312" y="108"/>
                  </a:cubicBezTo>
                  <a:cubicBezTo>
                    <a:pt x="314" y="108"/>
                    <a:pt x="318" y="104"/>
                    <a:pt x="315" y="100"/>
                  </a:cubicBezTo>
                  <a:cubicBezTo>
                    <a:pt x="311" y="95"/>
                    <a:pt x="308" y="93"/>
                    <a:pt x="308" y="9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93">
              <a:extLst>
                <a:ext uri="{FF2B5EF4-FFF2-40B4-BE49-F238E27FC236}">
                  <a16:creationId xmlns:a16="http://schemas.microsoft.com/office/drawing/2014/main" id="{6F1B78FB-2121-427A-B6F5-1D0101B2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690" y="4735488"/>
              <a:ext cx="981075" cy="654050"/>
            </a:xfrm>
            <a:custGeom>
              <a:avLst/>
              <a:gdLst>
                <a:gd name="T0" fmla="*/ 38 w 262"/>
                <a:gd name="T1" fmla="*/ 136 h 175"/>
                <a:gd name="T2" fmla="*/ 48 w 262"/>
                <a:gd name="T3" fmla="*/ 145 h 175"/>
                <a:gd name="T4" fmla="*/ 63 w 262"/>
                <a:gd name="T5" fmla="*/ 149 h 175"/>
                <a:gd name="T6" fmla="*/ 76 w 262"/>
                <a:gd name="T7" fmla="*/ 149 h 175"/>
                <a:gd name="T8" fmla="*/ 81 w 262"/>
                <a:gd name="T9" fmla="*/ 154 h 175"/>
                <a:gd name="T10" fmla="*/ 95 w 262"/>
                <a:gd name="T11" fmla="*/ 157 h 175"/>
                <a:gd name="T12" fmla="*/ 109 w 262"/>
                <a:gd name="T13" fmla="*/ 160 h 175"/>
                <a:gd name="T14" fmla="*/ 136 w 262"/>
                <a:gd name="T15" fmla="*/ 160 h 175"/>
                <a:gd name="T16" fmla="*/ 137 w 262"/>
                <a:gd name="T17" fmla="*/ 160 h 175"/>
                <a:gd name="T18" fmla="*/ 146 w 262"/>
                <a:gd name="T19" fmla="*/ 159 h 175"/>
                <a:gd name="T20" fmla="*/ 148 w 262"/>
                <a:gd name="T21" fmla="*/ 159 h 175"/>
                <a:gd name="T22" fmla="*/ 157 w 262"/>
                <a:gd name="T23" fmla="*/ 158 h 175"/>
                <a:gd name="T24" fmla="*/ 158 w 262"/>
                <a:gd name="T25" fmla="*/ 158 h 175"/>
                <a:gd name="T26" fmla="*/ 220 w 262"/>
                <a:gd name="T27" fmla="*/ 175 h 175"/>
                <a:gd name="T28" fmla="*/ 220 w 262"/>
                <a:gd name="T29" fmla="*/ 175 h 175"/>
                <a:gd name="T30" fmla="*/ 89 w 262"/>
                <a:gd name="T31" fmla="*/ 0 h 175"/>
                <a:gd name="T32" fmla="*/ 90 w 262"/>
                <a:gd name="T33" fmla="*/ 10 h 175"/>
                <a:gd name="T34" fmla="*/ 92 w 262"/>
                <a:gd name="T35" fmla="*/ 13 h 175"/>
                <a:gd name="T36" fmla="*/ 94 w 262"/>
                <a:gd name="T37" fmla="*/ 15 h 175"/>
                <a:gd name="T38" fmla="*/ 92 w 262"/>
                <a:gd name="T39" fmla="*/ 23 h 175"/>
                <a:gd name="T40" fmla="*/ 90 w 262"/>
                <a:gd name="T41" fmla="*/ 28 h 175"/>
                <a:gd name="T42" fmla="*/ 87 w 262"/>
                <a:gd name="T43" fmla="*/ 37 h 175"/>
                <a:gd name="T44" fmla="*/ 92 w 262"/>
                <a:gd name="T45" fmla="*/ 36 h 175"/>
                <a:gd name="T46" fmla="*/ 94 w 262"/>
                <a:gd name="T47" fmla="*/ 49 h 175"/>
                <a:gd name="T48" fmla="*/ 91 w 262"/>
                <a:gd name="T49" fmla="*/ 51 h 175"/>
                <a:gd name="T50" fmla="*/ 83 w 262"/>
                <a:gd name="T51" fmla="*/ 52 h 175"/>
                <a:gd name="T52" fmla="*/ 78 w 262"/>
                <a:gd name="T53" fmla="*/ 61 h 175"/>
                <a:gd name="T54" fmla="*/ 74 w 262"/>
                <a:gd name="T55" fmla="*/ 70 h 175"/>
                <a:gd name="T56" fmla="*/ 70 w 262"/>
                <a:gd name="T57" fmla="*/ 68 h 175"/>
                <a:gd name="T58" fmla="*/ 74 w 262"/>
                <a:gd name="T59" fmla="*/ 57 h 175"/>
                <a:gd name="T60" fmla="*/ 77 w 262"/>
                <a:gd name="T61" fmla="*/ 45 h 175"/>
                <a:gd name="T62" fmla="*/ 69 w 262"/>
                <a:gd name="T63" fmla="*/ 57 h 175"/>
                <a:gd name="T64" fmla="*/ 76 w 262"/>
                <a:gd name="T65" fmla="*/ 40 h 175"/>
                <a:gd name="T66" fmla="*/ 74 w 262"/>
                <a:gd name="T67" fmla="*/ 38 h 175"/>
                <a:gd name="T68" fmla="*/ 70 w 262"/>
                <a:gd name="T69" fmla="*/ 29 h 175"/>
                <a:gd name="T70" fmla="*/ 68 w 262"/>
                <a:gd name="T71" fmla="*/ 34 h 175"/>
                <a:gd name="T72" fmla="*/ 61 w 262"/>
                <a:gd name="T73" fmla="*/ 27 h 175"/>
                <a:gd name="T74" fmla="*/ 49 w 262"/>
                <a:gd name="T75" fmla="*/ 26 h 175"/>
                <a:gd name="T76" fmla="*/ 42 w 262"/>
                <a:gd name="T77" fmla="*/ 21 h 175"/>
                <a:gd name="T78" fmla="*/ 19 w 262"/>
                <a:gd name="T79" fmla="*/ 3 h 175"/>
                <a:gd name="T80" fmla="*/ 15 w 262"/>
                <a:gd name="T81" fmla="*/ 18 h 175"/>
                <a:gd name="T82" fmla="*/ 20 w 262"/>
                <a:gd name="T83" fmla="*/ 33 h 175"/>
                <a:gd name="T84" fmla="*/ 17 w 262"/>
                <a:gd name="T85" fmla="*/ 50 h 175"/>
                <a:gd name="T86" fmla="*/ 14 w 262"/>
                <a:gd name="T87" fmla="*/ 63 h 175"/>
                <a:gd name="T88" fmla="*/ 12 w 262"/>
                <a:gd name="T89" fmla="*/ 73 h 175"/>
                <a:gd name="T90" fmla="*/ 20 w 262"/>
                <a:gd name="T91" fmla="*/ 72 h 175"/>
                <a:gd name="T92" fmla="*/ 11 w 262"/>
                <a:gd name="T93" fmla="*/ 75 h 175"/>
                <a:gd name="T94" fmla="*/ 14 w 262"/>
                <a:gd name="T95" fmla="*/ 87 h 175"/>
                <a:gd name="T96" fmla="*/ 7 w 262"/>
                <a:gd name="T97" fmla="*/ 96 h 175"/>
                <a:gd name="T98" fmla="*/ 6 w 262"/>
                <a:gd name="T99" fmla="*/ 84 h 175"/>
                <a:gd name="T100" fmla="*/ 4 w 262"/>
                <a:gd name="T101" fmla="*/ 77 h 175"/>
                <a:gd name="T102" fmla="*/ 3 w 262"/>
                <a:gd name="T103" fmla="*/ 85 h 175"/>
                <a:gd name="T104" fmla="*/ 2 w 262"/>
                <a:gd name="T105" fmla="*/ 100 h 175"/>
                <a:gd name="T106" fmla="*/ 19 w 262"/>
                <a:gd name="T107" fmla="*/ 105 h 175"/>
                <a:gd name="T108" fmla="*/ 39 w 262"/>
                <a:gd name="T109" fmla="*/ 117 h 175"/>
                <a:gd name="T110" fmla="*/ 38 w 262"/>
                <a:gd name="T111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2" h="175">
                  <a:moveTo>
                    <a:pt x="38" y="129"/>
                  </a:moveTo>
                  <a:cubicBezTo>
                    <a:pt x="40" y="131"/>
                    <a:pt x="40" y="136"/>
                    <a:pt x="38" y="136"/>
                  </a:cubicBezTo>
                  <a:cubicBezTo>
                    <a:pt x="38" y="136"/>
                    <a:pt x="40" y="138"/>
                    <a:pt x="42" y="141"/>
                  </a:cubicBezTo>
                  <a:cubicBezTo>
                    <a:pt x="44" y="142"/>
                    <a:pt x="47" y="144"/>
                    <a:pt x="48" y="145"/>
                  </a:cubicBezTo>
                  <a:cubicBezTo>
                    <a:pt x="50" y="146"/>
                    <a:pt x="54" y="147"/>
                    <a:pt x="57" y="147"/>
                  </a:cubicBezTo>
                  <a:cubicBezTo>
                    <a:pt x="60" y="148"/>
                    <a:pt x="63" y="149"/>
                    <a:pt x="63" y="149"/>
                  </a:cubicBezTo>
                  <a:cubicBezTo>
                    <a:pt x="65" y="150"/>
                    <a:pt x="75" y="146"/>
                    <a:pt x="76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7" y="149"/>
                    <a:pt x="77" y="149"/>
                    <a:pt x="78" y="150"/>
                  </a:cubicBezTo>
                  <a:cubicBezTo>
                    <a:pt x="78" y="151"/>
                    <a:pt x="80" y="153"/>
                    <a:pt x="81" y="154"/>
                  </a:cubicBezTo>
                  <a:cubicBezTo>
                    <a:pt x="82" y="155"/>
                    <a:pt x="83" y="155"/>
                    <a:pt x="84" y="155"/>
                  </a:cubicBezTo>
                  <a:cubicBezTo>
                    <a:pt x="86" y="155"/>
                    <a:pt x="90" y="156"/>
                    <a:pt x="95" y="157"/>
                  </a:cubicBezTo>
                  <a:cubicBezTo>
                    <a:pt x="97" y="157"/>
                    <a:pt x="98" y="157"/>
                    <a:pt x="98" y="157"/>
                  </a:cubicBezTo>
                  <a:cubicBezTo>
                    <a:pt x="98" y="157"/>
                    <a:pt x="106" y="159"/>
                    <a:pt x="109" y="160"/>
                  </a:cubicBezTo>
                  <a:cubicBezTo>
                    <a:pt x="112" y="161"/>
                    <a:pt x="117" y="161"/>
                    <a:pt x="119" y="161"/>
                  </a:cubicBezTo>
                  <a:cubicBezTo>
                    <a:pt x="121" y="161"/>
                    <a:pt x="131" y="161"/>
                    <a:pt x="136" y="160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59"/>
                    <a:pt x="138" y="159"/>
                    <a:pt x="138" y="159"/>
                  </a:cubicBezTo>
                  <a:cubicBezTo>
                    <a:pt x="138" y="159"/>
                    <a:pt x="139" y="162"/>
                    <a:pt x="146" y="159"/>
                  </a:cubicBezTo>
                  <a:cubicBezTo>
                    <a:pt x="146" y="159"/>
                    <a:pt x="146" y="159"/>
                    <a:pt x="146" y="159"/>
                  </a:cubicBezTo>
                  <a:cubicBezTo>
                    <a:pt x="147" y="159"/>
                    <a:pt x="148" y="159"/>
                    <a:pt x="148" y="159"/>
                  </a:cubicBezTo>
                  <a:cubicBezTo>
                    <a:pt x="149" y="159"/>
                    <a:pt x="152" y="159"/>
                    <a:pt x="154" y="158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7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73" y="162"/>
                    <a:pt x="220" y="175"/>
                    <a:pt x="220" y="175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8" y="4"/>
                    <a:pt x="91" y="6"/>
                  </a:cubicBezTo>
                  <a:cubicBezTo>
                    <a:pt x="93" y="7"/>
                    <a:pt x="92" y="9"/>
                    <a:pt x="90" y="10"/>
                  </a:cubicBezTo>
                  <a:cubicBezTo>
                    <a:pt x="89" y="11"/>
                    <a:pt x="87" y="14"/>
                    <a:pt x="88" y="14"/>
                  </a:cubicBezTo>
                  <a:cubicBezTo>
                    <a:pt x="89" y="15"/>
                    <a:pt x="91" y="13"/>
                    <a:pt x="92" y="13"/>
                  </a:cubicBezTo>
                  <a:cubicBezTo>
                    <a:pt x="93" y="12"/>
                    <a:pt x="95" y="10"/>
                    <a:pt x="96" y="11"/>
                  </a:cubicBezTo>
                  <a:cubicBezTo>
                    <a:pt x="96" y="12"/>
                    <a:pt x="96" y="14"/>
                    <a:pt x="94" y="15"/>
                  </a:cubicBezTo>
                  <a:cubicBezTo>
                    <a:pt x="92" y="17"/>
                    <a:pt x="91" y="18"/>
                    <a:pt x="92" y="19"/>
                  </a:cubicBezTo>
                  <a:cubicBezTo>
                    <a:pt x="93" y="20"/>
                    <a:pt x="93" y="23"/>
                    <a:pt x="92" y="23"/>
                  </a:cubicBezTo>
                  <a:cubicBezTo>
                    <a:pt x="90" y="23"/>
                    <a:pt x="89" y="23"/>
                    <a:pt x="90" y="25"/>
                  </a:cubicBezTo>
                  <a:cubicBezTo>
                    <a:pt x="92" y="26"/>
                    <a:pt x="91" y="27"/>
                    <a:pt x="90" y="28"/>
                  </a:cubicBezTo>
                  <a:cubicBezTo>
                    <a:pt x="89" y="29"/>
                    <a:pt x="87" y="31"/>
                    <a:pt x="87" y="31"/>
                  </a:cubicBezTo>
                  <a:cubicBezTo>
                    <a:pt x="87" y="31"/>
                    <a:pt x="85" y="35"/>
                    <a:pt x="87" y="37"/>
                  </a:cubicBezTo>
                  <a:cubicBezTo>
                    <a:pt x="87" y="37"/>
                    <a:pt x="89" y="38"/>
                    <a:pt x="89" y="37"/>
                  </a:cubicBezTo>
                  <a:cubicBezTo>
                    <a:pt x="89" y="36"/>
                    <a:pt x="91" y="34"/>
                    <a:pt x="92" y="36"/>
                  </a:cubicBezTo>
                  <a:cubicBezTo>
                    <a:pt x="92" y="39"/>
                    <a:pt x="92" y="43"/>
                    <a:pt x="92" y="43"/>
                  </a:cubicBezTo>
                  <a:cubicBezTo>
                    <a:pt x="92" y="43"/>
                    <a:pt x="94" y="47"/>
                    <a:pt x="94" y="49"/>
                  </a:cubicBezTo>
                  <a:cubicBezTo>
                    <a:pt x="95" y="51"/>
                    <a:pt x="94" y="55"/>
                    <a:pt x="93" y="55"/>
                  </a:cubicBezTo>
                  <a:cubicBezTo>
                    <a:pt x="92" y="55"/>
                    <a:pt x="91" y="52"/>
                    <a:pt x="91" y="51"/>
                  </a:cubicBezTo>
                  <a:cubicBezTo>
                    <a:pt x="91" y="50"/>
                    <a:pt x="90" y="47"/>
                    <a:pt x="88" y="47"/>
                  </a:cubicBezTo>
                  <a:cubicBezTo>
                    <a:pt x="86" y="47"/>
                    <a:pt x="84" y="50"/>
                    <a:pt x="83" y="52"/>
                  </a:cubicBezTo>
                  <a:cubicBezTo>
                    <a:pt x="82" y="54"/>
                    <a:pt x="83" y="56"/>
                    <a:pt x="81" y="56"/>
                  </a:cubicBezTo>
                  <a:cubicBezTo>
                    <a:pt x="79" y="57"/>
                    <a:pt x="76" y="59"/>
                    <a:pt x="78" y="61"/>
                  </a:cubicBezTo>
                  <a:cubicBezTo>
                    <a:pt x="79" y="64"/>
                    <a:pt x="80" y="66"/>
                    <a:pt x="79" y="67"/>
                  </a:cubicBezTo>
                  <a:cubicBezTo>
                    <a:pt x="78" y="68"/>
                    <a:pt x="75" y="68"/>
                    <a:pt x="74" y="70"/>
                  </a:cubicBezTo>
                  <a:cubicBezTo>
                    <a:pt x="74" y="71"/>
                    <a:pt x="75" y="75"/>
                    <a:pt x="74" y="75"/>
                  </a:cubicBezTo>
                  <a:cubicBezTo>
                    <a:pt x="74" y="75"/>
                    <a:pt x="69" y="72"/>
                    <a:pt x="70" y="68"/>
                  </a:cubicBezTo>
                  <a:cubicBezTo>
                    <a:pt x="72" y="63"/>
                    <a:pt x="75" y="62"/>
                    <a:pt x="74" y="60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4" y="56"/>
                    <a:pt x="78" y="55"/>
                    <a:pt x="78" y="53"/>
                  </a:cubicBezTo>
                  <a:cubicBezTo>
                    <a:pt x="78" y="51"/>
                    <a:pt x="79" y="45"/>
                    <a:pt x="77" y="45"/>
                  </a:cubicBezTo>
                  <a:cubicBezTo>
                    <a:pt x="76" y="44"/>
                    <a:pt x="73" y="46"/>
                    <a:pt x="72" y="49"/>
                  </a:cubicBezTo>
                  <a:cubicBezTo>
                    <a:pt x="71" y="51"/>
                    <a:pt x="70" y="57"/>
                    <a:pt x="69" y="57"/>
                  </a:cubicBezTo>
                  <a:cubicBezTo>
                    <a:pt x="68" y="57"/>
                    <a:pt x="66" y="54"/>
                    <a:pt x="69" y="48"/>
                  </a:cubicBezTo>
                  <a:cubicBezTo>
                    <a:pt x="72" y="42"/>
                    <a:pt x="76" y="41"/>
                    <a:pt x="76" y="40"/>
                  </a:cubicBezTo>
                  <a:cubicBezTo>
                    <a:pt x="77" y="38"/>
                    <a:pt x="77" y="36"/>
                    <a:pt x="77" y="36"/>
                  </a:cubicBezTo>
                  <a:cubicBezTo>
                    <a:pt x="76" y="37"/>
                    <a:pt x="75" y="39"/>
                    <a:pt x="74" y="38"/>
                  </a:cubicBezTo>
                  <a:cubicBezTo>
                    <a:pt x="72" y="37"/>
                    <a:pt x="72" y="32"/>
                    <a:pt x="72" y="31"/>
                  </a:cubicBezTo>
                  <a:cubicBezTo>
                    <a:pt x="72" y="31"/>
                    <a:pt x="71" y="29"/>
                    <a:pt x="70" y="29"/>
                  </a:cubicBezTo>
                  <a:cubicBezTo>
                    <a:pt x="68" y="29"/>
                    <a:pt x="69" y="33"/>
                    <a:pt x="69" y="33"/>
                  </a:cubicBezTo>
                  <a:cubicBezTo>
                    <a:pt x="69" y="34"/>
                    <a:pt x="69" y="35"/>
                    <a:pt x="68" y="34"/>
                  </a:cubicBezTo>
                  <a:cubicBezTo>
                    <a:pt x="66" y="34"/>
                    <a:pt x="65" y="31"/>
                    <a:pt x="65" y="30"/>
                  </a:cubicBezTo>
                  <a:cubicBezTo>
                    <a:pt x="65" y="29"/>
                    <a:pt x="64" y="27"/>
                    <a:pt x="61" y="27"/>
                  </a:cubicBezTo>
                  <a:cubicBezTo>
                    <a:pt x="58" y="28"/>
                    <a:pt x="56" y="27"/>
                    <a:pt x="54" y="26"/>
                  </a:cubicBezTo>
                  <a:cubicBezTo>
                    <a:pt x="52" y="26"/>
                    <a:pt x="50" y="26"/>
                    <a:pt x="49" y="26"/>
                  </a:cubicBezTo>
                  <a:cubicBezTo>
                    <a:pt x="48" y="26"/>
                    <a:pt x="47" y="26"/>
                    <a:pt x="46" y="25"/>
                  </a:cubicBezTo>
                  <a:cubicBezTo>
                    <a:pt x="45" y="23"/>
                    <a:pt x="45" y="21"/>
                    <a:pt x="42" y="21"/>
                  </a:cubicBezTo>
                  <a:cubicBezTo>
                    <a:pt x="39" y="20"/>
                    <a:pt x="36" y="20"/>
                    <a:pt x="33" y="17"/>
                  </a:cubicBezTo>
                  <a:cubicBezTo>
                    <a:pt x="30" y="15"/>
                    <a:pt x="19" y="3"/>
                    <a:pt x="19" y="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18"/>
                    <a:pt x="15" y="18"/>
                  </a:cubicBezTo>
                  <a:cubicBezTo>
                    <a:pt x="15" y="18"/>
                    <a:pt x="13" y="21"/>
                    <a:pt x="16" y="25"/>
                  </a:cubicBezTo>
                  <a:cubicBezTo>
                    <a:pt x="19" y="29"/>
                    <a:pt x="20" y="31"/>
                    <a:pt x="20" y="33"/>
                  </a:cubicBezTo>
                  <a:cubicBezTo>
                    <a:pt x="19" y="36"/>
                    <a:pt x="19" y="43"/>
                    <a:pt x="19" y="43"/>
                  </a:cubicBezTo>
                  <a:cubicBezTo>
                    <a:pt x="19" y="43"/>
                    <a:pt x="17" y="49"/>
                    <a:pt x="17" y="50"/>
                  </a:cubicBezTo>
                  <a:cubicBezTo>
                    <a:pt x="16" y="51"/>
                    <a:pt x="15" y="54"/>
                    <a:pt x="15" y="57"/>
                  </a:cubicBezTo>
                  <a:cubicBezTo>
                    <a:pt x="15" y="59"/>
                    <a:pt x="15" y="62"/>
                    <a:pt x="14" y="63"/>
                  </a:cubicBezTo>
                  <a:cubicBezTo>
                    <a:pt x="14" y="64"/>
                    <a:pt x="10" y="66"/>
                    <a:pt x="9" y="68"/>
                  </a:cubicBezTo>
                  <a:cubicBezTo>
                    <a:pt x="9" y="70"/>
                    <a:pt x="9" y="75"/>
                    <a:pt x="12" y="73"/>
                  </a:cubicBezTo>
                  <a:cubicBezTo>
                    <a:pt x="15" y="70"/>
                    <a:pt x="15" y="69"/>
                    <a:pt x="15" y="69"/>
                  </a:cubicBezTo>
                  <a:cubicBezTo>
                    <a:pt x="15" y="69"/>
                    <a:pt x="20" y="72"/>
                    <a:pt x="20" y="72"/>
                  </a:cubicBezTo>
                  <a:cubicBezTo>
                    <a:pt x="20" y="72"/>
                    <a:pt x="22" y="75"/>
                    <a:pt x="19" y="75"/>
                  </a:cubicBezTo>
                  <a:cubicBezTo>
                    <a:pt x="16" y="75"/>
                    <a:pt x="11" y="75"/>
                    <a:pt x="11" y="75"/>
                  </a:cubicBezTo>
                  <a:cubicBezTo>
                    <a:pt x="11" y="75"/>
                    <a:pt x="18" y="80"/>
                    <a:pt x="17" y="82"/>
                  </a:cubicBezTo>
                  <a:cubicBezTo>
                    <a:pt x="17" y="84"/>
                    <a:pt x="17" y="85"/>
                    <a:pt x="14" y="87"/>
                  </a:cubicBezTo>
                  <a:cubicBezTo>
                    <a:pt x="10" y="89"/>
                    <a:pt x="10" y="91"/>
                    <a:pt x="10" y="92"/>
                  </a:cubicBezTo>
                  <a:cubicBezTo>
                    <a:pt x="11" y="93"/>
                    <a:pt x="10" y="96"/>
                    <a:pt x="7" y="96"/>
                  </a:cubicBezTo>
                  <a:cubicBezTo>
                    <a:pt x="5" y="96"/>
                    <a:pt x="6" y="92"/>
                    <a:pt x="6" y="90"/>
                  </a:cubicBezTo>
                  <a:cubicBezTo>
                    <a:pt x="7" y="88"/>
                    <a:pt x="5" y="85"/>
                    <a:pt x="6" y="84"/>
                  </a:cubicBezTo>
                  <a:cubicBezTo>
                    <a:pt x="6" y="82"/>
                    <a:pt x="9" y="82"/>
                    <a:pt x="8" y="80"/>
                  </a:cubicBezTo>
                  <a:cubicBezTo>
                    <a:pt x="8" y="79"/>
                    <a:pt x="7" y="77"/>
                    <a:pt x="4" y="77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1"/>
                    <a:pt x="3" y="83"/>
                    <a:pt x="3" y="85"/>
                  </a:cubicBezTo>
                  <a:cubicBezTo>
                    <a:pt x="3" y="87"/>
                    <a:pt x="3" y="91"/>
                    <a:pt x="2" y="92"/>
                  </a:cubicBezTo>
                  <a:cubicBezTo>
                    <a:pt x="2" y="93"/>
                    <a:pt x="0" y="98"/>
                    <a:pt x="2" y="100"/>
                  </a:cubicBezTo>
                  <a:cubicBezTo>
                    <a:pt x="5" y="102"/>
                    <a:pt x="7" y="101"/>
                    <a:pt x="10" y="101"/>
                  </a:cubicBezTo>
                  <a:cubicBezTo>
                    <a:pt x="14" y="100"/>
                    <a:pt x="17" y="103"/>
                    <a:pt x="19" y="105"/>
                  </a:cubicBezTo>
                  <a:cubicBezTo>
                    <a:pt x="21" y="106"/>
                    <a:pt x="27" y="109"/>
                    <a:pt x="29" y="110"/>
                  </a:cubicBezTo>
                  <a:cubicBezTo>
                    <a:pt x="31" y="111"/>
                    <a:pt x="38" y="115"/>
                    <a:pt x="39" y="117"/>
                  </a:cubicBezTo>
                  <a:cubicBezTo>
                    <a:pt x="39" y="120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5"/>
                    <a:pt x="37" y="127"/>
                    <a:pt x="38" y="12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94">
              <a:extLst>
                <a:ext uri="{FF2B5EF4-FFF2-40B4-BE49-F238E27FC236}">
                  <a16:creationId xmlns:a16="http://schemas.microsoft.com/office/drawing/2014/main" id="{50B22434-F0CB-47B9-BEC9-09A2518A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3765" y="7115150"/>
              <a:ext cx="1389063" cy="534987"/>
            </a:xfrm>
            <a:custGeom>
              <a:avLst/>
              <a:gdLst>
                <a:gd name="T0" fmla="*/ 143 w 371"/>
                <a:gd name="T1" fmla="*/ 33 h 143"/>
                <a:gd name="T2" fmla="*/ 133 w 371"/>
                <a:gd name="T3" fmla="*/ 46 h 143"/>
                <a:gd name="T4" fmla="*/ 123 w 371"/>
                <a:gd name="T5" fmla="*/ 55 h 143"/>
                <a:gd name="T6" fmla="*/ 106 w 371"/>
                <a:gd name="T7" fmla="*/ 68 h 143"/>
                <a:gd name="T8" fmla="*/ 104 w 371"/>
                <a:gd name="T9" fmla="*/ 73 h 143"/>
                <a:gd name="T10" fmla="*/ 103 w 371"/>
                <a:gd name="T11" fmla="*/ 73 h 143"/>
                <a:gd name="T12" fmla="*/ 91 w 371"/>
                <a:gd name="T13" fmla="*/ 80 h 143"/>
                <a:gd name="T14" fmla="*/ 86 w 371"/>
                <a:gd name="T15" fmla="*/ 86 h 143"/>
                <a:gd name="T16" fmla="*/ 63 w 371"/>
                <a:gd name="T17" fmla="*/ 99 h 143"/>
                <a:gd name="T18" fmla="*/ 54 w 371"/>
                <a:gd name="T19" fmla="*/ 103 h 143"/>
                <a:gd name="T20" fmla="*/ 44 w 371"/>
                <a:gd name="T21" fmla="*/ 110 h 143"/>
                <a:gd name="T22" fmla="*/ 41 w 371"/>
                <a:gd name="T23" fmla="*/ 115 h 143"/>
                <a:gd name="T24" fmla="*/ 40 w 371"/>
                <a:gd name="T25" fmla="*/ 115 h 143"/>
                <a:gd name="T26" fmla="*/ 0 w 371"/>
                <a:gd name="T27" fmla="*/ 123 h 143"/>
                <a:gd name="T28" fmla="*/ 118 w 371"/>
                <a:gd name="T29" fmla="*/ 99 h 143"/>
                <a:gd name="T30" fmla="*/ 187 w 371"/>
                <a:gd name="T31" fmla="*/ 110 h 143"/>
                <a:gd name="T32" fmla="*/ 273 w 371"/>
                <a:gd name="T33" fmla="*/ 142 h 143"/>
                <a:gd name="T34" fmla="*/ 280 w 371"/>
                <a:gd name="T35" fmla="*/ 140 h 143"/>
                <a:gd name="T36" fmla="*/ 287 w 371"/>
                <a:gd name="T37" fmla="*/ 136 h 143"/>
                <a:gd name="T38" fmla="*/ 290 w 371"/>
                <a:gd name="T39" fmla="*/ 126 h 143"/>
                <a:gd name="T40" fmla="*/ 304 w 371"/>
                <a:gd name="T41" fmla="*/ 135 h 143"/>
                <a:gd name="T42" fmla="*/ 306 w 371"/>
                <a:gd name="T43" fmla="*/ 118 h 143"/>
                <a:gd name="T44" fmla="*/ 305 w 371"/>
                <a:gd name="T45" fmla="*/ 112 h 143"/>
                <a:gd name="T46" fmla="*/ 313 w 371"/>
                <a:gd name="T47" fmla="*/ 103 h 143"/>
                <a:gd name="T48" fmla="*/ 307 w 371"/>
                <a:gd name="T49" fmla="*/ 102 h 143"/>
                <a:gd name="T50" fmla="*/ 328 w 371"/>
                <a:gd name="T51" fmla="*/ 90 h 143"/>
                <a:gd name="T52" fmla="*/ 341 w 371"/>
                <a:gd name="T53" fmla="*/ 86 h 143"/>
                <a:gd name="T54" fmla="*/ 353 w 371"/>
                <a:gd name="T55" fmla="*/ 70 h 143"/>
                <a:gd name="T56" fmla="*/ 333 w 371"/>
                <a:gd name="T57" fmla="*/ 79 h 143"/>
                <a:gd name="T58" fmla="*/ 330 w 371"/>
                <a:gd name="T59" fmla="*/ 75 h 143"/>
                <a:gd name="T60" fmla="*/ 339 w 371"/>
                <a:gd name="T61" fmla="*/ 74 h 143"/>
                <a:gd name="T62" fmla="*/ 341 w 371"/>
                <a:gd name="T63" fmla="*/ 65 h 143"/>
                <a:gd name="T64" fmla="*/ 326 w 371"/>
                <a:gd name="T65" fmla="*/ 66 h 143"/>
                <a:gd name="T66" fmla="*/ 320 w 371"/>
                <a:gd name="T67" fmla="*/ 64 h 143"/>
                <a:gd name="T68" fmla="*/ 332 w 371"/>
                <a:gd name="T69" fmla="*/ 61 h 143"/>
                <a:gd name="T70" fmla="*/ 335 w 371"/>
                <a:gd name="T71" fmla="*/ 59 h 143"/>
                <a:gd name="T72" fmla="*/ 337 w 371"/>
                <a:gd name="T73" fmla="*/ 55 h 143"/>
                <a:gd name="T74" fmla="*/ 349 w 371"/>
                <a:gd name="T75" fmla="*/ 60 h 143"/>
                <a:gd name="T76" fmla="*/ 358 w 371"/>
                <a:gd name="T77" fmla="*/ 49 h 143"/>
                <a:gd name="T78" fmla="*/ 343 w 371"/>
                <a:gd name="T79" fmla="*/ 47 h 143"/>
                <a:gd name="T80" fmla="*/ 364 w 371"/>
                <a:gd name="T81" fmla="*/ 37 h 143"/>
                <a:gd name="T82" fmla="*/ 356 w 371"/>
                <a:gd name="T83" fmla="*/ 33 h 143"/>
                <a:gd name="T84" fmla="*/ 352 w 371"/>
                <a:gd name="T85" fmla="*/ 34 h 143"/>
                <a:gd name="T86" fmla="*/ 346 w 371"/>
                <a:gd name="T87" fmla="*/ 31 h 143"/>
                <a:gd name="T88" fmla="*/ 330 w 371"/>
                <a:gd name="T89" fmla="*/ 34 h 143"/>
                <a:gd name="T90" fmla="*/ 331 w 371"/>
                <a:gd name="T91" fmla="*/ 28 h 143"/>
                <a:gd name="T92" fmla="*/ 335 w 371"/>
                <a:gd name="T93" fmla="*/ 20 h 143"/>
                <a:gd name="T94" fmla="*/ 353 w 371"/>
                <a:gd name="T95" fmla="*/ 20 h 143"/>
                <a:gd name="T96" fmla="*/ 349 w 371"/>
                <a:gd name="T97" fmla="*/ 5 h 143"/>
                <a:gd name="T98" fmla="*/ 359 w 371"/>
                <a:gd name="T99" fmla="*/ 16 h 143"/>
                <a:gd name="T100" fmla="*/ 371 w 371"/>
                <a:gd name="T101" fmla="*/ 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143">
                  <a:moveTo>
                    <a:pt x="354" y="0"/>
                  </a:moveTo>
                  <a:cubicBezTo>
                    <a:pt x="143" y="33"/>
                    <a:pt x="143" y="33"/>
                    <a:pt x="143" y="33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3"/>
                    <a:pt x="135" y="45"/>
                    <a:pt x="133" y="46"/>
                  </a:cubicBezTo>
                  <a:cubicBezTo>
                    <a:pt x="131" y="49"/>
                    <a:pt x="128" y="50"/>
                    <a:pt x="127" y="51"/>
                  </a:cubicBezTo>
                  <a:cubicBezTo>
                    <a:pt x="125" y="52"/>
                    <a:pt x="124" y="54"/>
                    <a:pt x="123" y="55"/>
                  </a:cubicBezTo>
                  <a:cubicBezTo>
                    <a:pt x="123" y="56"/>
                    <a:pt x="122" y="58"/>
                    <a:pt x="122" y="5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4" y="72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3" y="73"/>
                  </a:cubicBezTo>
                  <a:cubicBezTo>
                    <a:pt x="102" y="73"/>
                    <a:pt x="101" y="73"/>
                    <a:pt x="99" y="74"/>
                  </a:cubicBezTo>
                  <a:cubicBezTo>
                    <a:pt x="97" y="75"/>
                    <a:pt x="94" y="78"/>
                    <a:pt x="91" y="80"/>
                  </a:cubicBezTo>
                  <a:cubicBezTo>
                    <a:pt x="91" y="81"/>
                    <a:pt x="90" y="82"/>
                    <a:pt x="89" y="83"/>
                  </a:cubicBezTo>
                  <a:cubicBezTo>
                    <a:pt x="88" y="84"/>
                    <a:pt x="87" y="86"/>
                    <a:pt x="86" y="86"/>
                  </a:cubicBezTo>
                  <a:cubicBezTo>
                    <a:pt x="83" y="91"/>
                    <a:pt x="71" y="99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1" y="100"/>
                    <a:pt x="59" y="100"/>
                    <a:pt x="57" y="101"/>
                  </a:cubicBezTo>
                  <a:cubicBezTo>
                    <a:pt x="56" y="101"/>
                    <a:pt x="55" y="102"/>
                    <a:pt x="54" y="103"/>
                  </a:cubicBezTo>
                  <a:cubicBezTo>
                    <a:pt x="53" y="104"/>
                    <a:pt x="52" y="106"/>
                    <a:pt x="52" y="106"/>
                  </a:cubicBezTo>
                  <a:cubicBezTo>
                    <a:pt x="52" y="106"/>
                    <a:pt x="47" y="108"/>
                    <a:pt x="44" y="110"/>
                  </a:cubicBezTo>
                  <a:cubicBezTo>
                    <a:pt x="42" y="112"/>
                    <a:pt x="41" y="113"/>
                    <a:pt x="41" y="114"/>
                  </a:cubicBezTo>
                  <a:cubicBezTo>
                    <a:pt x="41" y="114"/>
                    <a:pt x="41" y="115"/>
                    <a:pt x="41" y="115"/>
                  </a:cubicBezTo>
                  <a:cubicBezTo>
                    <a:pt x="41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6"/>
                    <a:pt x="36" y="119"/>
                    <a:pt x="36" y="119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73" y="142"/>
                    <a:pt x="273" y="142"/>
                    <a:pt x="273" y="142"/>
                  </a:cubicBezTo>
                  <a:cubicBezTo>
                    <a:pt x="273" y="142"/>
                    <a:pt x="274" y="143"/>
                    <a:pt x="276" y="142"/>
                  </a:cubicBezTo>
                  <a:cubicBezTo>
                    <a:pt x="278" y="142"/>
                    <a:pt x="280" y="140"/>
                    <a:pt x="280" y="140"/>
                  </a:cubicBezTo>
                  <a:cubicBezTo>
                    <a:pt x="280" y="140"/>
                    <a:pt x="281" y="140"/>
                    <a:pt x="281" y="138"/>
                  </a:cubicBezTo>
                  <a:cubicBezTo>
                    <a:pt x="281" y="136"/>
                    <a:pt x="283" y="134"/>
                    <a:pt x="287" y="136"/>
                  </a:cubicBezTo>
                  <a:cubicBezTo>
                    <a:pt x="291" y="137"/>
                    <a:pt x="297" y="139"/>
                    <a:pt x="293" y="134"/>
                  </a:cubicBezTo>
                  <a:cubicBezTo>
                    <a:pt x="289" y="128"/>
                    <a:pt x="290" y="126"/>
                    <a:pt x="290" y="126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3" y="138"/>
                    <a:pt x="305" y="138"/>
                    <a:pt x="304" y="135"/>
                  </a:cubicBezTo>
                  <a:cubicBezTo>
                    <a:pt x="302" y="132"/>
                    <a:pt x="299" y="129"/>
                    <a:pt x="300" y="125"/>
                  </a:cubicBezTo>
                  <a:cubicBezTo>
                    <a:pt x="301" y="122"/>
                    <a:pt x="304" y="119"/>
                    <a:pt x="306" y="118"/>
                  </a:cubicBezTo>
                  <a:cubicBezTo>
                    <a:pt x="307" y="117"/>
                    <a:pt x="308" y="117"/>
                    <a:pt x="308" y="116"/>
                  </a:cubicBezTo>
                  <a:cubicBezTo>
                    <a:pt x="308" y="115"/>
                    <a:pt x="306" y="112"/>
                    <a:pt x="305" y="112"/>
                  </a:cubicBezTo>
                  <a:cubicBezTo>
                    <a:pt x="305" y="112"/>
                    <a:pt x="309" y="110"/>
                    <a:pt x="310" y="108"/>
                  </a:cubicBezTo>
                  <a:cubicBezTo>
                    <a:pt x="311" y="106"/>
                    <a:pt x="313" y="103"/>
                    <a:pt x="313" y="103"/>
                  </a:cubicBezTo>
                  <a:cubicBezTo>
                    <a:pt x="314" y="102"/>
                    <a:pt x="310" y="104"/>
                    <a:pt x="309" y="104"/>
                  </a:cubicBezTo>
                  <a:cubicBezTo>
                    <a:pt x="308" y="105"/>
                    <a:pt x="307" y="104"/>
                    <a:pt x="307" y="102"/>
                  </a:cubicBezTo>
                  <a:cubicBezTo>
                    <a:pt x="307" y="100"/>
                    <a:pt x="312" y="94"/>
                    <a:pt x="316" y="92"/>
                  </a:cubicBezTo>
                  <a:cubicBezTo>
                    <a:pt x="320" y="90"/>
                    <a:pt x="326" y="93"/>
                    <a:pt x="328" y="90"/>
                  </a:cubicBezTo>
                  <a:cubicBezTo>
                    <a:pt x="330" y="88"/>
                    <a:pt x="334" y="87"/>
                    <a:pt x="334" y="87"/>
                  </a:cubicBezTo>
                  <a:cubicBezTo>
                    <a:pt x="334" y="87"/>
                    <a:pt x="336" y="85"/>
                    <a:pt x="341" y="86"/>
                  </a:cubicBezTo>
                  <a:cubicBezTo>
                    <a:pt x="345" y="87"/>
                    <a:pt x="348" y="84"/>
                    <a:pt x="350" y="81"/>
                  </a:cubicBezTo>
                  <a:cubicBezTo>
                    <a:pt x="353" y="78"/>
                    <a:pt x="355" y="73"/>
                    <a:pt x="353" y="70"/>
                  </a:cubicBezTo>
                  <a:cubicBezTo>
                    <a:pt x="350" y="68"/>
                    <a:pt x="346" y="70"/>
                    <a:pt x="343" y="73"/>
                  </a:cubicBezTo>
                  <a:cubicBezTo>
                    <a:pt x="341" y="77"/>
                    <a:pt x="338" y="79"/>
                    <a:pt x="333" y="79"/>
                  </a:cubicBezTo>
                  <a:cubicBezTo>
                    <a:pt x="329" y="79"/>
                    <a:pt x="323" y="76"/>
                    <a:pt x="322" y="72"/>
                  </a:cubicBezTo>
                  <a:cubicBezTo>
                    <a:pt x="322" y="72"/>
                    <a:pt x="324" y="71"/>
                    <a:pt x="330" y="75"/>
                  </a:cubicBezTo>
                  <a:cubicBezTo>
                    <a:pt x="330" y="75"/>
                    <a:pt x="332" y="77"/>
                    <a:pt x="333" y="77"/>
                  </a:cubicBezTo>
                  <a:cubicBezTo>
                    <a:pt x="335" y="76"/>
                    <a:pt x="337" y="76"/>
                    <a:pt x="339" y="74"/>
                  </a:cubicBezTo>
                  <a:cubicBezTo>
                    <a:pt x="342" y="71"/>
                    <a:pt x="345" y="69"/>
                    <a:pt x="345" y="67"/>
                  </a:cubicBezTo>
                  <a:cubicBezTo>
                    <a:pt x="345" y="64"/>
                    <a:pt x="343" y="64"/>
                    <a:pt x="341" y="65"/>
                  </a:cubicBezTo>
                  <a:cubicBezTo>
                    <a:pt x="340" y="67"/>
                    <a:pt x="338" y="68"/>
                    <a:pt x="334" y="69"/>
                  </a:cubicBezTo>
                  <a:cubicBezTo>
                    <a:pt x="331" y="69"/>
                    <a:pt x="327" y="67"/>
                    <a:pt x="326" y="66"/>
                  </a:cubicBezTo>
                  <a:cubicBezTo>
                    <a:pt x="325" y="65"/>
                    <a:pt x="324" y="66"/>
                    <a:pt x="324" y="66"/>
                  </a:cubicBezTo>
                  <a:cubicBezTo>
                    <a:pt x="323" y="67"/>
                    <a:pt x="320" y="67"/>
                    <a:pt x="320" y="64"/>
                  </a:cubicBezTo>
                  <a:cubicBezTo>
                    <a:pt x="321" y="62"/>
                    <a:pt x="323" y="58"/>
                    <a:pt x="326" y="58"/>
                  </a:cubicBezTo>
                  <a:cubicBezTo>
                    <a:pt x="329" y="58"/>
                    <a:pt x="331" y="61"/>
                    <a:pt x="332" y="61"/>
                  </a:cubicBezTo>
                  <a:cubicBezTo>
                    <a:pt x="333" y="62"/>
                    <a:pt x="335" y="63"/>
                    <a:pt x="336" y="62"/>
                  </a:cubicBezTo>
                  <a:cubicBezTo>
                    <a:pt x="336" y="61"/>
                    <a:pt x="337" y="60"/>
                    <a:pt x="335" y="59"/>
                  </a:cubicBezTo>
                  <a:cubicBezTo>
                    <a:pt x="333" y="57"/>
                    <a:pt x="332" y="53"/>
                    <a:pt x="333" y="52"/>
                  </a:cubicBezTo>
                  <a:cubicBezTo>
                    <a:pt x="335" y="52"/>
                    <a:pt x="337" y="53"/>
                    <a:pt x="337" y="55"/>
                  </a:cubicBezTo>
                  <a:cubicBezTo>
                    <a:pt x="338" y="57"/>
                    <a:pt x="343" y="62"/>
                    <a:pt x="346" y="62"/>
                  </a:cubicBezTo>
                  <a:cubicBezTo>
                    <a:pt x="349" y="62"/>
                    <a:pt x="349" y="61"/>
                    <a:pt x="349" y="60"/>
                  </a:cubicBezTo>
                  <a:cubicBezTo>
                    <a:pt x="349" y="59"/>
                    <a:pt x="348" y="57"/>
                    <a:pt x="351" y="57"/>
                  </a:cubicBezTo>
                  <a:cubicBezTo>
                    <a:pt x="354" y="57"/>
                    <a:pt x="359" y="54"/>
                    <a:pt x="358" y="49"/>
                  </a:cubicBezTo>
                  <a:cubicBezTo>
                    <a:pt x="358" y="49"/>
                    <a:pt x="358" y="48"/>
                    <a:pt x="355" y="48"/>
                  </a:cubicBezTo>
                  <a:cubicBezTo>
                    <a:pt x="352" y="48"/>
                    <a:pt x="346" y="50"/>
                    <a:pt x="343" y="47"/>
                  </a:cubicBezTo>
                  <a:cubicBezTo>
                    <a:pt x="343" y="47"/>
                    <a:pt x="346" y="43"/>
                    <a:pt x="353" y="45"/>
                  </a:cubicBezTo>
                  <a:cubicBezTo>
                    <a:pt x="361" y="47"/>
                    <a:pt x="365" y="41"/>
                    <a:pt x="364" y="37"/>
                  </a:cubicBezTo>
                  <a:cubicBezTo>
                    <a:pt x="364" y="32"/>
                    <a:pt x="362" y="23"/>
                    <a:pt x="358" y="24"/>
                  </a:cubicBezTo>
                  <a:cubicBezTo>
                    <a:pt x="353" y="25"/>
                    <a:pt x="355" y="31"/>
                    <a:pt x="356" y="33"/>
                  </a:cubicBezTo>
                  <a:cubicBezTo>
                    <a:pt x="357" y="36"/>
                    <a:pt x="357" y="40"/>
                    <a:pt x="354" y="40"/>
                  </a:cubicBezTo>
                  <a:cubicBezTo>
                    <a:pt x="352" y="40"/>
                    <a:pt x="350" y="36"/>
                    <a:pt x="352" y="34"/>
                  </a:cubicBezTo>
                  <a:cubicBezTo>
                    <a:pt x="353" y="32"/>
                    <a:pt x="352" y="26"/>
                    <a:pt x="350" y="26"/>
                  </a:cubicBezTo>
                  <a:cubicBezTo>
                    <a:pt x="349" y="26"/>
                    <a:pt x="347" y="30"/>
                    <a:pt x="346" y="31"/>
                  </a:cubicBezTo>
                  <a:cubicBezTo>
                    <a:pt x="344" y="32"/>
                    <a:pt x="341" y="29"/>
                    <a:pt x="339" y="30"/>
                  </a:cubicBezTo>
                  <a:cubicBezTo>
                    <a:pt x="337" y="30"/>
                    <a:pt x="332" y="32"/>
                    <a:pt x="330" y="34"/>
                  </a:cubicBezTo>
                  <a:cubicBezTo>
                    <a:pt x="328" y="37"/>
                    <a:pt x="324" y="39"/>
                    <a:pt x="324" y="35"/>
                  </a:cubicBezTo>
                  <a:cubicBezTo>
                    <a:pt x="324" y="30"/>
                    <a:pt x="327" y="28"/>
                    <a:pt x="331" y="28"/>
                  </a:cubicBezTo>
                  <a:cubicBezTo>
                    <a:pt x="334" y="28"/>
                    <a:pt x="339" y="27"/>
                    <a:pt x="339" y="24"/>
                  </a:cubicBezTo>
                  <a:cubicBezTo>
                    <a:pt x="339" y="21"/>
                    <a:pt x="335" y="22"/>
                    <a:pt x="335" y="20"/>
                  </a:cubicBezTo>
                  <a:cubicBezTo>
                    <a:pt x="336" y="19"/>
                    <a:pt x="339" y="16"/>
                    <a:pt x="343" y="19"/>
                  </a:cubicBezTo>
                  <a:cubicBezTo>
                    <a:pt x="346" y="22"/>
                    <a:pt x="351" y="23"/>
                    <a:pt x="353" y="20"/>
                  </a:cubicBezTo>
                  <a:cubicBezTo>
                    <a:pt x="354" y="17"/>
                    <a:pt x="354" y="12"/>
                    <a:pt x="348" y="10"/>
                  </a:cubicBezTo>
                  <a:cubicBezTo>
                    <a:pt x="349" y="5"/>
                    <a:pt x="349" y="5"/>
                    <a:pt x="349" y="5"/>
                  </a:cubicBezTo>
                  <a:cubicBezTo>
                    <a:pt x="349" y="5"/>
                    <a:pt x="351" y="2"/>
                    <a:pt x="352" y="5"/>
                  </a:cubicBezTo>
                  <a:cubicBezTo>
                    <a:pt x="353" y="8"/>
                    <a:pt x="357" y="13"/>
                    <a:pt x="359" y="16"/>
                  </a:cubicBezTo>
                  <a:cubicBezTo>
                    <a:pt x="361" y="19"/>
                    <a:pt x="364" y="23"/>
                    <a:pt x="365" y="27"/>
                  </a:cubicBezTo>
                  <a:cubicBezTo>
                    <a:pt x="366" y="30"/>
                    <a:pt x="370" y="34"/>
                    <a:pt x="371" y="35"/>
                  </a:cubicBezTo>
                  <a:lnTo>
                    <a:pt x="3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95">
              <a:extLst>
                <a:ext uri="{FF2B5EF4-FFF2-40B4-BE49-F238E27FC236}">
                  <a16:creationId xmlns:a16="http://schemas.microsoft.com/office/drawing/2014/main" id="{BC420349-26C9-494A-B386-5A1F8E57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6065" y="7238975"/>
              <a:ext cx="1184275" cy="363537"/>
            </a:xfrm>
            <a:custGeom>
              <a:avLst/>
              <a:gdLst>
                <a:gd name="T0" fmla="*/ 213 w 316"/>
                <a:gd name="T1" fmla="*/ 82 h 97"/>
                <a:gd name="T2" fmla="*/ 214 w 316"/>
                <a:gd name="T3" fmla="*/ 81 h 97"/>
                <a:gd name="T4" fmla="*/ 217 w 316"/>
                <a:gd name="T5" fmla="*/ 77 h 97"/>
                <a:gd name="T6" fmla="*/ 224 w 316"/>
                <a:gd name="T7" fmla="*/ 73 h 97"/>
                <a:gd name="T8" fmla="*/ 227 w 316"/>
                <a:gd name="T9" fmla="*/ 70 h 97"/>
                <a:gd name="T10" fmla="*/ 230 w 316"/>
                <a:gd name="T11" fmla="*/ 68 h 97"/>
                <a:gd name="T12" fmla="*/ 236 w 316"/>
                <a:gd name="T13" fmla="*/ 66 h 97"/>
                <a:gd name="T14" fmla="*/ 238 w 316"/>
                <a:gd name="T15" fmla="*/ 66 h 97"/>
                <a:gd name="T16" fmla="*/ 262 w 316"/>
                <a:gd name="T17" fmla="*/ 50 h 97"/>
                <a:gd name="T18" fmla="*/ 264 w 316"/>
                <a:gd name="T19" fmla="*/ 47 h 97"/>
                <a:gd name="T20" fmla="*/ 266 w 316"/>
                <a:gd name="T21" fmla="*/ 45 h 97"/>
                <a:gd name="T22" fmla="*/ 272 w 316"/>
                <a:gd name="T23" fmla="*/ 41 h 97"/>
                <a:gd name="T24" fmla="*/ 276 w 316"/>
                <a:gd name="T25" fmla="*/ 40 h 97"/>
                <a:gd name="T26" fmla="*/ 277 w 316"/>
                <a:gd name="T27" fmla="*/ 40 h 97"/>
                <a:gd name="T28" fmla="*/ 281 w 316"/>
                <a:gd name="T29" fmla="*/ 34 h 97"/>
                <a:gd name="T30" fmla="*/ 295 w 316"/>
                <a:gd name="T31" fmla="*/ 25 h 97"/>
                <a:gd name="T32" fmla="*/ 296 w 316"/>
                <a:gd name="T33" fmla="*/ 22 h 97"/>
                <a:gd name="T34" fmla="*/ 299 w 316"/>
                <a:gd name="T35" fmla="*/ 18 h 97"/>
                <a:gd name="T36" fmla="*/ 300 w 316"/>
                <a:gd name="T37" fmla="*/ 18 h 97"/>
                <a:gd name="T38" fmla="*/ 300 w 316"/>
                <a:gd name="T39" fmla="*/ 18 h 97"/>
                <a:gd name="T40" fmla="*/ 306 w 316"/>
                <a:gd name="T41" fmla="*/ 13 h 97"/>
                <a:gd name="T42" fmla="*/ 310 w 316"/>
                <a:gd name="T43" fmla="*/ 8 h 97"/>
                <a:gd name="T44" fmla="*/ 316 w 316"/>
                <a:gd name="T45" fmla="*/ 0 h 97"/>
                <a:gd name="T46" fmla="*/ 314 w 316"/>
                <a:gd name="T47" fmla="*/ 0 h 97"/>
                <a:gd name="T48" fmla="*/ 234 w 316"/>
                <a:gd name="T49" fmla="*/ 8 h 97"/>
                <a:gd name="T50" fmla="*/ 220 w 316"/>
                <a:gd name="T51" fmla="*/ 9 h 97"/>
                <a:gd name="T52" fmla="*/ 67 w 316"/>
                <a:gd name="T53" fmla="*/ 20 h 97"/>
                <a:gd name="T54" fmla="*/ 69 w 316"/>
                <a:gd name="T55" fmla="*/ 23 h 97"/>
                <a:gd name="T56" fmla="*/ 71 w 316"/>
                <a:gd name="T57" fmla="*/ 26 h 97"/>
                <a:gd name="T58" fmla="*/ 18 w 316"/>
                <a:gd name="T59" fmla="*/ 30 h 97"/>
                <a:gd name="T60" fmla="*/ 17 w 316"/>
                <a:gd name="T61" fmla="*/ 38 h 97"/>
                <a:gd name="T62" fmla="*/ 17 w 316"/>
                <a:gd name="T63" fmla="*/ 38 h 97"/>
                <a:gd name="T64" fmla="*/ 15 w 316"/>
                <a:gd name="T65" fmla="*/ 45 h 97"/>
                <a:gd name="T66" fmla="*/ 15 w 316"/>
                <a:gd name="T67" fmla="*/ 45 h 97"/>
                <a:gd name="T68" fmla="*/ 15 w 316"/>
                <a:gd name="T69" fmla="*/ 46 h 97"/>
                <a:gd name="T70" fmla="*/ 14 w 316"/>
                <a:gd name="T71" fmla="*/ 51 h 97"/>
                <a:gd name="T72" fmla="*/ 15 w 316"/>
                <a:gd name="T73" fmla="*/ 53 h 97"/>
                <a:gd name="T74" fmla="*/ 16 w 316"/>
                <a:gd name="T75" fmla="*/ 58 h 97"/>
                <a:gd name="T76" fmla="*/ 15 w 316"/>
                <a:gd name="T77" fmla="*/ 61 h 97"/>
                <a:gd name="T78" fmla="*/ 12 w 316"/>
                <a:gd name="T79" fmla="*/ 62 h 97"/>
                <a:gd name="T80" fmla="*/ 13 w 316"/>
                <a:gd name="T81" fmla="*/ 67 h 97"/>
                <a:gd name="T82" fmla="*/ 11 w 316"/>
                <a:gd name="T83" fmla="*/ 68 h 97"/>
                <a:gd name="T84" fmla="*/ 7 w 316"/>
                <a:gd name="T85" fmla="*/ 76 h 97"/>
                <a:gd name="T86" fmla="*/ 1 w 316"/>
                <a:gd name="T87" fmla="*/ 88 h 97"/>
                <a:gd name="T88" fmla="*/ 0 w 316"/>
                <a:gd name="T89" fmla="*/ 94 h 97"/>
                <a:gd name="T90" fmla="*/ 71 w 316"/>
                <a:gd name="T91" fmla="*/ 97 h 97"/>
                <a:gd name="T92" fmla="*/ 173 w 316"/>
                <a:gd name="T93" fmla="*/ 90 h 97"/>
                <a:gd name="T94" fmla="*/ 209 w 316"/>
                <a:gd name="T95" fmla="*/ 86 h 97"/>
                <a:gd name="T96" fmla="*/ 213 w 316"/>
                <a:gd name="T97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" h="97">
                  <a:moveTo>
                    <a:pt x="213" y="82"/>
                  </a:moveTo>
                  <a:cubicBezTo>
                    <a:pt x="213" y="82"/>
                    <a:pt x="213" y="82"/>
                    <a:pt x="214" y="81"/>
                  </a:cubicBezTo>
                  <a:cubicBezTo>
                    <a:pt x="214" y="80"/>
                    <a:pt x="216" y="78"/>
                    <a:pt x="217" y="77"/>
                  </a:cubicBezTo>
                  <a:cubicBezTo>
                    <a:pt x="219" y="76"/>
                    <a:pt x="221" y="74"/>
                    <a:pt x="224" y="73"/>
                  </a:cubicBezTo>
                  <a:cubicBezTo>
                    <a:pt x="224" y="73"/>
                    <a:pt x="225" y="71"/>
                    <a:pt x="227" y="70"/>
                  </a:cubicBezTo>
                  <a:cubicBezTo>
                    <a:pt x="228" y="69"/>
                    <a:pt x="229" y="68"/>
                    <a:pt x="230" y="68"/>
                  </a:cubicBezTo>
                  <a:cubicBezTo>
                    <a:pt x="232" y="67"/>
                    <a:pt x="234" y="66"/>
                    <a:pt x="236" y="66"/>
                  </a:cubicBezTo>
                  <a:cubicBezTo>
                    <a:pt x="237" y="66"/>
                    <a:pt x="237" y="66"/>
                    <a:pt x="238" y="66"/>
                  </a:cubicBezTo>
                  <a:cubicBezTo>
                    <a:pt x="246" y="66"/>
                    <a:pt x="256" y="57"/>
                    <a:pt x="262" y="50"/>
                  </a:cubicBezTo>
                  <a:cubicBezTo>
                    <a:pt x="263" y="49"/>
                    <a:pt x="263" y="48"/>
                    <a:pt x="264" y="47"/>
                  </a:cubicBezTo>
                  <a:cubicBezTo>
                    <a:pt x="265" y="47"/>
                    <a:pt x="266" y="46"/>
                    <a:pt x="266" y="45"/>
                  </a:cubicBezTo>
                  <a:cubicBezTo>
                    <a:pt x="268" y="43"/>
                    <a:pt x="270" y="42"/>
                    <a:pt x="272" y="41"/>
                  </a:cubicBezTo>
                  <a:cubicBezTo>
                    <a:pt x="274" y="40"/>
                    <a:pt x="275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39"/>
                    <a:pt x="277" y="36"/>
                    <a:pt x="281" y="34"/>
                  </a:cubicBezTo>
                  <a:cubicBezTo>
                    <a:pt x="285" y="31"/>
                    <a:pt x="295" y="25"/>
                    <a:pt x="295" y="25"/>
                  </a:cubicBezTo>
                  <a:cubicBezTo>
                    <a:pt x="295" y="25"/>
                    <a:pt x="296" y="24"/>
                    <a:pt x="296" y="22"/>
                  </a:cubicBezTo>
                  <a:cubicBezTo>
                    <a:pt x="297" y="20"/>
                    <a:pt x="298" y="19"/>
                    <a:pt x="299" y="18"/>
                  </a:cubicBezTo>
                  <a:cubicBezTo>
                    <a:pt x="299" y="18"/>
                    <a:pt x="299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7"/>
                    <a:pt x="304" y="15"/>
                    <a:pt x="306" y="13"/>
                  </a:cubicBezTo>
                  <a:cubicBezTo>
                    <a:pt x="308" y="12"/>
                    <a:pt x="309" y="10"/>
                    <a:pt x="310" y="8"/>
                  </a:cubicBezTo>
                  <a:cubicBezTo>
                    <a:pt x="312" y="3"/>
                    <a:pt x="315" y="0"/>
                    <a:pt x="316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4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1"/>
                    <a:pt x="16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4" y="48"/>
                    <a:pt x="14" y="49"/>
                    <a:pt x="14" y="51"/>
                  </a:cubicBezTo>
                  <a:cubicBezTo>
                    <a:pt x="14" y="52"/>
                    <a:pt x="14" y="53"/>
                    <a:pt x="15" y="53"/>
                  </a:cubicBezTo>
                  <a:cubicBezTo>
                    <a:pt x="15" y="55"/>
                    <a:pt x="16" y="56"/>
                    <a:pt x="16" y="58"/>
                  </a:cubicBezTo>
                  <a:cubicBezTo>
                    <a:pt x="16" y="59"/>
                    <a:pt x="16" y="60"/>
                    <a:pt x="15" y="61"/>
                  </a:cubicBezTo>
                  <a:cubicBezTo>
                    <a:pt x="14" y="62"/>
                    <a:pt x="13" y="63"/>
                    <a:pt x="12" y="6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73"/>
                    <a:pt x="7" y="76"/>
                  </a:cubicBezTo>
                  <a:cubicBezTo>
                    <a:pt x="3" y="79"/>
                    <a:pt x="1" y="83"/>
                    <a:pt x="1" y="88"/>
                  </a:cubicBezTo>
                  <a:cubicBezTo>
                    <a:pt x="1" y="91"/>
                    <a:pt x="1" y="93"/>
                    <a:pt x="0" y="94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9" y="85"/>
                    <a:pt x="212" y="83"/>
                    <a:pt x="213" y="8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96">
              <a:extLst>
                <a:ext uri="{FF2B5EF4-FFF2-40B4-BE49-F238E27FC236}">
                  <a16:creationId xmlns:a16="http://schemas.microsoft.com/office/drawing/2014/main" id="{4BB541D6-159B-468D-840E-7253FD854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8128" y="5543525"/>
              <a:ext cx="1044575" cy="831850"/>
            </a:xfrm>
            <a:custGeom>
              <a:avLst/>
              <a:gdLst>
                <a:gd name="T0" fmla="*/ 201 w 279"/>
                <a:gd name="T1" fmla="*/ 82 h 222"/>
                <a:gd name="T2" fmla="*/ 200 w 279"/>
                <a:gd name="T3" fmla="*/ 80 h 222"/>
                <a:gd name="T4" fmla="*/ 195 w 279"/>
                <a:gd name="T5" fmla="*/ 84 h 222"/>
                <a:gd name="T6" fmla="*/ 193 w 279"/>
                <a:gd name="T7" fmla="*/ 68 h 222"/>
                <a:gd name="T8" fmla="*/ 190 w 279"/>
                <a:gd name="T9" fmla="*/ 54 h 222"/>
                <a:gd name="T10" fmla="*/ 183 w 279"/>
                <a:gd name="T11" fmla="*/ 32 h 222"/>
                <a:gd name="T12" fmla="*/ 184 w 279"/>
                <a:gd name="T13" fmla="*/ 27 h 222"/>
                <a:gd name="T14" fmla="*/ 184 w 279"/>
                <a:gd name="T15" fmla="*/ 24 h 222"/>
                <a:gd name="T16" fmla="*/ 241 w 279"/>
                <a:gd name="T17" fmla="*/ 0 h 222"/>
                <a:gd name="T18" fmla="*/ 139 w 279"/>
                <a:gd name="T19" fmla="*/ 28 h 222"/>
                <a:gd name="T20" fmla="*/ 123 w 279"/>
                <a:gd name="T21" fmla="*/ 36 h 222"/>
                <a:gd name="T22" fmla="*/ 112 w 279"/>
                <a:gd name="T23" fmla="*/ 52 h 222"/>
                <a:gd name="T24" fmla="*/ 107 w 279"/>
                <a:gd name="T25" fmla="*/ 66 h 222"/>
                <a:gd name="T26" fmla="*/ 98 w 279"/>
                <a:gd name="T27" fmla="*/ 84 h 222"/>
                <a:gd name="T28" fmla="*/ 103 w 279"/>
                <a:gd name="T29" fmla="*/ 86 h 222"/>
                <a:gd name="T30" fmla="*/ 101 w 279"/>
                <a:gd name="T31" fmla="*/ 93 h 222"/>
                <a:gd name="T32" fmla="*/ 102 w 279"/>
                <a:gd name="T33" fmla="*/ 107 h 222"/>
                <a:gd name="T34" fmla="*/ 94 w 279"/>
                <a:gd name="T35" fmla="*/ 114 h 222"/>
                <a:gd name="T36" fmla="*/ 84 w 279"/>
                <a:gd name="T37" fmla="*/ 123 h 222"/>
                <a:gd name="T38" fmla="*/ 66 w 279"/>
                <a:gd name="T39" fmla="*/ 128 h 222"/>
                <a:gd name="T40" fmla="*/ 51 w 279"/>
                <a:gd name="T41" fmla="*/ 124 h 222"/>
                <a:gd name="T42" fmla="*/ 24 w 279"/>
                <a:gd name="T43" fmla="*/ 130 h 222"/>
                <a:gd name="T44" fmla="*/ 16 w 279"/>
                <a:gd name="T45" fmla="*/ 144 h 222"/>
                <a:gd name="T46" fmla="*/ 20 w 279"/>
                <a:gd name="T47" fmla="*/ 150 h 222"/>
                <a:gd name="T48" fmla="*/ 26 w 279"/>
                <a:gd name="T49" fmla="*/ 156 h 222"/>
                <a:gd name="T50" fmla="*/ 20 w 279"/>
                <a:gd name="T51" fmla="*/ 166 h 222"/>
                <a:gd name="T52" fmla="*/ 4 w 279"/>
                <a:gd name="T53" fmla="*/ 182 h 222"/>
                <a:gd name="T54" fmla="*/ 1 w 279"/>
                <a:gd name="T55" fmla="*/ 198 h 222"/>
                <a:gd name="T56" fmla="*/ 155 w 279"/>
                <a:gd name="T57" fmla="*/ 173 h 222"/>
                <a:gd name="T58" fmla="*/ 177 w 279"/>
                <a:gd name="T59" fmla="*/ 193 h 222"/>
                <a:gd name="T60" fmla="*/ 208 w 279"/>
                <a:gd name="T61" fmla="*/ 206 h 222"/>
                <a:gd name="T62" fmla="*/ 212 w 279"/>
                <a:gd name="T63" fmla="*/ 211 h 222"/>
                <a:gd name="T64" fmla="*/ 210 w 279"/>
                <a:gd name="T65" fmla="*/ 222 h 222"/>
                <a:gd name="T66" fmla="*/ 215 w 279"/>
                <a:gd name="T67" fmla="*/ 218 h 222"/>
                <a:gd name="T68" fmla="*/ 220 w 279"/>
                <a:gd name="T69" fmla="*/ 219 h 222"/>
                <a:gd name="T70" fmla="*/ 239 w 279"/>
                <a:gd name="T71" fmla="*/ 207 h 222"/>
                <a:gd name="T72" fmla="*/ 251 w 279"/>
                <a:gd name="T73" fmla="*/ 200 h 222"/>
                <a:gd name="T74" fmla="*/ 236 w 279"/>
                <a:gd name="T75" fmla="*/ 213 h 222"/>
                <a:gd name="T76" fmla="*/ 270 w 279"/>
                <a:gd name="T77" fmla="*/ 190 h 222"/>
                <a:gd name="T78" fmla="*/ 271 w 279"/>
                <a:gd name="T79" fmla="*/ 185 h 222"/>
                <a:gd name="T80" fmla="*/ 265 w 279"/>
                <a:gd name="T81" fmla="*/ 188 h 222"/>
                <a:gd name="T82" fmla="*/ 260 w 279"/>
                <a:gd name="T83" fmla="*/ 192 h 222"/>
                <a:gd name="T84" fmla="*/ 256 w 279"/>
                <a:gd name="T85" fmla="*/ 197 h 222"/>
                <a:gd name="T86" fmla="*/ 258 w 279"/>
                <a:gd name="T87" fmla="*/ 190 h 222"/>
                <a:gd name="T88" fmla="*/ 262 w 279"/>
                <a:gd name="T89" fmla="*/ 183 h 222"/>
                <a:gd name="T90" fmla="*/ 259 w 279"/>
                <a:gd name="T91" fmla="*/ 181 h 222"/>
                <a:gd name="T92" fmla="*/ 248 w 279"/>
                <a:gd name="T93" fmla="*/ 193 h 222"/>
                <a:gd name="T94" fmla="*/ 235 w 279"/>
                <a:gd name="T95" fmla="*/ 197 h 222"/>
                <a:gd name="T96" fmla="*/ 225 w 279"/>
                <a:gd name="T97" fmla="*/ 201 h 222"/>
                <a:gd name="T98" fmla="*/ 219 w 279"/>
                <a:gd name="T99" fmla="*/ 205 h 222"/>
                <a:gd name="T100" fmla="*/ 217 w 279"/>
                <a:gd name="T101" fmla="*/ 209 h 222"/>
                <a:gd name="T102" fmla="*/ 213 w 279"/>
                <a:gd name="T103" fmla="*/ 211 h 222"/>
                <a:gd name="T104" fmla="*/ 217 w 279"/>
                <a:gd name="T105" fmla="*/ 201 h 222"/>
                <a:gd name="T106" fmla="*/ 219 w 279"/>
                <a:gd name="T107" fmla="*/ 190 h 222"/>
                <a:gd name="T108" fmla="*/ 215 w 279"/>
                <a:gd name="T109" fmla="*/ 178 h 222"/>
                <a:gd name="T110" fmla="*/ 210 w 279"/>
                <a:gd name="T111" fmla="*/ 152 h 222"/>
                <a:gd name="T112" fmla="*/ 209 w 279"/>
                <a:gd name="T113" fmla="*/ 114 h 222"/>
                <a:gd name="T114" fmla="*/ 209 w 279"/>
                <a:gd name="T115" fmla="*/ 114 h 222"/>
                <a:gd name="T116" fmla="*/ 203 w 279"/>
                <a:gd name="T117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222">
                  <a:moveTo>
                    <a:pt x="203" y="91"/>
                  </a:moveTo>
                  <a:cubicBezTo>
                    <a:pt x="202" y="88"/>
                    <a:pt x="201" y="86"/>
                    <a:pt x="201" y="82"/>
                  </a:cubicBezTo>
                  <a:cubicBezTo>
                    <a:pt x="200" y="82"/>
                    <a:pt x="200" y="81"/>
                    <a:pt x="200" y="81"/>
                  </a:cubicBezTo>
                  <a:cubicBezTo>
                    <a:pt x="200" y="81"/>
                    <a:pt x="200" y="80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8" y="75"/>
                    <a:pt x="195" y="84"/>
                    <a:pt x="195" y="84"/>
                  </a:cubicBezTo>
                  <a:cubicBezTo>
                    <a:pt x="195" y="84"/>
                    <a:pt x="195" y="80"/>
                    <a:pt x="195" y="75"/>
                  </a:cubicBezTo>
                  <a:cubicBezTo>
                    <a:pt x="195" y="73"/>
                    <a:pt x="194" y="70"/>
                    <a:pt x="193" y="68"/>
                  </a:cubicBezTo>
                  <a:cubicBezTo>
                    <a:pt x="193" y="67"/>
                    <a:pt x="192" y="66"/>
                    <a:pt x="192" y="65"/>
                  </a:cubicBezTo>
                  <a:cubicBezTo>
                    <a:pt x="190" y="61"/>
                    <a:pt x="190" y="59"/>
                    <a:pt x="190" y="54"/>
                  </a:cubicBezTo>
                  <a:cubicBezTo>
                    <a:pt x="190" y="46"/>
                    <a:pt x="190" y="42"/>
                    <a:pt x="186" y="38"/>
                  </a:cubicBezTo>
                  <a:cubicBezTo>
                    <a:pt x="185" y="36"/>
                    <a:pt x="184" y="34"/>
                    <a:pt x="183" y="32"/>
                  </a:cubicBezTo>
                  <a:cubicBezTo>
                    <a:pt x="183" y="31"/>
                    <a:pt x="183" y="30"/>
                    <a:pt x="183" y="28"/>
                  </a:cubicBezTo>
                  <a:cubicBezTo>
                    <a:pt x="183" y="28"/>
                    <a:pt x="183" y="27"/>
                    <a:pt x="184" y="27"/>
                  </a:cubicBezTo>
                  <a:cubicBezTo>
                    <a:pt x="184" y="27"/>
                    <a:pt x="184" y="27"/>
                    <a:pt x="184" y="26"/>
                  </a:cubicBezTo>
                  <a:cubicBezTo>
                    <a:pt x="184" y="25"/>
                    <a:pt x="184" y="25"/>
                    <a:pt x="184" y="24"/>
                  </a:cubicBezTo>
                  <a:cubicBezTo>
                    <a:pt x="183" y="20"/>
                    <a:pt x="181" y="17"/>
                    <a:pt x="181" y="17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1" y="28"/>
                    <a:pt x="139" y="28"/>
                  </a:cubicBezTo>
                  <a:cubicBezTo>
                    <a:pt x="137" y="28"/>
                    <a:pt x="135" y="27"/>
                    <a:pt x="133" y="28"/>
                  </a:cubicBezTo>
                  <a:cubicBezTo>
                    <a:pt x="131" y="30"/>
                    <a:pt x="126" y="33"/>
                    <a:pt x="123" y="36"/>
                  </a:cubicBezTo>
                  <a:cubicBezTo>
                    <a:pt x="121" y="38"/>
                    <a:pt x="118" y="44"/>
                    <a:pt x="117" y="45"/>
                  </a:cubicBezTo>
                  <a:cubicBezTo>
                    <a:pt x="116" y="47"/>
                    <a:pt x="113" y="49"/>
                    <a:pt x="112" y="52"/>
                  </a:cubicBezTo>
                  <a:cubicBezTo>
                    <a:pt x="111" y="55"/>
                    <a:pt x="110" y="58"/>
                    <a:pt x="109" y="59"/>
                  </a:cubicBezTo>
                  <a:cubicBezTo>
                    <a:pt x="109" y="61"/>
                    <a:pt x="108" y="65"/>
                    <a:pt x="107" y="66"/>
                  </a:cubicBezTo>
                  <a:cubicBezTo>
                    <a:pt x="106" y="68"/>
                    <a:pt x="95" y="81"/>
                    <a:pt x="95" y="81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4"/>
                    <a:pt x="99" y="85"/>
                    <a:pt x="100" y="84"/>
                  </a:cubicBezTo>
                  <a:cubicBezTo>
                    <a:pt x="101" y="83"/>
                    <a:pt x="102" y="85"/>
                    <a:pt x="103" y="86"/>
                  </a:cubicBezTo>
                  <a:cubicBezTo>
                    <a:pt x="103" y="87"/>
                    <a:pt x="103" y="89"/>
                    <a:pt x="101" y="90"/>
                  </a:cubicBezTo>
                  <a:cubicBezTo>
                    <a:pt x="99" y="91"/>
                    <a:pt x="99" y="91"/>
                    <a:pt x="101" y="93"/>
                  </a:cubicBezTo>
                  <a:cubicBezTo>
                    <a:pt x="102" y="94"/>
                    <a:pt x="105" y="98"/>
                    <a:pt x="105" y="101"/>
                  </a:cubicBezTo>
                  <a:cubicBezTo>
                    <a:pt x="106" y="103"/>
                    <a:pt x="105" y="107"/>
                    <a:pt x="102" y="107"/>
                  </a:cubicBezTo>
                  <a:cubicBezTo>
                    <a:pt x="99" y="107"/>
                    <a:pt x="97" y="107"/>
                    <a:pt x="97" y="110"/>
                  </a:cubicBezTo>
                  <a:cubicBezTo>
                    <a:pt x="97" y="110"/>
                    <a:pt x="95" y="112"/>
                    <a:pt x="94" y="114"/>
                  </a:cubicBezTo>
                  <a:cubicBezTo>
                    <a:pt x="93" y="116"/>
                    <a:pt x="93" y="117"/>
                    <a:pt x="90" y="119"/>
                  </a:cubicBezTo>
                  <a:cubicBezTo>
                    <a:pt x="88" y="120"/>
                    <a:pt x="84" y="122"/>
                    <a:pt x="84" y="123"/>
                  </a:cubicBezTo>
                  <a:cubicBezTo>
                    <a:pt x="84" y="123"/>
                    <a:pt x="80" y="121"/>
                    <a:pt x="74" y="123"/>
                  </a:cubicBezTo>
                  <a:cubicBezTo>
                    <a:pt x="68" y="125"/>
                    <a:pt x="66" y="128"/>
                    <a:pt x="66" y="128"/>
                  </a:cubicBezTo>
                  <a:cubicBezTo>
                    <a:pt x="66" y="128"/>
                    <a:pt x="63" y="128"/>
                    <a:pt x="60" y="126"/>
                  </a:cubicBezTo>
                  <a:cubicBezTo>
                    <a:pt x="57" y="124"/>
                    <a:pt x="54" y="124"/>
                    <a:pt x="51" y="124"/>
                  </a:cubicBezTo>
                  <a:cubicBezTo>
                    <a:pt x="48" y="124"/>
                    <a:pt x="42" y="126"/>
                    <a:pt x="40" y="127"/>
                  </a:cubicBezTo>
                  <a:cubicBezTo>
                    <a:pt x="38" y="127"/>
                    <a:pt x="29" y="128"/>
                    <a:pt x="24" y="130"/>
                  </a:cubicBezTo>
                  <a:cubicBezTo>
                    <a:pt x="19" y="133"/>
                    <a:pt x="16" y="134"/>
                    <a:pt x="16" y="136"/>
                  </a:cubicBezTo>
                  <a:cubicBezTo>
                    <a:pt x="16" y="139"/>
                    <a:pt x="16" y="144"/>
                    <a:pt x="16" y="144"/>
                  </a:cubicBezTo>
                  <a:cubicBezTo>
                    <a:pt x="16" y="144"/>
                    <a:pt x="19" y="144"/>
                    <a:pt x="19" y="146"/>
                  </a:cubicBezTo>
                  <a:cubicBezTo>
                    <a:pt x="19" y="149"/>
                    <a:pt x="19" y="151"/>
                    <a:pt x="20" y="150"/>
                  </a:cubicBezTo>
                  <a:cubicBezTo>
                    <a:pt x="21" y="150"/>
                    <a:pt x="22" y="149"/>
                    <a:pt x="24" y="151"/>
                  </a:cubicBezTo>
                  <a:cubicBezTo>
                    <a:pt x="25" y="153"/>
                    <a:pt x="26" y="154"/>
                    <a:pt x="26" y="156"/>
                  </a:cubicBezTo>
                  <a:cubicBezTo>
                    <a:pt x="25" y="157"/>
                    <a:pt x="24" y="159"/>
                    <a:pt x="22" y="161"/>
                  </a:cubicBezTo>
                  <a:cubicBezTo>
                    <a:pt x="20" y="163"/>
                    <a:pt x="20" y="165"/>
                    <a:pt x="20" y="166"/>
                  </a:cubicBezTo>
                  <a:cubicBezTo>
                    <a:pt x="20" y="167"/>
                    <a:pt x="18" y="169"/>
                    <a:pt x="16" y="170"/>
                  </a:cubicBezTo>
                  <a:cubicBezTo>
                    <a:pt x="14" y="172"/>
                    <a:pt x="6" y="179"/>
                    <a:pt x="4" y="182"/>
                  </a:cubicBezTo>
                  <a:cubicBezTo>
                    <a:pt x="1" y="186"/>
                    <a:pt x="0" y="188"/>
                    <a:pt x="0" y="18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2" y="170"/>
                    <a:pt x="149" y="168"/>
                    <a:pt x="155" y="173"/>
                  </a:cubicBezTo>
                  <a:cubicBezTo>
                    <a:pt x="161" y="178"/>
                    <a:pt x="164" y="185"/>
                    <a:pt x="168" y="189"/>
                  </a:cubicBezTo>
                  <a:cubicBezTo>
                    <a:pt x="171" y="192"/>
                    <a:pt x="176" y="192"/>
                    <a:pt x="177" y="193"/>
                  </a:cubicBezTo>
                  <a:cubicBezTo>
                    <a:pt x="179" y="195"/>
                    <a:pt x="209" y="202"/>
                    <a:pt x="209" y="202"/>
                  </a:cubicBezTo>
                  <a:cubicBezTo>
                    <a:pt x="208" y="206"/>
                    <a:pt x="208" y="206"/>
                    <a:pt x="208" y="206"/>
                  </a:cubicBezTo>
                  <a:cubicBezTo>
                    <a:pt x="208" y="205"/>
                    <a:pt x="211" y="208"/>
                    <a:pt x="211" y="208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11"/>
                    <a:pt x="209" y="213"/>
                    <a:pt x="208" y="216"/>
                  </a:cubicBezTo>
                  <a:cubicBezTo>
                    <a:pt x="207" y="219"/>
                    <a:pt x="207" y="222"/>
                    <a:pt x="210" y="222"/>
                  </a:cubicBezTo>
                  <a:cubicBezTo>
                    <a:pt x="213" y="222"/>
                    <a:pt x="212" y="221"/>
                    <a:pt x="212" y="220"/>
                  </a:cubicBezTo>
                  <a:cubicBezTo>
                    <a:pt x="213" y="219"/>
                    <a:pt x="214" y="217"/>
                    <a:pt x="215" y="218"/>
                  </a:cubicBezTo>
                  <a:cubicBezTo>
                    <a:pt x="215" y="219"/>
                    <a:pt x="216" y="220"/>
                    <a:pt x="215" y="221"/>
                  </a:cubicBezTo>
                  <a:cubicBezTo>
                    <a:pt x="214" y="222"/>
                    <a:pt x="219" y="219"/>
                    <a:pt x="220" y="219"/>
                  </a:cubicBezTo>
                  <a:cubicBezTo>
                    <a:pt x="221" y="218"/>
                    <a:pt x="222" y="218"/>
                    <a:pt x="226" y="215"/>
                  </a:cubicBezTo>
                  <a:cubicBezTo>
                    <a:pt x="230" y="213"/>
                    <a:pt x="236" y="209"/>
                    <a:pt x="239" y="207"/>
                  </a:cubicBezTo>
                  <a:cubicBezTo>
                    <a:pt x="242" y="205"/>
                    <a:pt x="245" y="205"/>
                    <a:pt x="246" y="203"/>
                  </a:cubicBezTo>
                  <a:cubicBezTo>
                    <a:pt x="248" y="202"/>
                    <a:pt x="251" y="200"/>
                    <a:pt x="251" y="200"/>
                  </a:cubicBezTo>
                  <a:cubicBezTo>
                    <a:pt x="252" y="201"/>
                    <a:pt x="250" y="203"/>
                    <a:pt x="245" y="206"/>
                  </a:cubicBezTo>
                  <a:cubicBezTo>
                    <a:pt x="240" y="209"/>
                    <a:pt x="235" y="212"/>
                    <a:pt x="236" y="213"/>
                  </a:cubicBezTo>
                  <a:cubicBezTo>
                    <a:pt x="237" y="214"/>
                    <a:pt x="243" y="214"/>
                    <a:pt x="255" y="204"/>
                  </a:cubicBezTo>
                  <a:cubicBezTo>
                    <a:pt x="266" y="194"/>
                    <a:pt x="265" y="194"/>
                    <a:pt x="270" y="190"/>
                  </a:cubicBezTo>
                  <a:cubicBezTo>
                    <a:pt x="275" y="187"/>
                    <a:pt x="279" y="183"/>
                    <a:pt x="278" y="182"/>
                  </a:cubicBezTo>
                  <a:cubicBezTo>
                    <a:pt x="277" y="181"/>
                    <a:pt x="273" y="184"/>
                    <a:pt x="271" y="185"/>
                  </a:cubicBezTo>
                  <a:cubicBezTo>
                    <a:pt x="269" y="186"/>
                    <a:pt x="267" y="185"/>
                    <a:pt x="267" y="185"/>
                  </a:cubicBezTo>
                  <a:cubicBezTo>
                    <a:pt x="265" y="188"/>
                    <a:pt x="265" y="188"/>
                    <a:pt x="265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2" y="188"/>
                    <a:pt x="261" y="191"/>
                    <a:pt x="260" y="192"/>
                  </a:cubicBezTo>
                  <a:cubicBezTo>
                    <a:pt x="260" y="193"/>
                    <a:pt x="259" y="193"/>
                    <a:pt x="259" y="194"/>
                  </a:cubicBezTo>
                  <a:cubicBezTo>
                    <a:pt x="259" y="194"/>
                    <a:pt x="258" y="198"/>
                    <a:pt x="256" y="197"/>
                  </a:cubicBezTo>
                  <a:cubicBezTo>
                    <a:pt x="255" y="195"/>
                    <a:pt x="253" y="195"/>
                    <a:pt x="254" y="193"/>
                  </a:cubicBezTo>
                  <a:cubicBezTo>
                    <a:pt x="256" y="192"/>
                    <a:pt x="257" y="191"/>
                    <a:pt x="258" y="190"/>
                  </a:cubicBezTo>
                  <a:cubicBezTo>
                    <a:pt x="258" y="189"/>
                    <a:pt x="259" y="188"/>
                    <a:pt x="259" y="187"/>
                  </a:cubicBezTo>
                  <a:cubicBezTo>
                    <a:pt x="259" y="186"/>
                    <a:pt x="261" y="184"/>
                    <a:pt x="262" y="183"/>
                  </a:cubicBezTo>
                  <a:cubicBezTo>
                    <a:pt x="263" y="183"/>
                    <a:pt x="265" y="183"/>
                    <a:pt x="265" y="182"/>
                  </a:cubicBezTo>
                  <a:cubicBezTo>
                    <a:pt x="265" y="181"/>
                    <a:pt x="261" y="180"/>
                    <a:pt x="259" y="181"/>
                  </a:cubicBezTo>
                  <a:cubicBezTo>
                    <a:pt x="257" y="183"/>
                    <a:pt x="256" y="187"/>
                    <a:pt x="255" y="188"/>
                  </a:cubicBezTo>
                  <a:cubicBezTo>
                    <a:pt x="255" y="189"/>
                    <a:pt x="250" y="191"/>
                    <a:pt x="248" y="193"/>
                  </a:cubicBezTo>
                  <a:cubicBezTo>
                    <a:pt x="246" y="194"/>
                    <a:pt x="239" y="197"/>
                    <a:pt x="235" y="197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235" y="197"/>
                    <a:pt x="234" y="201"/>
                    <a:pt x="232" y="201"/>
                  </a:cubicBezTo>
                  <a:cubicBezTo>
                    <a:pt x="229" y="201"/>
                    <a:pt x="227" y="200"/>
                    <a:pt x="225" y="201"/>
                  </a:cubicBezTo>
                  <a:cubicBezTo>
                    <a:pt x="224" y="202"/>
                    <a:pt x="224" y="204"/>
                    <a:pt x="224" y="204"/>
                  </a:cubicBezTo>
                  <a:cubicBezTo>
                    <a:pt x="224" y="204"/>
                    <a:pt x="220" y="204"/>
                    <a:pt x="219" y="205"/>
                  </a:cubicBezTo>
                  <a:cubicBezTo>
                    <a:pt x="218" y="206"/>
                    <a:pt x="218" y="209"/>
                    <a:pt x="218" y="209"/>
                  </a:cubicBezTo>
                  <a:cubicBezTo>
                    <a:pt x="218" y="209"/>
                    <a:pt x="217" y="208"/>
                    <a:pt x="217" y="209"/>
                  </a:cubicBezTo>
                  <a:cubicBezTo>
                    <a:pt x="216" y="209"/>
                    <a:pt x="216" y="211"/>
                    <a:pt x="216" y="211"/>
                  </a:cubicBezTo>
                  <a:cubicBezTo>
                    <a:pt x="216" y="211"/>
                    <a:pt x="213" y="211"/>
                    <a:pt x="213" y="211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208"/>
                    <a:pt x="217" y="204"/>
                    <a:pt x="217" y="201"/>
                  </a:cubicBezTo>
                  <a:cubicBezTo>
                    <a:pt x="214" y="197"/>
                    <a:pt x="214" y="197"/>
                    <a:pt x="214" y="197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19" y="190"/>
                    <a:pt x="216" y="186"/>
                    <a:pt x="215" y="180"/>
                  </a:cubicBezTo>
                  <a:cubicBezTo>
                    <a:pt x="215" y="179"/>
                    <a:pt x="215" y="179"/>
                    <a:pt x="215" y="178"/>
                  </a:cubicBezTo>
                  <a:cubicBezTo>
                    <a:pt x="214" y="175"/>
                    <a:pt x="213" y="172"/>
                    <a:pt x="213" y="170"/>
                  </a:cubicBezTo>
                  <a:cubicBezTo>
                    <a:pt x="212" y="167"/>
                    <a:pt x="211" y="154"/>
                    <a:pt x="210" y="152"/>
                  </a:cubicBezTo>
                  <a:cubicBezTo>
                    <a:pt x="210" y="149"/>
                    <a:pt x="209" y="12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6" y="106"/>
                    <a:pt x="206" y="100"/>
                  </a:cubicBezTo>
                  <a:cubicBezTo>
                    <a:pt x="205" y="97"/>
                    <a:pt x="204" y="94"/>
                    <a:pt x="203" y="9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97">
              <a:extLst>
                <a:ext uri="{FF2B5EF4-FFF2-40B4-BE49-F238E27FC236}">
                  <a16:creationId xmlns:a16="http://schemas.microsoft.com/office/drawing/2014/main" id="{A08EE22A-CEF9-4C7C-B50A-D1259B2D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3315" y="5487963"/>
              <a:ext cx="234950" cy="460375"/>
            </a:xfrm>
            <a:custGeom>
              <a:avLst/>
              <a:gdLst>
                <a:gd name="T0" fmla="*/ 55 w 63"/>
                <a:gd name="T1" fmla="*/ 95 h 123"/>
                <a:gd name="T2" fmla="*/ 20 w 63"/>
                <a:gd name="T3" fmla="*/ 0 h 123"/>
                <a:gd name="T4" fmla="*/ 18 w 63"/>
                <a:gd name="T5" fmla="*/ 2 h 123"/>
                <a:gd name="T6" fmla="*/ 14 w 63"/>
                <a:gd name="T7" fmla="*/ 2 h 123"/>
                <a:gd name="T8" fmla="*/ 11 w 63"/>
                <a:gd name="T9" fmla="*/ 5 h 123"/>
                <a:gd name="T10" fmla="*/ 10 w 63"/>
                <a:gd name="T11" fmla="*/ 7 h 123"/>
                <a:gd name="T12" fmla="*/ 11 w 63"/>
                <a:gd name="T13" fmla="*/ 13 h 123"/>
                <a:gd name="T14" fmla="*/ 11 w 63"/>
                <a:gd name="T15" fmla="*/ 14 h 123"/>
                <a:gd name="T16" fmla="*/ 12 w 63"/>
                <a:gd name="T17" fmla="*/ 21 h 123"/>
                <a:gd name="T18" fmla="*/ 12 w 63"/>
                <a:gd name="T19" fmla="*/ 25 h 123"/>
                <a:gd name="T20" fmla="*/ 12 w 63"/>
                <a:gd name="T21" fmla="*/ 29 h 123"/>
                <a:gd name="T22" fmla="*/ 14 w 63"/>
                <a:gd name="T23" fmla="*/ 34 h 123"/>
                <a:gd name="T24" fmla="*/ 15 w 63"/>
                <a:gd name="T25" fmla="*/ 36 h 123"/>
                <a:gd name="T26" fmla="*/ 10 w 63"/>
                <a:gd name="T27" fmla="*/ 50 h 123"/>
                <a:gd name="T28" fmla="*/ 10 w 63"/>
                <a:gd name="T29" fmla="*/ 50 h 123"/>
                <a:gd name="T30" fmla="*/ 8 w 63"/>
                <a:gd name="T31" fmla="*/ 51 h 123"/>
                <a:gd name="T32" fmla="*/ 5 w 63"/>
                <a:gd name="T33" fmla="*/ 53 h 123"/>
                <a:gd name="T34" fmla="*/ 5 w 63"/>
                <a:gd name="T35" fmla="*/ 55 h 123"/>
                <a:gd name="T36" fmla="*/ 6 w 63"/>
                <a:gd name="T37" fmla="*/ 62 h 123"/>
                <a:gd name="T38" fmla="*/ 6 w 63"/>
                <a:gd name="T39" fmla="*/ 71 h 123"/>
                <a:gd name="T40" fmla="*/ 6 w 63"/>
                <a:gd name="T41" fmla="*/ 78 h 123"/>
                <a:gd name="T42" fmla="*/ 5 w 63"/>
                <a:gd name="T43" fmla="*/ 79 h 123"/>
                <a:gd name="T44" fmla="*/ 5 w 63"/>
                <a:gd name="T45" fmla="*/ 80 h 123"/>
                <a:gd name="T46" fmla="*/ 4 w 63"/>
                <a:gd name="T47" fmla="*/ 80 h 123"/>
                <a:gd name="T48" fmla="*/ 2 w 63"/>
                <a:gd name="T49" fmla="*/ 83 h 123"/>
                <a:gd name="T50" fmla="*/ 2 w 63"/>
                <a:gd name="T51" fmla="*/ 87 h 123"/>
                <a:gd name="T52" fmla="*/ 2 w 63"/>
                <a:gd name="T53" fmla="*/ 88 h 123"/>
                <a:gd name="T54" fmla="*/ 1 w 63"/>
                <a:gd name="T55" fmla="*/ 90 h 123"/>
                <a:gd name="T56" fmla="*/ 1 w 63"/>
                <a:gd name="T57" fmla="*/ 90 h 123"/>
                <a:gd name="T58" fmla="*/ 0 w 63"/>
                <a:gd name="T59" fmla="*/ 91 h 123"/>
                <a:gd name="T60" fmla="*/ 1 w 63"/>
                <a:gd name="T61" fmla="*/ 92 h 123"/>
                <a:gd name="T62" fmla="*/ 5 w 63"/>
                <a:gd name="T63" fmla="*/ 103 h 123"/>
                <a:gd name="T64" fmla="*/ 5 w 63"/>
                <a:gd name="T65" fmla="*/ 103 h 123"/>
                <a:gd name="T66" fmla="*/ 5 w 63"/>
                <a:gd name="T67" fmla="*/ 107 h 123"/>
                <a:gd name="T68" fmla="*/ 6 w 63"/>
                <a:gd name="T69" fmla="*/ 110 h 123"/>
                <a:gd name="T70" fmla="*/ 7 w 63"/>
                <a:gd name="T71" fmla="*/ 110 h 123"/>
                <a:gd name="T72" fmla="*/ 7 w 63"/>
                <a:gd name="T73" fmla="*/ 111 h 123"/>
                <a:gd name="T74" fmla="*/ 7 w 63"/>
                <a:gd name="T75" fmla="*/ 111 h 123"/>
                <a:gd name="T76" fmla="*/ 6 w 63"/>
                <a:gd name="T77" fmla="*/ 113 h 123"/>
                <a:gd name="T78" fmla="*/ 5 w 63"/>
                <a:gd name="T79" fmla="*/ 115 h 123"/>
                <a:gd name="T80" fmla="*/ 6 w 63"/>
                <a:gd name="T81" fmla="*/ 120 h 123"/>
                <a:gd name="T82" fmla="*/ 6 w 63"/>
                <a:gd name="T83" fmla="*/ 123 h 123"/>
                <a:gd name="T84" fmla="*/ 5 w 63"/>
                <a:gd name="T85" fmla="*/ 115 h 123"/>
                <a:gd name="T86" fmla="*/ 5 w 63"/>
                <a:gd name="T87" fmla="*/ 115 h 123"/>
                <a:gd name="T88" fmla="*/ 5 w 63"/>
                <a:gd name="T89" fmla="*/ 114 h 123"/>
                <a:gd name="T90" fmla="*/ 5 w 63"/>
                <a:gd name="T91" fmla="*/ 123 h 123"/>
                <a:gd name="T92" fmla="*/ 47 w 63"/>
                <a:gd name="T93" fmla="*/ 115 h 123"/>
                <a:gd name="T94" fmla="*/ 48 w 63"/>
                <a:gd name="T95" fmla="*/ 110 h 123"/>
                <a:gd name="T96" fmla="*/ 49 w 63"/>
                <a:gd name="T97" fmla="*/ 110 h 123"/>
                <a:gd name="T98" fmla="*/ 49 w 63"/>
                <a:gd name="T99" fmla="*/ 110 h 123"/>
                <a:gd name="T100" fmla="*/ 51 w 63"/>
                <a:gd name="T101" fmla="*/ 109 h 123"/>
                <a:gd name="T102" fmla="*/ 52 w 63"/>
                <a:gd name="T103" fmla="*/ 109 h 123"/>
                <a:gd name="T104" fmla="*/ 55 w 63"/>
                <a:gd name="T105" fmla="*/ 106 h 123"/>
                <a:gd name="T106" fmla="*/ 56 w 63"/>
                <a:gd name="T107" fmla="*/ 105 h 123"/>
                <a:gd name="T108" fmla="*/ 61 w 63"/>
                <a:gd name="T109" fmla="*/ 105 h 123"/>
                <a:gd name="T110" fmla="*/ 56 w 63"/>
                <a:gd name="T111" fmla="*/ 105 h 123"/>
                <a:gd name="T112" fmla="*/ 55 w 63"/>
                <a:gd name="T113" fmla="*/ 106 h 123"/>
                <a:gd name="T114" fmla="*/ 56 w 63"/>
                <a:gd name="T115" fmla="*/ 105 h 123"/>
                <a:gd name="T116" fmla="*/ 61 w 63"/>
                <a:gd name="T117" fmla="*/ 106 h 123"/>
                <a:gd name="T118" fmla="*/ 63 w 63"/>
                <a:gd name="T119" fmla="*/ 103 h 123"/>
                <a:gd name="T120" fmla="*/ 55 w 63"/>
                <a:gd name="T121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123">
                  <a:moveTo>
                    <a:pt x="55" y="9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4"/>
                    <a:pt x="11" y="5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9" y="18"/>
                    <a:pt x="12" y="21"/>
                  </a:cubicBezTo>
                  <a:cubicBezTo>
                    <a:pt x="13" y="22"/>
                    <a:pt x="13" y="24"/>
                    <a:pt x="12" y="25"/>
                  </a:cubicBezTo>
                  <a:cubicBezTo>
                    <a:pt x="12" y="26"/>
                    <a:pt x="12" y="28"/>
                    <a:pt x="12" y="29"/>
                  </a:cubicBezTo>
                  <a:cubicBezTo>
                    <a:pt x="13" y="31"/>
                    <a:pt x="14" y="33"/>
                    <a:pt x="14" y="34"/>
                  </a:cubicBezTo>
                  <a:cubicBezTo>
                    <a:pt x="14" y="34"/>
                    <a:pt x="15" y="35"/>
                    <a:pt x="15" y="36"/>
                  </a:cubicBezTo>
                  <a:cubicBezTo>
                    <a:pt x="16" y="41"/>
                    <a:pt x="14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8" y="51"/>
                  </a:cubicBezTo>
                  <a:cubicBezTo>
                    <a:pt x="6" y="51"/>
                    <a:pt x="5" y="52"/>
                    <a:pt x="5" y="53"/>
                  </a:cubicBezTo>
                  <a:cubicBezTo>
                    <a:pt x="5" y="53"/>
                    <a:pt x="5" y="54"/>
                    <a:pt x="5" y="55"/>
                  </a:cubicBezTo>
                  <a:cubicBezTo>
                    <a:pt x="5" y="57"/>
                    <a:pt x="6" y="60"/>
                    <a:pt x="6" y="62"/>
                  </a:cubicBezTo>
                  <a:cubicBezTo>
                    <a:pt x="6" y="64"/>
                    <a:pt x="6" y="68"/>
                    <a:pt x="6" y="71"/>
                  </a:cubicBezTo>
                  <a:cubicBezTo>
                    <a:pt x="6" y="73"/>
                    <a:pt x="6" y="77"/>
                    <a:pt x="6" y="78"/>
                  </a:cubicBezTo>
                  <a:cubicBezTo>
                    <a:pt x="6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1"/>
                    <a:pt x="3" y="82"/>
                    <a:pt x="2" y="83"/>
                  </a:cubicBezTo>
                  <a:cubicBezTo>
                    <a:pt x="2" y="84"/>
                    <a:pt x="2" y="86"/>
                    <a:pt x="2" y="87"/>
                  </a:cubicBezTo>
                  <a:cubicBezTo>
                    <a:pt x="2" y="87"/>
                    <a:pt x="2" y="87"/>
                    <a:pt x="2" y="88"/>
                  </a:cubicBezTo>
                  <a:cubicBezTo>
                    <a:pt x="2" y="89"/>
                    <a:pt x="2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1" y="92"/>
                  </a:cubicBezTo>
                  <a:cubicBezTo>
                    <a:pt x="4" y="94"/>
                    <a:pt x="4" y="99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8"/>
                    <a:pt x="6" y="109"/>
                    <a:pt x="6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0"/>
                    <a:pt x="7" y="110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6" y="112"/>
                    <a:pt x="6" y="113"/>
                  </a:cubicBezTo>
                  <a:cubicBezTo>
                    <a:pt x="6" y="113"/>
                    <a:pt x="6" y="114"/>
                    <a:pt x="5" y="115"/>
                  </a:cubicBezTo>
                  <a:cubicBezTo>
                    <a:pt x="5" y="116"/>
                    <a:pt x="6" y="120"/>
                    <a:pt x="6" y="120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5" y="118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8"/>
                    <a:pt x="5" y="122"/>
                    <a:pt x="5" y="123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5"/>
                    <a:pt x="63" y="103"/>
                    <a:pt x="63" y="103"/>
                  </a:cubicBezTo>
                  <a:cubicBezTo>
                    <a:pt x="58" y="104"/>
                    <a:pt x="55" y="95"/>
                    <a:pt x="55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98">
              <a:extLst>
                <a:ext uri="{FF2B5EF4-FFF2-40B4-BE49-F238E27FC236}">
                  <a16:creationId xmlns:a16="http://schemas.microsoft.com/office/drawing/2014/main" id="{9EB884B6-8373-4A5D-9F4C-41C9CD5A9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5990" y="5543525"/>
              <a:ext cx="242888" cy="427037"/>
            </a:xfrm>
            <a:custGeom>
              <a:avLst/>
              <a:gdLst>
                <a:gd name="T0" fmla="*/ 55 w 65"/>
                <a:gd name="T1" fmla="*/ 99 h 114"/>
                <a:gd name="T2" fmla="*/ 56 w 65"/>
                <a:gd name="T3" fmla="*/ 97 h 114"/>
                <a:gd name="T4" fmla="*/ 55 w 65"/>
                <a:gd name="T5" fmla="*/ 89 h 114"/>
                <a:gd name="T6" fmla="*/ 54 w 65"/>
                <a:gd name="T7" fmla="*/ 82 h 114"/>
                <a:gd name="T8" fmla="*/ 53 w 65"/>
                <a:gd name="T9" fmla="*/ 81 h 114"/>
                <a:gd name="T10" fmla="*/ 50 w 65"/>
                <a:gd name="T11" fmla="*/ 76 h 114"/>
                <a:gd name="T12" fmla="*/ 52 w 65"/>
                <a:gd name="T13" fmla="*/ 70 h 114"/>
                <a:gd name="T14" fmla="*/ 52 w 65"/>
                <a:gd name="T15" fmla="*/ 67 h 114"/>
                <a:gd name="T16" fmla="*/ 54 w 65"/>
                <a:gd name="T17" fmla="*/ 65 h 114"/>
                <a:gd name="T18" fmla="*/ 56 w 65"/>
                <a:gd name="T19" fmla="*/ 60 h 114"/>
                <a:gd name="T20" fmla="*/ 55 w 65"/>
                <a:gd name="T21" fmla="*/ 40 h 114"/>
                <a:gd name="T22" fmla="*/ 55 w 65"/>
                <a:gd name="T23" fmla="*/ 38 h 114"/>
                <a:gd name="T24" fmla="*/ 56 w 65"/>
                <a:gd name="T25" fmla="*/ 36 h 114"/>
                <a:gd name="T26" fmla="*/ 58 w 65"/>
                <a:gd name="T27" fmla="*/ 35 h 114"/>
                <a:gd name="T28" fmla="*/ 59 w 65"/>
                <a:gd name="T29" fmla="*/ 35 h 114"/>
                <a:gd name="T30" fmla="*/ 64 w 65"/>
                <a:gd name="T31" fmla="*/ 28 h 114"/>
                <a:gd name="T32" fmla="*/ 64 w 65"/>
                <a:gd name="T33" fmla="*/ 21 h 114"/>
                <a:gd name="T34" fmla="*/ 63 w 65"/>
                <a:gd name="T35" fmla="*/ 16 h 114"/>
                <a:gd name="T36" fmla="*/ 62 w 65"/>
                <a:gd name="T37" fmla="*/ 10 h 114"/>
                <a:gd name="T38" fmla="*/ 60 w 65"/>
                <a:gd name="T39" fmla="*/ 4 h 114"/>
                <a:gd name="T40" fmla="*/ 0 w 65"/>
                <a:gd name="T41" fmla="*/ 17 h 114"/>
                <a:gd name="T42" fmla="*/ 0 w 65"/>
                <a:gd name="T43" fmla="*/ 17 h 114"/>
                <a:gd name="T44" fmla="*/ 3 w 65"/>
                <a:gd name="T45" fmla="*/ 26 h 114"/>
                <a:gd name="T46" fmla="*/ 2 w 65"/>
                <a:gd name="T47" fmla="*/ 30 h 114"/>
                <a:gd name="T48" fmla="*/ 8 w 65"/>
                <a:gd name="T49" fmla="*/ 41 h 114"/>
                <a:gd name="T50" fmla="*/ 9 w 65"/>
                <a:gd name="T51" fmla="*/ 54 h 114"/>
                <a:gd name="T52" fmla="*/ 11 w 65"/>
                <a:gd name="T53" fmla="*/ 66 h 114"/>
                <a:gd name="T54" fmla="*/ 13 w 65"/>
                <a:gd name="T55" fmla="*/ 69 h 114"/>
                <a:gd name="T56" fmla="*/ 14 w 65"/>
                <a:gd name="T57" fmla="*/ 75 h 114"/>
                <a:gd name="T58" fmla="*/ 14 w 65"/>
                <a:gd name="T59" fmla="*/ 81 h 114"/>
                <a:gd name="T60" fmla="*/ 16 w 65"/>
                <a:gd name="T61" fmla="*/ 79 h 114"/>
                <a:gd name="T62" fmla="*/ 19 w 65"/>
                <a:gd name="T63" fmla="*/ 80 h 114"/>
                <a:gd name="T64" fmla="*/ 20 w 65"/>
                <a:gd name="T65" fmla="*/ 82 h 114"/>
                <a:gd name="T66" fmla="*/ 25 w 65"/>
                <a:gd name="T67" fmla="*/ 99 h 114"/>
                <a:gd name="T68" fmla="*/ 26 w 65"/>
                <a:gd name="T69" fmla="*/ 107 h 114"/>
                <a:gd name="T70" fmla="*/ 28 w 65"/>
                <a:gd name="T71" fmla="*/ 114 h 114"/>
                <a:gd name="T72" fmla="*/ 55 w 65"/>
                <a:gd name="T7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114">
                  <a:moveTo>
                    <a:pt x="55" y="99"/>
                  </a:move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56" y="98"/>
                    <a:pt x="56" y="98"/>
                  </a:cubicBezTo>
                  <a:cubicBezTo>
                    <a:pt x="56" y="98"/>
                    <a:pt x="56" y="97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56" y="95"/>
                    <a:pt x="55" y="93"/>
                    <a:pt x="55" y="89"/>
                  </a:cubicBezTo>
                  <a:cubicBezTo>
                    <a:pt x="54" y="89"/>
                    <a:pt x="54" y="88"/>
                    <a:pt x="54" y="87"/>
                  </a:cubicBezTo>
                  <a:cubicBezTo>
                    <a:pt x="54" y="85"/>
                    <a:pt x="54" y="84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0"/>
                    <a:pt x="52" y="79"/>
                    <a:pt x="52" y="78"/>
                  </a:cubicBezTo>
                  <a:cubicBezTo>
                    <a:pt x="51" y="77"/>
                    <a:pt x="50" y="77"/>
                    <a:pt x="50" y="76"/>
                  </a:cubicBezTo>
                  <a:cubicBezTo>
                    <a:pt x="50" y="76"/>
                    <a:pt x="49" y="76"/>
                    <a:pt x="49" y="76"/>
                  </a:cubicBezTo>
                  <a:cubicBezTo>
                    <a:pt x="49" y="76"/>
                    <a:pt x="52" y="75"/>
                    <a:pt x="52" y="70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3" y="65"/>
                    <a:pt x="54" y="65"/>
                  </a:cubicBezTo>
                  <a:cubicBezTo>
                    <a:pt x="55" y="64"/>
                    <a:pt x="56" y="63"/>
                    <a:pt x="56" y="61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5" y="44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5" y="37"/>
                    <a:pt x="55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1" y="33"/>
                    <a:pt x="64" y="30"/>
                    <a:pt x="64" y="28"/>
                  </a:cubicBezTo>
                  <a:cubicBezTo>
                    <a:pt x="64" y="27"/>
                    <a:pt x="65" y="24"/>
                    <a:pt x="65" y="21"/>
                  </a:cubicBezTo>
                  <a:cubicBezTo>
                    <a:pt x="65" y="21"/>
                    <a:pt x="65" y="21"/>
                    <a:pt x="64" y="21"/>
                  </a:cubicBezTo>
                  <a:cubicBezTo>
                    <a:pt x="64" y="20"/>
                    <a:pt x="64" y="20"/>
                    <a:pt x="64" y="19"/>
                  </a:cubicBezTo>
                  <a:cubicBezTo>
                    <a:pt x="63" y="18"/>
                    <a:pt x="63" y="17"/>
                    <a:pt x="63" y="16"/>
                  </a:cubicBezTo>
                  <a:cubicBezTo>
                    <a:pt x="61" y="15"/>
                    <a:pt x="60" y="13"/>
                    <a:pt x="61" y="12"/>
                  </a:cubicBezTo>
                  <a:cubicBezTo>
                    <a:pt x="61" y="11"/>
                    <a:pt x="62" y="11"/>
                    <a:pt x="62" y="10"/>
                  </a:cubicBezTo>
                  <a:cubicBezTo>
                    <a:pt x="62" y="8"/>
                    <a:pt x="62" y="6"/>
                    <a:pt x="61" y="5"/>
                  </a:cubicBezTo>
                  <a:cubicBezTo>
                    <a:pt x="61" y="4"/>
                    <a:pt x="60" y="4"/>
                    <a:pt x="60" y="4"/>
                  </a:cubicBezTo>
                  <a:cubicBezTo>
                    <a:pt x="60" y="2"/>
                    <a:pt x="60" y="0"/>
                    <a:pt x="6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1"/>
                    <a:pt x="3" y="24"/>
                    <a:pt x="3" y="26"/>
                  </a:cubicBezTo>
                  <a:cubicBezTo>
                    <a:pt x="3" y="27"/>
                    <a:pt x="3" y="27"/>
                    <a:pt x="2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31"/>
                    <a:pt x="3" y="33"/>
                    <a:pt x="3" y="34"/>
                  </a:cubicBezTo>
                  <a:cubicBezTo>
                    <a:pt x="5" y="36"/>
                    <a:pt x="7" y="38"/>
                    <a:pt x="8" y="41"/>
                  </a:cubicBezTo>
                  <a:cubicBezTo>
                    <a:pt x="10" y="46"/>
                    <a:pt x="10" y="49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9"/>
                    <a:pt x="10" y="62"/>
                    <a:pt x="11" y="65"/>
                  </a:cubicBezTo>
                  <a:cubicBezTo>
                    <a:pt x="11" y="65"/>
                    <a:pt x="11" y="66"/>
                    <a:pt x="11" y="66"/>
                  </a:cubicBezTo>
                  <a:cubicBezTo>
                    <a:pt x="12" y="66"/>
                    <a:pt x="12" y="67"/>
                    <a:pt x="12" y="67"/>
                  </a:cubicBezTo>
                  <a:cubicBezTo>
                    <a:pt x="12" y="68"/>
                    <a:pt x="13" y="69"/>
                    <a:pt x="13" y="69"/>
                  </a:cubicBezTo>
                  <a:cubicBezTo>
                    <a:pt x="13" y="69"/>
                    <a:pt x="13" y="69"/>
                    <a:pt x="13" y="70"/>
                  </a:cubicBezTo>
                  <a:cubicBezTo>
                    <a:pt x="14" y="71"/>
                    <a:pt x="14" y="73"/>
                    <a:pt x="14" y="75"/>
                  </a:cubicBezTo>
                  <a:cubicBezTo>
                    <a:pt x="14" y="75"/>
                    <a:pt x="14" y="76"/>
                    <a:pt x="14" y="76"/>
                  </a:cubicBezTo>
                  <a:cubicBezTo>
                    <a:pt x="15" y="78"/>
                    <a:pt x="15" y="79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5" y="80"/>
                    <a:pt x="16" y="79"/>
                  </a:cubicBezTo>
                  <a:cubicBezTo>
                    <a:pt x="17" y="78"/>
                    <a:pt x="18" y="77"/>
                    <a:pt x="19" y="79"/>
                  </a:cubicBezTo>
                  <a:cubicBezTo>
                    <a:pt x="19" y="79"/>
                    <a:pt x="19" y="79"/>
                    <a:pt x="19" y="80"/>
                  </a:cubicBezTo>
                  <a:cubicBezTo>
                    <a:pt x="19" y="80"/>
                    <a:pt x="19" y="81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4"/>
                    <a:pt x="21" y="88"/>
                    <a:pt x="22" y="91"/>
                  </a:cubicBezTo>
                  <a:cubicBezTo>
                    <a:pt x="24" y="94"/>
                    <a:pt x="25" y="96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6" y="104"/>
                    <a:pt x="26" y="107"/>
                  </a:cubicBezTo>
                  <a:cubicBezTo>
                    <a:pt x="27" y="110"/>
                    <a:pt x="27" y="112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7"/>
                    <a:pt x="55" y="103"/>
                    <a:pt x="55" y="9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99">
              <a:extLst>
                <a:ext uri="{FF2B5EF4-FFF2-40B4-BE49-F238E27FC236}">
                  <a16:creationId xmlns:a16="http://schemas.microsoft.com/office/drawing/2014/main" id="{901E77AC-D704-4471-9D93-434A9DA8B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3790" y="5565750"/>
              <a:ext cx="719138" cy="760412"/>
            </a:xfrm>
            <a:custGeom>
              <a:avLst/>
              <a:gdLst>
                <a:gd name="T0" fmla="*/ 166 w 192"/>
                <a:gd name="T1" fmla="*/ 78 h 203"/>
                <a:gd name="T2" fmla="*/ 163 w 192"/>
                <a:gd name="T3" fmla="*/ 74 h 203"/>
                <a:gd name="T4" fmla="*/ 162 w 192"/>
                <a:gd name="T5" fmla="*/ 65 h 203"/>
                <a:gd name="T6" fmla="*/ 160 w 192"/>
                <a:gd name="T7" fmla="*/ 58 h 203"/>
                <a:gd name="T8" fmla="*/ 157 w 192"/>
                <a:gd name="T9" fmla="*/ 55 h 203"/>
                <a:gd name="T10" fmla="*/ 147 w 192"/>
                <a:gd name="T11" fmla="*/ 45 h 203"/>
                <a:gd name="T12" fmla="*/ 120 w 192"/>
                <a:gd name="T13" fmla="*/ 33 h 203"/>
                <a:gd name="T14" fmla="*/ 118 w 192"/>
                <a:gd name="T15" fmla="*/ 33 h 203"/>
                <a:gd name="T16" fmla="*/ 115 w 192"/>
                <a:gd name="T17" fmla="*/ 32 h 203"/>
                <a:gd name="T18" fmla="*/ 110 w 192"/>
                <a:gd name="T19" fmla="*/ 30 h 203"/>
                <a:gd name="T20" fmla="*/ 102 w 192"/>
                <a:gd name="T21" fmla="*/ 29 h 203"/>
                <a:gd name="T22" fmla="*/ 92 w 192"/>
                <a:gd name="T23" fmla="*/ 26 h 203"/>
                <a:gd name="T24" fmla="*/ 91 w 192"/>
                <a:gd name="T25" fmla="*/ 25 h 203"/>
                <a:gd name="T26" fmla="*/ 82 w 192"/>
                <a:gd name="T27" fmla="*/ 20 h 203"/>
                <a:gd name="T28" fmla="*/ 71 w 192"/>
                <a:gd name="T29" fmla="*/ 14 h 203"/>
                <a:gd name="T30" fmla="*/ 68 w 192"/>
                <a:gd name="T31" fmla="*/ 9 h 203"/>
                <a:gd name="T32" fmla="*/ 61 w 192"/>
                <a:gd name="T33" fmla="*/ 1 h 203"/>
                <a:gd name="T34" fmla="*/ 45 w 192"/>
                <a:gd name="T35" fmla="*/ 7 h 203"/>
                <a:gd name="T36" fmla="*/ 23 w 192"/>
                <a:gd name="T37" fmla="*/ 15 h 203"/>
                <a:gd name="T38" fmla="*/ 19 w 192"/>
                <a:gd name="T39" fmla="*/ 42 h 203"/>
                <a:gd name="T40" fmla="*/ 1 w 192"/>
                <a:gd name="T41" fmla="*/ 53 h 203"/>
                <a:gd name="T42" fmla="*/ 4 w 192"/>
                <a:gd name="T43" fmla="*/ 82 h 203"/>
                <a:gd name="T44" fmla="*/ 5 w 192"/>
                <a:gd name="T45" fmla="*/ 103 h 203"/>
                <a:gd name="T46" fmla="*/ 18 w 192"/>
                <a:gd name="T47" fmla="*/ 115 h 203"/>
                <a:gd name="T48" fmla="*/ 40 w 192"/>
                <a:gd name="T49" fmla="*/ 131 h 203"/>
                <a:gd name="T50" fmla="*/ 49 w 192"/>
                <a:gd name="T51" fmla="*/ 143 h 203"/>
                <a:gd name="T52" fmla="*/ 53 w 192"/>
                <a:gd name="T53" fmla="*/ 154 h 203"/>
                <a:gd name="T54" fmla="*/ 60 w 192"/>
                <a:gd name="T55" fmla="*/ 170 h 203"/>
                <a:gd name="T56" fmla="*/ 57 w 192"/>
                <a:gd name="T57" fmla="*/ 182 h 203"/>
                <a:gd name="T58" fmla="*/ 65 w 192"/>
                <a:gd name="T59" fmla="*/ 197 h 203"/>
                <a:gd name="T60" fmla="*/ 73 w 192"/>
                <a:gd name="T61" fmla="*/ 203 h 203"/>
                <a:gd name="T62" fmla="*/ 171 w 192"/>
                <a:gd name="T63" fmla="*/ 200 h 203"/>
                <a:gd name="T64" fmla="*/ 171 w 192"/>
                <a:gd name="T65" fmla="*/ 197 h 203"/>
                <a:gd name="T66" fmla="*/ 171 w 192"/>
                <a:gd name="T67" fmla="*/ 178 h 203"/>
                <a:gd name="T68" fmla="*/ 166 w 192"/>
                <a:gd name="T69" fmla="*/ 163 h 203"/>
                <a:gd name="T70" fmla="*/ 168 w 192"/>
                <a:gd name="T71" fmla="*/ 135 h 203"/>
                <a:gd name="T72" fmla="*/ 171 w 192"/>
                <a:gd name="T73" fmla="*/ 120 h 203"/>
                <a:gd name="T74" fmla="*/ 175 w 192"/>
                <a:gd name="T75" fmla="*/ 110 h 203"/>
                <a:gd name="T76" fmla="*/ 191 w 192"/>
                <a:gd name="T77" fmla="*/ 65 h 203"/>
                <a:gd name="T78" fmla="*/ 183 w 192"/>
                <a:gd name="T79" fmla="*/ 73 h 203"/>
                <a:gd name="T80" fmla="*/ 179 w 192"/>
                <a:gd name="T81" fmla="*/ 81 h 203"/>
                <a:gd name="T82" fmla="*/ 174 w 192"/>
                <a:gd name="T83" fmla="*/ 91 h 203"/>
                <a:gd name="T84" fmla="*/ 159 w 192"/>
                <a:gd name="T85" fmla="*/ 113 h 203"/>
                <a:gd name="T86" fmla="*/ 155 w 192"/>
                <a:gd name="T87" fmla="*/ 117 h 203"/>
                <a:gd name="T88" fmla="*/ 156 w 192"/>
                <a:gd name="T89" fmla="*/ 106 h 203"/>
                <a:gd name="T90" fmla="*/ 161 w 192"/>
                <a:gd name="T91" fmla="*/ 100 h 203"/>
                <a:gd name="T92" fmla="*/ 161 w 192"/>
                <a:gd name="T93" fmla="*/ 97 h 203"/>
                <a:gd name="T94" fmla="*/ 169 w 192"/>
                <a:gd name="T95" fmla="*/ 82 h 203"/>
                <a:gd name="T96" fmla="*/ 169 w 192"/>
                <a:gd name="T97" fmla="*/ 82 h 203"/>
                <a:gd name="T98" fmla="*/ 169 w 192"/>
                <a:gd name="T99" fmla="*/ 8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3">
                  <a:moveTo>
                    <a:pt x="169" y="83"/>
                  </a:moveTo>
                  <a:cubicBezTo>
                    <a:pt x="169" y="83"/>
                    <a:pt x="167" y="81"/>
                    <a:pt x="166" y="78"/>
                  </a:cubicBezTo>
                  <a:cubicBezTo>
                    <a:pt x="166" y="78"/>
                    <a:pt x="165" y="77"/>
                    <a:pt x="165" y="77"/>
                  </a:cubicBezTo>
                  <a:cubicBezTo>
                    <a:pt x="164" y="76"/>
                    <a:pt x="164" y="75"/>
                    <a:pt x="163" y="74"/>
                  </a:cubicBezTo>
                  <a:cubicBezTo>
                    <a:pt x="163" y="73"/>
                    <a:pt x="163" y="71"/>
                    <a:pt x="163" y="69"/>
                  </a:cubicBezTo>
                  <a:cubicBezTo>
                    <a:pt x="162" y="67"/>
                    <a:pt x="162" y="66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3"/>
                    <a:pt x="161" y="60"/>
                    <a:pt x="160" y="58"/>
                  </a:cubicBezTo>
                  <a:cubicBezTo>
                    <a:pt x="160" y="57"/>
                    <a:pt x="159" y="56"/>
                    <a:pt x="159" y="56"/>
                  </a:cubicBezTo>
                  <a:cubicBezTo>
                    <a:pt x="158" y="55"/>
                    <a:pt x="158" y="55"/>
                    <a:pt x="157" y="55"/>
                  </a:cubicBezTo>
                  <a:cubicBezTo>
                    <a:pt x="156" y="54"/>
                    <a:pt x="154" y="52"/>
                    <a:pt x="153" y="50"/>
                  </a:cubicBezTo>
                  <a:cubicBezTo>
                    <a:pt x="151" y="46"/>
                    <a:pt x="149" y="45"/>
                    <a:pt x="147" y="45"/>
                  </a:cubicBezTo>
                  <a:cubicBezTo>
                    <a:pt x="146" y="45"/>
                    <a:pt x="141" y="43"/>
                    <a:pt x="136" y="41"/>
                  </a:cubicBezTo>
                  <a:cubicBezTo>
                    <a:pt x="130" y="38"/>
                    <a:pt x="122" y="34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9" y="33"/>
                    <a:pt x="118" y="33"/>
                    <a:pt x="118" y="33"/>
                  </a:cubicBezTo>
                  <a:cubicBezTo>
                    <a:pt x="118" y="33"/>
                    <a:pt x="117" y="32"/>
                    <a:pt x="116" y="32"/>
                  </a:cubicBezTo>
                  <a:cubicBezTo>
                    <a:pt x="116" y="32"/>
                    <a:pt x="115" y="32"/>
                    <a:pt x="115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8" y="28"/>
                    <a:pt x="105" y="29"/>
                    <a:pt x="102" y="29"/>
                  </a:cubicBezTo>
                  <a:cubicBezTo>
                    <a:pt x="101" y="29"/>
                    <a:pt x="100" y="29"/>
                    <a:pt x="98" y="28"/>
                  </a:cubicBezTo>
                  <a:cubicBezTo>
                    <a:pt x="96" y="28"/>
                    <a:pt x="94" y="27"/>
                    <a:pt x="92" y="26"/>
                  </a:cubicBezTo>
                  <a:cubicBezTo>
                    <a:pt x="92" y="26"/>
                    <a:pt x="92" y="26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4"/>
                    <a:pt x="89" y="23"/>
                    <a:pt x="88" y="23"/>
                  </a:cubicBezTo>
                  <a:cubicBezTo>
                    <a:pt x="86" y="22"/>
                    <a:pt x="84" y="21"/>
                    <a:pt x="82" y="20"/>
                  </a:cubicBezTo>
                  <a:cubicBezTo>
                    <a:pt x="80" y="19"/>
                    <a:pt x="79" y="17"/>
                    <a:pt x="79" y="16"/>
                  </a:cubicBezTo>
                  <a:cubicBezTo>
                    <a:pt x="75" y="16"/>
                    <a:pt x="71" y="14"/>
                    <a:pt x="71" y="14"/>
                  </a:cubicBezTo>
                  <a:cubicBezTo>
                    <a:pt x="71" y="14"/>
                    <a:pt x="67" y="14"/>
                    <a:pt x="66" y="15"/>
                  </a:cubicBezTo>
                  <a:cubicBezTo>
                    <a:pt x="64" y="15"/>
                    <a:pt x="69" y="11"/>
                    <a:pt x="68" y="9"/>
                  </a:cubicBezTo>
                  <a:cubicBezTo>
                    <a:pt x="68" y="7"/>
                    <a:pt x="66" y="6"/>
                    <a:pt x="66" y="5"/>
                  </a:cubicBezTo>
                  <a:cubicBezTo>
                    <a:pt x="65" y="4"/>
                    <a:pt x="66" y="0"/>
                    <a:pt x="61" y="1"/>
                  </a:cubicBezTo>
                  <a:cubicBezTo>
                    <a:pt x="56" y="1"/>
                    <a:pt x="54" y="4"/>
                    <a:pt x="52" y="5"/>
                  </a:cubicBezTo>
                  <a:cubicBezTo>
                    <a:pt x="49" y="7"/>
                    <a:pt x="48" y="7"/>
                    <a:pt x="45" y="7"/>
                  </a:cubicBezTo>
                  <a:cubicBezTo>
                    <a:pt x="43" y="7"/>
                    <a:pt x="43" y="8"/>
                    <a:pt x="41" y="9"/>
                  </a:cubicBezTo>
                  <a:cubicBezTo>
                    <a:pt x="39" y="9"/>
                    <a:pt x="26" y="13"/>
                    <a:pt x="2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6" y="46"/>
                    <a:pt x="12" y="50"/>
                  </a:cubicBezTo>
                  <a:cubicBezTo>
                    <a:pt x="8" y="54"/>
                    <a:pt x="1" y="53"/>
                    <a:pt x="1" y="53"/>
                  </a:cubicBezTo>
                  <a:cubicBezTo>
                    <a:pt x="4" y="60"/>
                    <a:pt x="2" y="69"/>
                    <a:pt x="4" y="71"/>
                  </a:cubicBezTo>
                  <a:cubicBezTo>
                    <a:pt x="5" y="73"/>
                    <a:pt x="7" y="79"/>
                    <a:pt x="4" y="82"/>
                  </a:cubicBezTo>
                  <a:cubicBezTo>
                    <a:pt x="1" y="86"/>
                    <a:pt x="0" y="90"/>
                    <a:pt x="0" y="94"/>
                  </a:cubicBezTo>
                  <a:cubicBezTo>
                    <a:pt x="0" y="99"/>
                    <a:pt x="3" y="103"/>
                    <a:pt x="5" y="103"/>
                  </a:cubicBezTo>
                  <a:cubicBezTo>
                    <a:pt x="6" y="104"/>
                    <a:pt x="8" y="106"/>
                    <a:pt x="10" y="109"/>
                  </a:cubicBezTo>
                  <a:cubicBezTo>
                    <a:pt x="12" y="113"/>
                    <a:pt x="11" y="115"/>
                    <a:pt x="18" y="115"/>
                  </a:cubicBezTo>
                  <a:cubicBezTo>
                    <a:pt x="26" y="114"/>
                    <a:pt x="30" y="122"/>
                    <a:pt x="30" y="125"/>
                  </a:cubicBezTo>
                  <a:cubicBezTo>
                    <a:pt x="31" y="128"/>
                    <a:pt x="33" y="129"/>
                    <a:pt x="40" y="131"/>
                  </a:cubicBezTo>
                  <a:cubicBezTo>
                    <a:pt x="46" y="133"/>
                    <a:pt x="46" y="136"/>
                    <a:pt x="46" y="138"/>
                  </a:cubicBezTo>
                  <a:cubicBezTo>
                    <a:pt x="46" y="140"/>
                    <a:pt x="44" y="142"/>
                    <a:pt x="49" y="143"/>
                  </a:cubicBezTo>
                  <a:cubicBezTo>
                    <a:pt x="55" y="144"/>
                    <a:pt x="53" y="147"/>
                    <a:pt x="53" y="149"/>
                  </a:cubicBezTo>
                  <a:cubicBezTo>
                    <a:pt x="52" y="152"/>
                    <a:pt x="52" y="153"/>
                    <a:pt x="53" y="154"/>
                  </a:cubicBezTo>
                  <a:cubicBezTo>
                    <a:pt x="55" y="156"/>
                    <a:pt x="55" y="160"/>
                    <a:pt x="55" y="160"/>
                  </a:cubicBezTo>
                  <a:cubicBezTo>
                    <a:pt x="55" y="160"/>
                    <a:pt x="62" y="167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59" y="173"/>
                    <a:pt x="57" y="178"/>
                    <a:pt x="57" y="182"/>
                  </a:cubicBezTo>
                  <a:cubicBezTo>
                    <a:pt x="57" y="187"/>
                    <a:pt x="60" y="190"/>
                    <a:pt x="61" y="192"/>
                  </a:cubicBezTo>
                  <a:cubicBezTo>
                    <a:pt x="62" y="194"/>
                    <a:pt x="63" y="195"/>
                    <a:pt x="65" y="197"/>
                  </a:cubicBezTo>
                  <a:cubicBezTo>
                    <a:pt x="66" y="198"/>
                    <a:pt x="67" y="199"/>
                    <a:pt x="68" y="199"/>
                  </a:cubicBezTo>
                  <a:cubicBezTo>
                    <a:pt x="71" y="200"/>
                    <a:pt x="73" y="203"/>
                    <a:pt x="73" y="203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1" y="200"/>
                    <a:pt x="171" y="200"/>
                    <a:pt x="171" y="200"/>
                  </a:cubicBezTo>
                  <a:cubicBezTo>
                    <a:pt x="171" y="199"/>
                    <a:pt x="171" y="198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0" y="194"/>
                    <a:pt x="172" y="185"/>
                    <a:pt x="171" y="180"/>
                  </a:cubicBezTo>
                  <a:cubicBezTo>
                    <a:pt x="171" y="180"/>
                    <a:pt x="171" y="179"/>
                    <a:pt x="171" y="178"/>
                  </a:cubicBezTo>
                  <a:cubicBezTo>
                    <a:pt x="170" y="176"/>
                    <a:pt x="169" y="173"/>
                    <a:pt x="169" y="171"/>
                  </a:cubicBezTo>
                  <a:cubicBezTo>
                    <a:pt x="168" y="168"/>
                    <a:pt x="167" y="166"/>
                    <a:pt x="166" y="163"/>
                  </a:cubicBezTo>
                  <a:cubicBezTo>
                    <a:pt x="165" y="156"/>
                    <a:pt x="165" y="151"/>
                    <a:pt x="166" y="146"/>
                  </a:cubicBezTo>
                  <a:cubicBezTo>
                    <a:pt x="166" y="142"/>
                    <a:pt x="167" y="139"/>
                    <a:pt x="168" y="135"/>
                  </a:cubicBezTo>
                  <a:cubicBezTo>
                    <a:pt x="168" y="133"/>
                    <a:pt x="168" y="131"/>
                    <a:pt x="169" y="129"/>
                  </a:cubicBezTo>
                  <a:cubicBezTo>
                    <a:pt x="169" y="125"/>
                    <a:pt x="169" y="122"/>
                    <a:pt x="171" y="120"/>
                  </a:cubicBezTo>
                  <a:cubicBezTo>
                    <a:pt x="171" y="119"/>
                    <a:pt x="172" y="119"/>
                    <a:pt x="172" y="119"/>
                  </a:cubicBezTo>
                  <a:cubicBezTo>
                    <a:pt x="175" y="117"/>
                    <a:pt x="175" y="113"/>
                    <a:pt x="175" y="110"/>
                  </a:cubicBezTo>
                  <a:cubicBezTo>
                    <a:pt x="175" y="107"/>
                    <a:pt x="178" y="99"/>
                    <a:pt x="182" y="92"/>
                  </a:cubicBezTo>
                  <a:cubicBezTo>
                    <a:pt x="186" y="84"/>
                    <a:pt x="189" y="71"/>
                    <a:pt x="191" y="65"/>
                  </a:cubicBezTo>
                  <a:cubicBezTo>
                    <a:pt x="192" y="61"/>
                    <a:pt x="189" y="64"/>
                    <a:pt x="187" y="67"/>
                  </a:cubicBezTo>
                  <a:cubicBezTo>
                    <a:pt x="186" y="69"/>
                    <a:pt x="185" y="72"/>
                    <a:pt x="183" y="73"/>
                  </a:cubicBezTo>
                  <a:cubicBezTo>
                    <a:pt x="183" y="73"/>
                    <a:pt x="183" y="73"/>
                    <a:pt x="182" y="73"/>
                  </a:cubicBezTo>
                  <a:cubicBezTo>
                    <a:pt x="181" y="75"/>
                    <a:pt x="180" y="77"/>
                    <a:pt x="179" y="81"/>
                  </a:cubicBezTo>
                  <a:cubicBezTo>
                    <a:pt x="178" y="82"/>
                    <a:pt x="178" y="83"/>
                    <a:pt x="178" y="84"/>
                  </a:cubicBezTo>
                  <a:cubicBezTo>
                    <a:pt x="178" y="86"/>
                    <a:pt x="177" y="89"/>
                    <a:pt x="174" y="91"/>
                  </a:cubicBezTo>
                  <a:cubicBezTo>
                    <a:pt x="171" y="95"/>
                    <a:pt x="167" y="98"/>
                    <a:pt x="165" y="99"/>
                  </a:cubicBezTo>
                  <a:cubicBezTo>
                    <a:pt x="162" y="102"/>
                    <a:pt x="159" y="111"/>
                    <a:pt x="159" y="113"/>
                  </a:cubicBezTo>
                  <a:cubicBezTo>
                    <a:pt x="158" y="115"/>
                    <a:pt x="157" y="116"/>
                    <a:pt x="156" y="117"/>
                  </a:cubicBezTo>
                  <a:cubicBezTo>
                    <a:pt x="156" y="117"/>
                    <a:pt x="156" y="117"/>
                    <a:pt x="155" y="117"/>
                  </a:cubicBezTo>
                  <a:cubicBezTo>
                    <a:pt x="152" y="117"/>
                    <a:pt x="152" y="111"/>
                    <a:pt x="154" y="108"/>
                  </a:cubicBezTo>
                  <a:cubicBezTo>
                    <a:pt x="155" y="108"/>
                    <a:pt x="155" y="107"/>
                    <a:pt x="156" y="106"/>
                  </a:cubicBezTo>
                  <a:cubicBezTo>
                    <a:pt x="157" y="106"/>
                    <a:pt x="158" y="105"/>
                    <a:pt x="158" y="105"/>
                  </a:cubicBezTo>
                  <a:cubicBezTo>
                    <a:pt x="160" y="104"/>
                    <a:pt x="161" y="102"/>
                    <a:pt x="161" y="100"/>
                  </a:cubicBezTo>
                  <a:cubicBezTo>
                    <a:pt x="161" y="99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5"/>
                    <a:pt x="165" y="90"/>
                    <a:pt x="167" y="87"/>
                  </a:cubicBezTo>
                  <a:cubicBezTo>
                    <a:pt x="168" y="86"/>
                    <a:pt x="169" y="84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8" y="81"/>
                    <a:pt x="167" y="80"/>
                    <a:pt x="166" y="78"/>
                  </a:cubicBezTo>
                  <a:cubicBezTo>
                    <a:pt x="167" y="81"/>
                    <a:pt x="169" y="83"/>
                    <a:pt x="169" y="8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00">
              <a:extLst>
                <a:ext uri="{FF2B5EF4-FFF2-40B4-BE49-F238E27FC236}">
                  <a16:creationId xmlns:a16="http://schemas.microsoft.com/office/drawing/2014/main" id="{CAE3139D-8017-47AB-A248-7FA71898E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9065" y="5435575"/>
              <a:ext cx="779463" cy="438150"/>
            </a:xfrm>
            <a:custGeom>
              <a:avLst/>
              <a:gdLst>
                <a:gd name="T0" fmla="*/ 202 w 208"/>
                <a:gd name="T1" fmla="*/ 57 h 117"/>
                <a:gd name="T2" fmla="*/ 192 w 208"/>
                <a:gd name="T3" fmla="*/ 49 h 117"/>
                <a:gd name="T4" fmla="*/ 186 w 208"/>
                <a:gd name="T5" fmla="*/ 38 h 117"/>
                <a:gd name="T6" fmla="*/ 177 w 208"/>
                <a:gd name="T7" fmla="*/ 41 h 117"/>
                <a:gd name="T8" fmla="*/ 165 w 208"/>
                <a:gd name="T9" fmla="*/ 34 h 117"/>
                <a:gd name="T10" fmla="*/ 164 w 208"/>
                <a:gd name="T11" fmla="*/ 26 h 117"/>
                <a:gd name="T12" fmla="*/ 157 w 208"/>
                <a:gd name="T13" fmla="*/ 29 h 117"/>
                <a:gd name="T14" fmla="*/ 144 w 208"/>
                <a:gd name="T15" fmla="*/ 33 h 117"/>
                <a:gd name="T16" fmla="*/ 127 w 208"/>
                <a:gd name="T17" fmla="*/ 35 h 117"/>
                <a:gd name="T18" fmla="*/ 116 w 208"/>
                <a:gd name="T19" fmla="*/ 47 h 117"/>
                <a:gd name="T20" fmla="*/ 97 w 208"/>
                <a:gd name="T21" fmla="*/ 47 h 117"/>
                <a:gd name="T22" fmla="*/ 80 w 208"/>
                <a:gd name="T23" fmla="*/ 38 h 117"/>
                <a:gd name="T24" fmla="*/ 72 w 208"/>
                <a:gd name="T25" fmla="*/ 34 h 117"/>
                <a:gd name="T26" fmla="*/ 70 w 208"/>
                <a:gd name="T27" fmla="*/ 33 h 117"/>
                <a:gd name="T28" fmla="*/ 63 w 208"/>
                <a:gd name="T29" fmla="*/ 34 h 117"/>
                <a:gd name="T30" fmla="*/ 55 w 208"/>
                <a:gd name="T31" fmla="*/ 41 h 117"/>
                <a:gd name="T32" fmla="*/ 57 w 208"/>
                <a:gd name="T33" fmla="*/ 22 h 117"/>
                <a:gd name="T34" fmla="*/ 71 w 208"/>
                <a:gd name="T35" fmla="*/ 11 h 117"/>
                <a:gd name="T36" fmla="*/ 74 w 208"/>
                <a:gd name="T37" fmla="*/ 2 h 117"/>
                <a:gd name="T38" fmla="*/ 58 w 208"/>
                <a:gd name="T39" fmla="*/ 5 h 117"/>
                <a:gd name="T40" fmla="*/ 50 w 208"/>
                <a:gd name="T41" fmla="*/ 14 h 117"/>
                <a:gd name="T42" fmla="*/ 41 w 208"/>
                <a:gd name="T43" fmla="*/ 18 h 117"/>
                <a:gd name="T44" fmla="*/ 37 w 208"/>
                <a:gd name="T45" fmla="*/ 28 h 117"/>
                <a:gd name="T46" fmla="*/ 28 w 208"/>
                <a:gd name="T47" fmla="*/ 31 h 117"/>
                <a:gd name="T48" fmla="*/ 23 w 208"/>
                <a:gd name="T49" fmla="*/ 32 h 117"/>
                <a:gd name="T50" fmla="*/ 9 w 208"/>
                <a:gd name="T51" fmla="*/ 39 h 117"/>
                <a:gd name="T52" fmla="*/ 2 w 208"/>
                <a:gd name="T53" fmla="*/ 47 h 117"/>
                <a:gd name="T54" fmla="*/ 9 w 208"/>
                <a:gd name="T55" fmla="*/ 58 h 117"/>
                <a:gd name="T56" fmla="*/ 13 w 208"/>
                <a:gd name="T57" fmla="*/ 61 h 117"/>
                <a:gd name="T58" fmla="*/ 31 w 208"/>
                <a:gd name="T59" fmla="*/ 64 h 117"/>
                <a:gd name="T60" fmla="*/ 36 w 208"/>
                <a:gd name="T61" fmla="*/ 66 h 117"/>
                <a:gd name="T62" fmla="*/ 46 w 208"/>
                <a:gd name="T63" fmla="*/ 69 h 117"/>
                <a:gd name="T64" fmla="*/ 78 w 208"/>
                <a:gd name="T65" fmla="*/ 90 h 117"/>
                <a:gd name="T66" fmla="*/ 83 w 208"/>
                <a:gd name="T67" fmla="*/ 100 h 117"/>
                <a:gd name="T68" fmla="*/ 86 w 208"/>
                <a:gd name="T69" fmla="*/ 112 h 117"/>
                <a:gd name="T70" fmla="*/ 90 w 208"/>
                <a:gd name="T71" fmla="*/ 116 h 117"/>
                <a:gd name="T72" fmla="*/ 91 w 208"/>
                <a:gd name="T73" fmla="*/ 109 h 117"/>
                <a:gd name="T74" fmla="*/ 98 w 208"/>
                <a:gd name="T75" fmla="*/ 90 h 117"/>
                <a:gd name="T76" fmla="*/ 117 w 208"/>
                <a:gd name="T77" fmla="*/ 74 h 117"/>
                <a:gd name="T78" fmla="*/ 118 w 208"/>
                <a:gd name="T79" fmla="*/ 81 h 117"/>
                <a:gd name="T80" fmla="*/ 121 w 208"/>
                <a:gd name="T81" fmla="*/ 86 h 117"/>
                <a:gd name="T82" fmla="*/ 123 w 208"/>
                <a:gd name="T83" fmla="*/ 79 h 117"/>
                <a:gd name="T84" fmla="*/ 151 w 208"/>
                <a:gd name="T85" fmla="*/ 59 h 117"/>
                <a:gd name="T86" fmla="*/ 174 w 208"/>
                <a:gd name="T87" fmla="*/ 67 h 117"/>
                <a:gd name="T88" fmla="*/ 175 w 208"/>
                <a:gd name="T89" fmla="*/ 72 h 117"/>
                <a:gd name="T90" fmla="*/ 178 w 208"/>
                <a:gd name="T91" fmla="*/ 72 h 117"/>
                <a:gd name="T92" fmla="*/ 181 w 208"/>
                <a:gd name="T93" fmla="*/ 63 h 117"/>
                <a:gd name="T94" fmla="*/ 182 w 208"/>
                <a:gd name="T95" fmla="*/ 61 h 117"/>
                <a:gd name="T96" fmla="*/ 189 w 208"/>
                <a:gd name="T97" fmla="*/ 60 h 117"/>
                <a:gd name="T98" fmla="*/ 195 w 208"/>
                <a:gd name="T99" fmla="*/ 61 h 117"/>
                <a:gd name="T100" fmla="*/ 208 w 208"/>
                <a:gd name="T101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117">
                  <a:moveTo>
                    <a:pt x="208" y="59"/>
                  </a:moveTo>
                  <a:cubicBezTo>
                    <a:pt x="208" y="59"/>
                    <a:pt x="205" y="59"/>
                    <a:pt x="203" y="58"/>
                  </a:cubicBezTo>
                  <a:cubicBezTo>
                    <a:pt x="203" y="57"/>
                    <a:pt x="203" y="57"/>
                    <a:pt x="202" y="57"/>
                  </a:cubicBezTo>
                  <a:cubicBezTo>
                    <a:pt x="201" y="56"/>
                    <a:pt x="198" y="55"/>
                    <a:pt x="197" y="53"/>
                  </a:cubicBezTo>
                  <a:cubicBezTo>
                    <a:pt x="196" y="52"/>
                    <a:pt x="194" y="50"/>
                    <a:pt x="193" y="50"/>
                  </a:cubicBezTo>
                  <a:cubicBezTo>
                    <a:pt x="193" y="49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8"/>
                  </a:cubicBezTo>
                  <a:cubicBezTo>
                    <a:pt x="192" y="47"/>
                    <a:pt x="191" y="46"/>
                    <a:pt x="191" y="45"/>
                  </a:cubicBezTo>
                  <a:cubicBezTo>
                    <a:pt x="191" y="43"/>
                    <a:pt x="186" y="38"/>
                    <a:pt x="186" y="38"/>
                  </a:cubicBezTo>
                  <a:cubicBezTo>
                    <a:pt x="186" y="38"/>
                    <a:pt x="184" y="38"/>
                    <a:pt x="183" y="38"/>
                  </a:cubicBezTo>
                  <a:cubicBezTo>
                    <a:pt x="183" y="38"/>
                    <a:pt x="182" y="38"/>
                    <a:pt x="182" y="38"/>
                  </a:cubicBezTo>
                  <a:cubicBezTo>
                    <a:pt x="181" y="39"/>
                    <a:pt x="179" y="40"/>
                    <a:pt x="177" y="41"/>
                  </a:cubicBezTo>
                  <a:cubicBezTo>
                    <a:pt x="175" y="42"/>
                    <a:pt x="173" y="43"/>
                    <a:pt x="171" y="43"/>
                  </a:cubicBezTo>
                  <a:cubicBezTo>
                    <a:pt x="167" y="43"/>
                    <a:pt x="164" y="39"/>
                    <a:pt x="165" y="36"/>
                  </a:cubicBezTo>
                  <a:cubicBezTo>
                    <a:pt x="165" y="35"/>
                    <a:pt x="165" y="34"/>
                    <a:pt x="165" y="34"/>
                  </a:cubicBezTo>
                  <a:cubicBezTo>
                    <a:pt x="166" y="31"/>
                    <a:pt x="166" y="29"/>
                    <a:pt x="166" y="28"/>
                  </a:cubicBezTo>
                  <a:cubicBezTo>
                    <a:pt x="166" y="27"/>
                    <a:pt x="165" y="27"/>
                    <a:pt x="165" y="26"/>
                  </a:cubicBezTo>
                  <a:cubicBezTo>
                    <a:pt x="165" y="26"/>
                    <a:pt x="165" y="26"/>
                    <a:pt x="164" y="26"/>
                  </a:cubicBezTo>
                  <a:cubicBezTo>
                    <a:pt x="163" y="26"/>
                    <a:pt x="162" y="25"/>
                    <a:pt x="160" y="25"/>
                  </a:cubicBezTo>
                  <a:cubicBezTo>
                    <a:pt x="158" y="26"/>
                    <a:pt x="157" y="28"/>
                    <a:pt x="157" y="28"/>
                  </a:cubicBezTo>
                  <a:cubicBezTo>
                    <a:pt x="157" y="28"/>
                    <a:pt x="157" y="29"/>
                    <a:pt x="157" y="29"/>
                  </a:cubicBezTo>
                  <a:cubicBezTo>
                    <a:pt x="157" y="29"/>
                    <a:pt x="155" y="29"/>
                    <a:pt x="154" y="29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5" y="33"/>
                    <a:pt x="144" y="33"/>
                    <a:pt x="144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4"/>
                    <a:pt x="128" y="34"/>
                    <a:pt x="127" y="35"/>
                  </a:cubicBezTo>
                  <a:cubicBezTo>
                    <a:pt x="126" y="36"/>
                    <a:pt x="126" y="37"/>
                    <a:pt x="125" y="38"/>
                  </a:cubicBezTo>
                  <a:cubicBezTo>
                    <a:pt x="125" y="38"/>
                    <a:pt x="123" y="39"/>
                    <a:pt x="121" y="40"/>
                  </a:cubicBezTo>
                  <a:cubicBezTo>
                    <a:pt x="119" y="42"/>
                    <a:pt x="116" y="44"/>
                    <a:pt x="116" y="47"/>
                  </a:cubicBezTo>
                  <a:cubicBezTo>
                    <a:pt x="117" y="51"/>
                    <a:pt x="115" y="52"/>
                    <a:pt x="112" y="51"/>
                  </a:cubicBezTo>
                  <a:cubicBezTo>
                    <a:pt x="111" y="50"/>
                    <a:pt x="110" y="50"/>
                    <a:pt x="110" y="49"/>
                  </a:cubicBezTo>
                  <a:cubicBezTo>
                    <a:pt x="107" y="46"/>
                    <a:pt x="100" y="45"/>
                    <a:pt x="97" y="47"/>
                  </a:cubicBezTo>
                  <a:cubicBezTo>
                    <a:pt x="96" y="48"/>
                    <a:pt x="94" y="48"/>
                    <a:pt x="93" y="48"/>
                  </a:cubicBezTo>
                  <a:cubicBezTo>
                    <a:pt x="92" y="47"/>
                    <a:pt x="91" y="46"/>
                    <a:pt x="89" y="44"/>
                  </a:cubicBezTo>
                  <a:cubicBezTo>
                    <a:pt x="86" y="41"/>
                    <a:pt x="83" y="39"/>
                    <a:pt x="80" y="38"/>
                  </a:cubicBezTo>
                  <a:cubicBezTo>
                    <a:pt x="76" y="37"/>
                    <a:pt x="75" y="36"/>
                    <a:pt x="73" y="35"/>
                  </a:cubicBezTo>
                  <a:cubicBezTo>
                    <a:pt x="73" y="35"/>
                    <a:pt x="73" y="34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72" y="34"/>
                    <a:pt x="71" y="34"/>
                  </a:cubicBezTo>
                  <a:cubicBezTo>
                    <a:pt x="71" y="34"/>
                    <a:pt x="71" y="34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8" y="33"/>
                    <a:pt x="66" y="33"/>
                  </a:cubicBezTo>
                  <a:cubicBezTo>
                    <a:pt x="66" y="33"/>
                    <a:pt x="66" y="33"/>
                    <a:pt x="65" y="33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58" y="40"/>
                    <a:pt x="55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38"/>
                    <a:pt x="53" y="28"/>
                    <a:pt x="56" y="23"/>
                  </a:cubicBezTo>
                  <a:cubicBezTo>
                    <a:pt x="56" y="22"/>
                    <a:pt x="57" y="22"/>
                    <a:pt x="57" y="22"/>
                  </a:cubicBezTo>
                  <a:cubicBezTo>
                    <a:pt x="59" y="18"/>
                    <a:pt x="60" y="19"/>
                    <a:pt x="63" y="17"/>
                  </a:cubicBezTo>
                  <a:cubicBezTo>
                    <a:pt x="64" y="16"/>
                    <a:pt x="65" y="16"/>
                    <a:pt x="65" y="15"/>
                  </a:cubicBezTo>
                  <a:cubicBezTo>
                    <a:pt x="67" y="13"/>
                    <a:pt x="69" y="11"/>
                    <a:pt x="71" y="11"/>
                  </a:cubicBezTo>
                  <a:cubicBezTo>
                    <a:pt x="72" y="11"/>
                    <a:pt x="74" y="10"/>
                    <a:pt x="75" y="9"/>
                  </a:cubicBezTo>
                  <a:cubicBezTo>
                    <a:pt x="76" y="8"/>
                    <a:pt x="76" y="8"/>
                    <a:pt x="76" y="6"/>
                  </a:cubicBezTo>
                  <a:cubicBezTo>
                    <a:pt x="76" y="5"/>
                    <a:pt x="75" y="3"/>
                    <a:pt x="74" y="2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63" y="5"/>
                    <a:pt x="62" y="4"/>
                    <a:pt x="61" y="4"/>
                  </a:cubicBezTo>
                  <a:cubicBezTo>
                    <a:pt x="60" y="5"/>
                    <a:pt x="59" y="5"/>
                    <a:pt x="58" y="5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2" y="12"/>
                    <a:pt x="51" y="13"/>
                    <a:pt x="50" y="14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8" y="15"/>
                    <a:pt x="46" y="15"/>
                    <a:pt x="44" y="15"/>
                  </a:cubicBezTo>
                  <a:cubicBezTo>
                    <a:pt x="42" y="16"/>
                    <a:pt x="41" y="17"/>
                    <a:pt x="41" y="18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41" y="23"/>
                    <a:pt x="41" y="25"/>
                    <a:pt x="39" y="26"/>
                  </a:cubicBezTo>
                  <a:cubicBezTo>
                    <a:pt x="39" y="27"/>
                    <a:pt x="38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6" y="32"/>
                  </a:cubicBezTo>
                  <a:cubicBezTo>
                    <a:pt x="25" y="32"/>
                    <a:pt x="24" y="32"/>
                    <a:pt x="23" y="32"/>
                  </a:cubicBezTo>
                  <a:cubicBezTo>
                    <a:pt x="21" y="33"/>
                    <a:pt x="20" y="33"/>
                    <a:pt x="19" y="34"/>
                  </a:cubicBezTo>
                  <a:cubicBezTo>
                    <a:pt x="18" y="35"/>
                    <a:pt x="15" y="37"/>
                    <a:pt x="14" y="38"/>
                  </a:cubicBezTo>
                  <a:cubicBezTo>
                    <a:pt x="12" y="39"/>
                    <a:pt x="11" y="39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7" y="39"/>
                    <a:pt x="5" y="40"/>
                    <a:pt x="4" y="42"/>
                  </a:cubicBezTo>
                  <a:cubicBezTo>
                    <a:pt x="3" y="43"/>
                    <a:pt x="2" y="45"/>
                    <a:pt x="2" y="47"/>
                  </a:cubicBezTo>
                  <a:cubicBezTo>
                    <a:pt x="2" y="49"/>
                    <a:pt x="2" y="51"/>
                    <a:pt x="0" y="51"/>
                  </a:cubicBezTo>
                  <a:cubicBezTo>
                    <a:pt x="0" y="51"/>
                    <a:pt x="1" y="55"/>
                    <a:pt x="4" y="56"/>
                  </a:cubicBezTo>
                  <a:cubicBezTo>
                    <a:pt x="6" y="56"/>
                    <a:pt x="8" y="57"/>
                    <a:pt x="9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5" y="62"/>
                    <a:pt x="17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3"/>
                    <a:pt x="30" y="63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2" y="65"/>
                    <a:pt x="32" y="66"/>
                  </a:cubicBezTo>
                  <a:cubicBezTo>
                    <a:pt x="33" y="66"/>
                    <a:pt x="35" y="66"/>
                    <a:pt x="36" y="66"/>
                  </a:cubicBezTo>
                  <a:cubicBezTo>
                    <a:pt x="36" y="66"/>
                    <a:pt x="37" y="66"/>
                    <a:pt x="37" y="67"/>
                  </a:cubicBezTo>
                  <a:cubicBezTo>
                    <a:pt x="38" y="67"/>
                    <a:pt x="40" y="67"/>
                    <a:pt x="41" y="68"/>
                  </a:cubicBezTo>
                  <a:cubicBezTo>
                    <a:pt x="42" y="68"/>
                    <a:pt x="44" y="68"/>
                    <a:pt x="46" y="69"/>
                  </a:cubicBezTo>
                  <a:cubicBezTo>
                    <a:pt x="49" y="71"/>
                    <a:pt x="63" y="79"/>
                    <a:pt x="66" y="79"/>
                  </a:cubicBezTo>
                  <a:cubicBezTo>
                    <a:pt x="70" y="80"/>
                    <a:pt x="73" y="82"/>
                    <a:pt x="74" y="84"/>
                  </a:cubicBezTo>
                  <a:cubicBezTo>
                    <a:pt x="75" y="86"/>
                    <a:pt x="77" y="89"/>
                    <a:pt x="78" y="90"/>
                  </a:cubicBezTo>
                  <a:cubicBezTo>
                    <a:pt x="79" y="90"/>
                    <a:pt x="79" y="90"/>
                    <a:pt x="80" y="91"/>
                  </a:cubicBezTo>
                  <a:cubicBezTo>
                    <a:pt x="80" y="91"/>
                    <a:pt x="81" y="92"/>
                    <a:pt x="81" y="93"/>
                  </a:cubicBezTo>
                  <a:cubicBezTo>
                    <a:pt x="82" y="95"/>
                    <a:pt x="83" y="97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4" y="102"/>
                    <a:pt x="84" y="103"/>
                    <a:pt x="84" y="104"/>
                  </a:cubicBezTo>
                  <a:cubicBezTo>
                    <a:pt x="84" y="106"/>
                    <a:pt x="85" y="109"/>
                    <a:pt x="86" y="112"/>
                  </a:cubicBezTo>
                  <a:cubicBezTo>
                    <a:pt x="86" y="112"/>
                    <a:pt x="87" y="113"/>
                    <a:pt x="87" y="113"/>
                  </a:cubicBezTo>
                  <a:cubicBezTo>
                    <a:pt x="88" y="115"/>
                    <a:pt x="89" y="116"/>
                    <a:pt x="90" y="117"/>
                  </a:cubicBezTo>
                  <a:cubicBezTo>
                    <a:pt x="90" y="117"/>
                    <a:pt x="90" y="117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9" y="116"/>
                    <a:pt x="89" y="116"/>
                    <a:pt x="90" y="116"/>
                  </a:cubicBezTo>
                  <a:cubicBezTo>
                    <a:pt x="89" y="115"/>
                    <a:pt x="90" y="112"/>
                    <a:pt x="91" y="109"/>
                  </a:cubicBezTo>
                  <a:cubicBezTo>
                    <a:pt x="92" y="105"/>
                    <a:pt x="93" y="101"/>
                    <a:pt x="94" y="98"/>
                  </a:cubicBezTo>
                  <a:cubicBezTo>
                    <a:pt x="94" y="97"/>
                    <a:pt x="95" y="95"/>
                    <a:pt x="95" y="94"/>
                  </a:cubicBezTo>
                  <a:cubicBezTo>
                    <a:pt x="96" y="93"/>
                    <a:pt x="97" y="91"/>
                    <a:pt x="98" y="90"/>
                  </a:cubicBezTo>
                  <a:cubicBezTo>
                    <a:pt x="101" y="84"/>
                    <a:pt x="105" y="79"/>
                    <a:pt x="110" y="76"/>
                  </a:cubicBezTo>
                  <a:cubicBezTo>
                    <a:pt x="112" y="75"/>
                    <a:pt x="114" y="74"/>
                    <a:pt x="115" y="74"/>
                  </a:cubicBezTo>
                  <a:cubicBezTo>
                    <a:pt x="116" y="74"/>
                    <a:pt x="116" y="74"/>
                    <a:pt x="117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8" y="81"/>
                  </a:cubicBezTo>
                  <a:cubicBezTo>
                    <a:pt x="117" y="86"/>
                    <a:pt x="116" y="91"/>
                    <a:pt x="120" y="91"/>
                  </a:cubicBezTo>
                  <a:cubicBezTo>
                    <a:pt x="122" y="91"/>
                    <a:pt x="122" y="90"/>
                    <a:pt x="122" y="89"/>
                  </a:cubicBezTo>
                  <a:cubicBezTo>
                    <a:pt x="122" y="88"/>
                    <a:pt x="121" y="87"/>
                    <a:pt x="121" y="86"/>
                  </a:cubicBezTo>
                  <a:cubicBezTo>
                    <a:pt x="120" y="85"/>
                    <a:pt x="121" y="83"/>
                    <a:pt x="122" y="82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3" y="80"/>
                    <a:pt x="123" y="80"/>
                    <a:pt x="123" y="79"/>
                  </a:cubicBezTo>
                  <a:cubicBezTo>
                    <a:pt x="125" y="77"/>
                    <a:pt x="127" y="72"/>
                    <a:pt x="127" y="71"/>
                  </a:cubicBezTo>
                  <a:cubicBezTo>
                    <a:pt x="127" y="71"/>
                    <a:pt x="135" y="70"/>
                    <a:pt x="142" y="67"/>
                  </a:cubicBezTo>
                  <a:cubicBezTo>
                    <a:pt x="146" y="65"/>
                    <a:pt x="149" y="63"/>
                    <a:pt x="151" y="59"/>
                  </a:cubicBezTo>
                  <a:cubicBezTo>
                    <a:pt x="151" y="59"/>
                    <a:pt x="154" y="59"/>
                    <a:pt x="158" y="59"/>
                  </a:cubicBezTo>
                  <a:cubicBezTo>
                    <a:pt x="160" y="59"/>
                    <a:pt x="163" y="60"/>
                    <a:pt x="166" y="61"/>
                  </a:cubicBezTo>
                  <a:cubicBezTo>
                    <a:pt x="174" y="63"/>
                    <a:pt x="176" y="65"/>
                    <a:pt x="174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4" y="68"/>
                    <a:pt x="174" y="69"/>
                    <a:pt x="174" y="69"/>
                  </a:cubicBezTo>
                  <a:cubicBezTo>
                    <a:pt x="174" y="70"/>
                    <a:pt x="174" y="71"/>
                    <a:pt x="175" y="72"/>
                  </a:cubicBezTo>
                  <a:cubicBezTo>
                    <a:pt x="175" y="72"/>
                    <a:pt x="175" y="72"/>
                    <a:pt x="176" y="72"/>
                  </a:cubicBezTo>
                  <a:cubicBezTo>
                    <a:pt x="176" y="72"/>
                    <a:pt x="177" y="72"/>
                    <a:pt x="177" y="72"/>
                  </a:cubicBezTo>
                  <a:cubicBezTo>
                    <a:pt x="177" y="72"/>
                    <a:pt x="178" y="72"/>
                    <a:pt x="178" y="72"/>
                  </a:cubicBezTo>
                  <a:cubicBezTo>
                    <a:pt x="178" y="72"/>
                    <a:pt x="179" y="71"/>
                    <a:pt x="179" y="71"/>
                  </a:cubicBezTo>
                  <a:cubicBezTo>
                    <a:pt x="179" y="71"/>
                    <a:pt x="179" y="70"/>
                    <a:pt x="179" y="69"/>
                  </a:cubicBezTo>
                  <a:cubicBezTo>
                    <a:pt x="179" y="68"/>
                    <a:pt x="179" y="65"/>
                    <a:pt x="181" y="63"/>
                  </a:cubicBezTo>
                  <a:cubicBezTo>
                    <a:pt x="181" y="62"/>
                    <a:pt x="181" y="62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6" y="61"/>
                    <a:pt x="187" y="61"/>
                    <a:pt x="188" y="61"/>
                  </a:cubicBezTo>
                  <a:cubicBezTo>
                    <a:pt x="189" y="61"/>
                    <a:pt x="189" y="61"/>
                    <a:pt x="189" y="60"/>
                  </a:cubicBezTo>
                  <a:cubicBezTo>
                    <a:pt x="189" y="60"/>
                    <a:pt x="190" y="60"/>
                    <a:pt x="190" y="60"/>
                  </a:cubicBezTo>
                  <a:cubicBezTo>
                    <a:pt x="191" y="59"/>
                    <a:pt x="193" y="60"/>
                    <a:pt x="195" y="60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7" y="61"/>
                    <a:pt x="198" y="61"/>
                    <a:pt x="199" y="61"/>
                  </a:cubicBezTo>
                  <a:cubicBezTo>
                    <a:pt x="201" y="62"/>
                    <a:pt x="203" y="62"/>
                    <a:pt x="204" y="62"/>
                  </a:cubicBezTo>
                  <a:cubicBezTo>
                    <a:pt x="207" y="63"/>
                    <a:pt x="208" y="62"/>
                    <a:pt x="208" y="61"/>
                  </a:cubicBezTo>
                  <a:cubicBezTo>
                    <a:pt x="208" y="59"/>
                    <a:pt x="208" y="59"/>
                    <a:pt x="208" y="5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507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93FE-DDEF-442F-907F-9AB31B88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5376 Climate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AF8E-7090-438F-99A7-4526484C5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Clean Energy Tax Credits ($320 billion)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Ten-year expanded tax credits for utility-scale and residential clean energy, transmission and storage, clean passenger and commercial vehicles, and clean electricity manufacturing.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Enhancement and expansion of existing home energy and efficiency tax credits.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Creation of a new, electrification-focused rebate program.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Allows rural communities to tap into targeted lean energy grants and loans via the Department of Agriculture.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Resilience Investments ($105 billion)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Investments and incentives to address extreme weather (wildfires, droughts, and hurricanes, including forestry, wetlands, and agriculture), legacy pollution in communities, and a Civilian Climate Corps.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Investments and Incentives for Clean Energy Technology, Manufacturing, and Supply Chains ($110 billion)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Targeted incentives to spur new domestic supply chains and technologies, like solar, batteries, and advanced materials, while boosting the competitiveness of existing industries, like steel, cement, and aluminum.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Clean Energy and Sustainability Accelerator with 40 percent of benefits to disadvantaged communities.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Funds port electrification; cleaner transit, buses, and trucks; and includes grants to environmental justice communities.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Clean Energy procurement ($20 billion)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Provide incentives for the government to be purchaser of next generation technologies, including long-duration storage, small modular reactors, and clean construction materials.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7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523836"/>
      </p:ext>
    </p:extLst>
  </p:cSld>
  <p:clrMapOvr>
    <a:masterClrMapping/>
  </p:clrMapOvr>
</p:sld>
</file>

<file path=ppt/theme/theme1.xml><?xml version="1.0" encoding="utf-8"?>
<a:theme xmlns:a="http://schemas.openxmlformats.org/drawingml/2006/main" name="2021 PowerPoint theme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 PowerPoint Widescreen Template_3.2" id="{12105928-A469-8244-BB4B-0F21A447BE97}" vid="{458CC5B5-CDB8-9649-98C4-5FEBD730F682}"/>
    </a:ext>
  </a:extLst>
</a:theme>
</file>

<file path=ppt/theme/theme2.xml><?xml version="1.0" encoding="utf-8"?>
<a:theme xmlns:a="http://schemas.openxmlformats.org/drawingml/2006/main" name="2_2021 PowerPoint theme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 PowerPoint Widescreen Template_3.1.pptx" id="{E527E8D1-414C-466C-AC0E-A3E4523FD3BA}" vid="{D6222EC1-256C-430F-A281-4DBF20164F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21A8B-3986-40B6-95DF-B5A721DA9604}">
  <ds:schemaRefs>
    <ds:schemaRef ds:uri="9d4eb815-23ed-48d9-b0c1-2b9ce0016f4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8FDBBD-CE4F-4A8C-8C02-158CA41BC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07810-A7D8-4B3A-A78F-4052749F24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PowerPoint Widescreen Template_3.2</Template>
  <TotalTime>8012</TotalTime>
  <Words>1254</Words>
  <Application>Microsoft Office PowerPoint</Application>
  <PresentationFormat>Widescreen</PresentationFormat>
  <Paragraphs>180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Courier New</vt:lpstr>
      <vt:lpstr>Symbol</vt:lpstr>
      <vt:lpstr>Wingdings</vt:lpstr>
      <vt:lpstr>2021 PowerPoint theme</vt:lpstr>
      <vt:lpstr>2_2021 PowerPoint theme</vt:lpstr>
      <vt:lpstr>Federal Update</vt:lpstr>
      <vt:lpstr>American Jobs Plan Biden’s $2 Trillion Infrastructure Plan</vt:lpstr>
      <vt:lpstr>Infrastructure Bill – Infrastructure Investment and Jobs Act (HR 3684)</vt:lpstr>
      <vt:lpstr>Infrastructure Bill Breakdown by DOE Applied Energy Office</vt:lpstr>
      <vt:lpstr>Infrastructure Bill Agency/ Office Breakdown</vt:lpstr>
      <vt:lpstr>Infrastructure Bill Agency/ Office Breakdown  continued</vt:lpstr>
      <vt:lpstr>Budget Reconciliation</vt:lpstr>
      <vt:lpstr>HR 5376 Climate provisions</vt:lpstr>
      <vt:lpstr>PowerPoint Presentation</vt:lpstr>
    </vt:vector>
  </TitlesOfParts>
  <Manager/>
  <Company>Electric Power Research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 Title Slide</dc:title>
  <dc:subject>Version 3.2</dc:subject>
  <dc:creator>Hunter, David</dc:creator>
  <cp:keywords/>
  <dc:description>© 2021 Electric Power Research Institute, Inc. All rights reserved.</dc:description>
  <cp:lastModifiedBy>Infante, Lola</cp:lastModifiedBy>
  <cp:revision>95</cp:revision>
  <cp:lastPrinted>2014-11-24T20:31:07Z</cp:lastPrinted>
  <dcterms:created xsi:type="dcterms:W3CDTF">2021-09-09T19:51:37Z</dcterms:created>
  <dcterms:modified xsi:type="dcterms:W3CDTF">2021-11-08T03:54:20Z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