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drawings/drawing3.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7.xml" ContentType="application/vnd.openxmlformats-officedocument.drawingml.chart+xml"/>
  <Override PartName="/ppt/drawings/drawing5.xml" ContentType="application/vnd.openxmlformats-officedocument.drawingml.chartshapes+xml"/>
  <Override PartName="/ppt/notesSlides/notesSlide16.xml" ContentType="application/vnd.openxmlformats-officedocument.presentationml.notesSlide+xml"/>
  <Override PartName="/ppt/charts/chart8.xml" ContentType="application/vnd.openxmlformats-officedocument.drawingml.chart+xml"/>
  <Override PartName="/ppt/drawings/drawing6.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7.xml" ContentType="application/vnd.openxmlformats-officedocument.drawingml.chartshapes+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1.xml" ContentType="application/vnd.openxmlformats-officedocument.presentationml.notesSlide+xml"/>
  <Override PartName="/ppt/charts/chart11.xml" ContentType="application/vnd.openxmlformats-officedocument.drawingml.chart+xml"/>
  <Override PartName="/ppt/drawings/drawing8.xml" ContentType="application/vnd.openxmlformats-officedocument.drawingml.chartshapes+xml"/>
  <Override PartName="/ppt/notesSlides/notesSlide22.xml" ContentType="application/vnd.openxmlformats-officedocument.presentationml.notesSlide+xml"/>
  <Override PartName="/ppt/charts/chart12.xml" ContentType="application/vnd.openxmlformats-officedocument.drawingml.chart+xml"/>
  <Override PartName="/ppt/drawings/drawing9.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0.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5.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5" r:id="rId5"/>
  </p:sldMasterIdLst>
  <p:notesMasterIdLst>
    <p:notesMasterId r:id="rId49"/>
  </p:notesMasterIdLst>
  <p:sldIdLst>
    <p:sldId id="256" r:id="rId6"/>
    <p:sldId id="317" r:id="rId7"/>
    <p:sldId id="257" r:id="rId8"/>
    <p:sldId id="319" r:id="rId9"/>
    <p:sldId id="316" r:id="rId10"/>
    <p:sldId id="331" r:id="rId11"/>
    <p:sldId id="274" r:id="rId12"/>
    <p:sldId id="334" r:id="rId13"/>
    <p:sldId id="276" r:id="rId14"/>
    <p:sldId id="279" r:id="rId15"/>
    <p:sldId id="280" r:id="rId16"/>
    <p:sldId id="277" r:id="rId17"/>
    <p:sldId id="2728" r:id="rId18"/>
    <p:sldId id="282" r:id="rId19"/>
    <p:sldId id="283" r:id="rId20"/>
    <p:sldId id="287" r:id="rId21"/>
    <p:sldId id="2678" r:id="rId22"/>
    <p:sldId id="286" r:id="rId23"/>
    <p:sldId id="1390" r:id="rId24"/>
    <p:sldId id="1408" r:id="rId25"/>
    <p:sldId id="278" r:id="rId26"/>
    <p:sldId id="281" r:id="rId27"/>
    <p:sldId id="285" r:id="rId28"/>
    <p:sldId id="2712" r:id="rId29"/>
    <p:sldId id="2713" r:id="rId30"/>
    <p:sldId id="2720" r:id="rId31"/>
    <p:sldId id="2721" r:id="rId32"/>
    <p:sldId id="2694" r:id="rId33"/>
    <p:sldId id="2722" r:id="rId34"/>
    <p:sldId id="2719" r:id="rId35"/>
    <p:sldId id="2718" r:id="rId36"/>
    <p:sldId id="2710" r:id="rId37"/>
    <p:sldId id="2723" r:id="rId38"/>
    <p:sldId id="2691" r:id="rId39"/>
    <p:sldId id="2715" r:id="rId40"/>
    <p:sldId id="1387" r:id="rId41"/>
    <p:sldId id="2707" r:id="rId42"/>
    <p:sldId id="2711" r:id="rId43"/>
    <p:sldId id="2708" r:id="rId44"/>
    <p:sldId id="2725" r:id="rId45"/>
    <p:sldId id="2726" r:id="rId46"/>
    <p:sldId id="2727" r:id="rId47"/>
    <p:sldId id="31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hea, Jennifer" initials="O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C8FF"/>
    <a:srgbClr val="1ABDC1"/>
    <a:srgbClr val="002B58"/>
    <a:srgbClr val="95E9EA"/>
    <a:srgbClr val="5A0E89"/>
    <a:srgbClr val="6310AB"/>
    <a:srgbClr val="580F98"/>
    <a:srgbClr val="7E3B97"/>
    <a:srgbClr val="799D2A"/>
    <a:srgbClr val="6485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5" autoAdjust="0"/>
    <p:restoredTop sz="95468" autoAdjust="0"/>
  </p:normalViewPr>
  <p:slideViewPr>
    <p:cSldViewPr snapToGrid="0" snapToObjects="1">
      <p:cViewPr varScale="1">
        <p:scale>
          <a:sx n="82" d="100"/>
          <a:sy n="82" d="100"/>
        </p:scale>
        <p:origin x="581"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files\CMcGill$\Peak%20Day%20Consumption.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aga1.sharepoint.com/sites/EAS/PA/Market%20Conditions%20Materials/2021%20Market%20Conditions/June_Sept%20Supply%20Demand%20Stacks.xlsx" TargetMode="External"/><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https://aga1.sharepoint.com/sites/EAS/PA/Market%20Conditions%20Materials/2021%20Market%20Conditions/Henry%20Hub%20Futures%20to%20Present.xlsx" TargetMode="Externa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https://aga1.sharepoint.com/sites/EAS/PA/Market%20Conditions%20Materials/2021%20Market%20Conditions/Henry%20Hub%20Futures%20to%20Present.xlsx" TargetMode="External"/></Relationships>
</file>

<file path=ppt/charts/_rels/chart13.xml.rels><?xml version="1.0" encoding="UTF-8" standalone="yes"?>
<Relationships xmlns="http://schemas.openxmlformats.org/package/2006/relationships"><Relationship Id="rId3" Type="http://schemas.openxmlformats.org/officeDocument/2006/relationships/oleObject" Target="https://aga1.sharepoint.com/sites/EAS/PA/Market%20Conditions%20Materials/2021%20Market%20Conditions/Bentek%20Daily%20Production.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0.xml"/></Relationships>
</file>

<file path=ppt/charts/_rels/chart14.xml.rels><?xml version="1.0" encoding="UTF-8" standalone="yes"?>
<Relationships xmlns="http://schemas.openxmlformats.org/package/2006/relationships"><Relationship Id="rId3" Type="http://schemas.openxmlformats.org/officeDocument/2006/relationships/oleObject" Target="https://aga1.sharepoint.com/sites/EAS/PA/Market%20Conditions%20Materials/2021%20Market%20Conditions/Working%20gas%20in%20underground%20storage.xlsx" TargetMode="External"/><Relationship Id="rId2" Type="http://schemas.microsoft.com/office/2011/relationships/chartColorStyle" Target="colors10.xml"/><Relationship Id="rId1" Type="http://schemas.microsoft.com/office/2011/relationships/chartStyle" Target="style10.xml"/></Relationships>
</file>

<file path=ppt/charts/_rels/chart15.xml.rels><?xml version="1.0" encoding="UTF-8" standalone="yes"?>
<Relationships xmlns="http://schemas.openxmlformats.org/package/2006/relationships"><Relationship Id="rId3" Type="http://schemas.openxmlformats.org/officeDocument/2006/relationships/oleObject" Target="https://aga1.sharepoint.com/sites/EAS/PA/Market%20Conditions%20Materials/2021%20Market%20Conditions/NG%20to%20Power%20Gen%202020_2021_5%20yr%20avg.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https://aga1-my.sharepoint.com/personal/gdefrancesco_aga_org/Documents/DATA/Peak-Day%20Natural%20Gas%20Consumptio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aga1-my.sharepoint.com/personal/rmeyer_aga_org/Documents/RMEYER/Energy%20Analyses/Texas%20cell%20model%20history%200301.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https://aga1-my.sharepoint.com/personal/rmeyer_aga_org/Documents/RMEYER/Energy%20Analyses/Texas%20cell%20model%20history%200301.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3.xml"/><Relationship Id="rId4" Type="http://schemas.openxmlformats.org/officeDocument/2006/relationships/oleObject" Target="https://aga1-my.sharepoint.com/personal/rmeyer_aga_org/Documents/RMEYER/Energy%20Analyses/National%20-%20Texas%20Demand%20and%20Production%20Feb%202021.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https://aga1.sharepoint.com/sites/EAS/PA/Market%20Conditions%20Materials/2021%20Market%20Conditions/Bentek%20Daily%20Production.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https://aga1.sharepoint.com/sites/EAS/PA/Market%20Conditions%20Materials/2021%20Market%20Conditions/Henry%20Hub%20Futures%20to%20Present.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https://aga1.sharepoint.com/sites/EAS/PA/Market%20Conditions%20Materials/2021%20Market%20Conditions/Henry%20Hub%20Futures%20to%20Present.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https://aga1.sharepoint.com/sites/EAS/PA/Market%20Conditions%20Materials/2021%20Market%20Conditions/June_Sept%20Supply%20Demand%20Stacks.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baseline="0">
                <a:solidFill>
                  <a:schemeClr val="dk1">
                    <a:lumMod val="75000"/>
                    <a:lumOff val="25000"/>
                  </a:schemeClr>
                </a:solidFill>
                <a:latin typeface="Helvetica" panose="020B0604020202020204" pitchFamily="34" charset="0"/>
                <a:ea typeface="+mn-ea"/>
                <a:cs typeface="Helvetica" panose="020B0604020202020204" pitchFamily="34" charset="0"/>
              </a:defRPr>
            </a:pPr>
            <a:r>
              <a:rPr lang="en-US" b="0"/>
              <a:t>Peak Day Natural Gas Consumption (Bcf</a:t>
            </a:r>
            <a:r>
              <a:rPr lang="en-US" b="0" baseline="0"/>
              <a:t> per </a:t>
            </a:r>
            <a:r>
              <a:rPr lang="en-US" b="0"/>
              <a:t>day)</a:t>
            </a:r>
          </a:p>
        </c:rich>
      </c:tx>
      <c:overlay val="0"/>
      <c:spPr>
        <a:noFill/>
        <a:ln>
          <a:noFill/>
        </a:ln>
        <a:effectLst/>
      </c:spPr>
      <c:txPr>
        <a:bodyPr rot="0" spcFirstLastPara="1" vertOverflow="ellipsis" vert="horz" wrap="square" anchor="ctr" anchorCtr="1"/>
        <a:lstStyle/>
        <a:p>
          <a:pPr>
            <a:defRPr sz="2200" b="0" i="0" u="none" strike="noStrike" kern="1200" baseline="0">
              <a:solidFill>
                <a:schemeClr val="dk1">
                  <a:lumMod val="75000"/>
                  <a:lumOff val="25000"/>
                </a:schemeClr>
              </a:solidFill>
              <a:latin typeface="Helvetica" panose="020B0604020202020204" pitchFamily="34" charset="0"/>
              <a:ea typeface="+mn-ea"/>
              <a:cs typeface="Helvetica" panose="020B0604020202020204" pitchFamily="34" charset="0"/>
            </a:defRPr>
          </a:pPr>
          <a:endParaRPr lang="en-US"/>
        </a:p>
      </c:txPr>
    </c:title>
    <c:autoTitleDeleted val="0"/>
    <c:plotArea>
      <c:layout>
        <c:manualLayout>
          <c:layoutTarget val="inner"/>
          <c:xMode val="edge"/>
          <c:yMode val="edge"/>
          <c:x val="2.4623506942386932E-2"/>
          <c:y val="8.5019390630730329E-2"/>
          <c:w val="0.96614267795421793"/>
          <c:h val="0.81415938278118427"/>
        </c:manualLayout>
      </c:layout>
      <c:barChart>
        <c:barDir val="col"/>
        <c:grouping val="clustered"/>
        <c:varyColors val="0"/>
        <c:dLbls>
          <c:dLblPos val="inEnd"/>
          <c:showLegendKey val="0"/>
          <c:showVal val="1"/>
          <c:showCatName val="0"/>
          <c:showSerName val="0"/>
          <c:showPercent val="0"/>
          <c:showBubbleSize val="0"/>
        </c:dLbls>
        <c:gapWidth val="65"/>
        <c:axId val="323840752"/>
        <c:axId val="320716992"/>
      </c:barChart>
      <c:catAx>
        <c:axId val="32384075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2000" b="0" i="0" u="none" strike="noStrike" kern="1200" cap="all" baseline="0">
                <a:solidFill>
                  <a:schemeClr val="dk1">
                    <a:lumMod val="75000"/>
                    <a:lumOff val="25000"/>
                  </a:schemeClr>
                </a:solidFill>
                <a:latin typeface="Helvetica" panose="020B0604020202020204" pitchFamily="34" charset="0"/>
                <a:ea typeface="+mn-ea"/>
                <a:cs typeface="Helvetica" panose="020B0604020202020204" pitchFamily="34" charset="0"/>
              </a:defRPr>
            </a:pPr>
            <a:endParaRPr lang="en-US"/>
          </a:p>
        </c:txPr>
        <c:crossAx val="320716992"/>
        <c:crosses val="autoZero"/>
        <c:auto val="1"/>
        <c:lblAlgn val="ctr"/>
        <c:lblOffset val="100"/>
        <c:noMultiLvlLbl val="0"/>
      </c:catAx>
      <c:valAx>
        <c:axId val="320716992"/>
        <c:scaling>
          <c:orientation val="minMax"/>
        </c:scaling>
        <c:delete val="1"/>
        <c:axPos val="l"/>
        <c:numFmt formatCode="0.0" sourceLinked="1"/>
        <c:majorTickMark val="none"/>
        <c:minorTickMark val="none"/>
        <c:tickLblPos val="nextTo"/>
        <c:crossAx val="32384075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600" b="0" i="0" u="none" strike="noStrike" kern="1200" spc="0" baseline="0">
                <a:solidFill>
                  <a:schemeClr val="tx1">
                    <a:lumMod val="65000"/>
                    <a:lumOff val="35000"/>
                  </a:schemeClr>
                </a:solidFill>
                <a:latin typeface="Arial MT Std" panose="020B0402020200020204"/>
                <a:ea typeface="+mn-ea"/>
                <a:cs typeface="+mn-cs"/>
              </a:defRPr>
            </a:pPr>
            <a:r>
              <a:rPr lang="en-US" sz="1600">
                <a:latin typeface="Arial MT Std" panose="020B0402020200020204"/>
              </a:rPr>
              <a:t>June</a:t>
            </a:r>
            <a:r>
              <a:rPr lang="en-US" sz="1600" baseline="0">
                <a:latin typeface="Arial MT Std" panose="020B0402020200020204"/>
              </a:rPr>
              <a:t> - September US Supply Stack</a:t>
            </a:r>
          </a:p>
          <a:p>
            <a:pPr algn="l">
              <a:defRPr sz="1600">
                <a:latin typeface="Arial MT Std" panose="020B0402020200020204"/>
              </a:defRPr>
            </a:pPr>
            <a:r>
              <a:rPr lang="en-US" sz="1600" baseline="0">
                <a:latin typeface="Arial MT Std" panose="020B0402020200020204"/>
              </a:rPr>
              <a:t>Bcf per day</a:t>
            </a:r>
            <a:endParaRPr lang="en-US" sz="1600">
              <a:latin typeface="Arial MT Std" panose="020B0402020200020204"/>
            </a:endParaRPr>
          </a:p>
        </c:rich>
      </c:tx>
      <c:layout>
        <c:manualLayout>
          <c:xMode val="edge"/>
          <c:yMode val="edge"/>
          <c:x val="2.4374453193350991E-3"/>
          <c:y val="0"/>
        </c:manualLayout>
      </c:layout>
      <c:overlay val="0"/>
      <c:spPr>
        <a:noFill/>
        <a:ln>
          <a:noFill/>
        </a:ln>
        <a:effectLst/>
      </c:spPr>
      <c:txPr>
        <a:bodyPr rot="0" spcFirstLastPara="1" vertOverflow="ellipsis" vert="horz" wrap="square" anchor="ctr" anchorCtr="1"/>
        <a:lstStyle/>
        <a:p>
          <a:pPr algn="l">
            <a:defRPr sz="1600" b="0" i="0" u="none" strike="noStrike" kern="1200" spc="0" baseline="0">
              <a:solidFill>
                <a:schemeClr val="tx1">
                  <a:lumMod val="65000"/>
                  <a:lumOff val="35000"/>
                </a:schemeClr>
              </a:solidFill>
              <a:latin typeface="Arial MT Std" panose="020B0402020200020204"/>
              <a:ea typeface="+mn-ea"/>
              <a:cs typeface="+mn-cs"/>
            </a:defRPr>
          </a:pPr>
          <a:endParaRPr lang="en-US"/>
        </a:p>
      </c:txPr>
    </c:title>
    <c:autoTitleDeleted val="0"/>
    <c:plotArea>
      <c:layout/>
      <c:barChart>
        <c:barDir val="col"/>
        <c:grouping val="stacked"/>
        <c:varyColors val="0"/>
        <c:ser>
          <c:idx val="0"/>
          <c:order val="0"/>
          <c:tx>
            <c:strRef>
              <c:f>Sheet1!$A$14</c:f>
              <c:strCache>
                <c:ptCount val="1"/>
                <c:pt idx="0">
                  <c:v>Production (Total)</c:v>
                </c:pt>
              </c:strCache>
            </c:strRef>
          </c:tx>
          <c:spPr>
            <a:solidFill>
              <a:srgbClr val="002B5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MT Std" panose="020B0402020200020204"/>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Sheet1!$B$13:$D$13</c:f>
              <c:numCache>
                <c:formatCode>General</c:formatCode>
                <c:ptCount val="3"/>
                <c:pt idx="0">
                  <c:v>2019</c:v>
                </c:pt>
                <c:pt idx="1">
                  <c:v>2020</c:v>
                </c:pt>
                <c:pt idx="2">
                  <c:v>2021</c:v>
                </c:pt>
              </c:numCache>
            </c:numRef>
          </c:cat>
          <c:val>
            <c:numRef>
              <c:f>Sheet1!$B$14:$D$14</c:f>
              <c:numCache>
                <c:formatCode>0.0</c:formatCode>
                <c:ptCount val="3"/>
                <c:pt idx="0">
                  <c:v>89.050000000000011</c:v>
                </c:pt>
                <c:pt idx="1">
                  <c:v>87</c:v>
                </c:pt>
                <c:pt idx="2">
                  <c:v>90.175000000000011</c:v>
                </c:pt>
              </c:numCache>
            </c:numRef>
          </c:val>
          <c:extLst>
            <c:ext xmlns:c16="http://schemas.microsoft.com/office/drawing/2014/chart" uri="{C3380CC4-5D6E-409C-BE32-E72D297353CC}">
              <c16:uniqueId val="{00000000-C1EB-4B2A-BB23-723CB22FF0D1}"/>
            </c:ext>
          </c:extLst>
        </c:ser>
        <c:ser>
          <c:idx val="1"/>
          <c:order val="1"/>
          <c:tx>
            <c:strRef>
              <c:f>Sheet1!$A$15</c:f>
              <c:strCache>
                <c:ptCount val="1"/>
                <c:pt idx="0">
                  <c:v>LNG Sendout</c:v>
                </c:pt>
              </c:strCache>
            </c:strRef>
          </c:tx>
          <c:spPr>
            <a:solidFill>
              <a:srgbClr val="1ABDC1"/>
            </a:solidFill>
            <a:ln>
              <a:noFill/>
            </a:ln>
            <a:effectLst/>
          </c:spPr>
          <c:invertIfNegative val="0"/>
          <c:dLbls>
            <c:dLbl>
              <c:idx val="0"/>
              <c:layout>
                <c:manualLayout>
                  <c:x val="7.9568205495805039E-2"/>
                  <c:y val="2.5353319468195161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Arial MT Std" panose="020B0402020200020204"/>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EB-4B2A-BB23-723CB22FF0D1}"/>
                </c:ext>
              </c:extLst>
            </c:dLbl>
            <c:dLbl>
              <c:idx val="1"/>
              <c:layout>
                <c:manualLayout>
                  <c:x val="7.4516255940515877E-2"/>
                  <c:y val="2.5353319468195161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Arial MT Std" panose="020B0402020200020204"/>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1EB-4B2A-BB23-723CB22FF0D1}"/>
                </c:ext>
              </c:extLst>
            </c:dLbl>
            <c:dLbl>
              <c:idx val="2"/>
              <c:layout>
                <c:manualLayout>
                  <c:x val="7.5779243329338178E-2"/>
                  <c:y val="5.0706638936390321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Arial MT Std" panose="020B0402020200020204"/>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1EB-4B2A-BB23-723CB22FF0D1}"/>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MT Std" panose="020B0402020200020204"/>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Sheet1!$B$13:$D$13</c:f>
              <c:numCache>
                <c:formatCode>General</c:formatCode>
                <c:ptCount val="3"/>
                <c:pt idx="0">
                  <c:v>2019</c:v>
                </c:pt>
                <c:pt idx="1">
                  <c:v>2020</c:v>
                </c:pt>
                <c:pt idx="2">
                  <c:v>2021</c:v>
                </c:pt>
              </c:numCache>
            </c:numRef>
          </c:cat>
          <c:val>
            <c:numRef>
              <c:f>Sheet1!$B$15:$D$15</c:f>
              <c:numCache>
                <c:formatCode>0.0</c:formatCode>
                <c:ptCount val="3"/>
                <c:pt idx="0">
                  <c:v>0.1</c:v>
                </c:pt>
                <c:pt idx="1">
                  <c:v>0.19999999999999998</c:v>
                </c:pt>
                <c:pt idx="2">
                  <c:v>0.125</c:v>
                </c:pt>
              </c:numCache>
            </c:numRef>
          </c:val>
          <c:extLst>
            <c:ext xmlns:c16="http://schemas.microsoft.com/office/drawing/2014/chart" uri="{C3380CC4-5D6E-409C-BE32-E72D297353CC}">
              <c16:uniqueId val="{00000004-C1EB-4B2A-BB23-723CB22FF0D1}"/>
            </c:ext>
          </c:extLst>
        </c:ser>
        <c:ser>
          <c:idx val="2"/>
          <c:order val="2"/>
          <c:tx>
            <c:strRef>
              <c:f>Sheet1!$A$16</c:f>
              <c:strCache>
                <c:ptCount val="1"/>
                <c:pt idx="0">
                  <c:v>Canadian Imports (Net)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Arial MT Std" panose="020B0402020200020204"/>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Sheet1!$B$13:$D$13</c:f>
              <c:numCache>
                <c:formatCode>General</c:formatCode>
                <c:ptCount val="3"/>
                <c:pt idx="0">
                  <c:v>2019</c:v>
                </c:pt>
                <c:pt idx="1">
                  <c:v>2020</c:v>
                </c:pt>
                <c:pt idx="2">
                  <c:v>2021</c:v>
                </c:pt>
              </c:numCache>
            </c:numRef>
          </c:cat>
          <c:val>
            <c:numRef>
              <c:f>Sheet1!$B$16:$D$16</c:f>
              <c:numCache>
                <c:formatCode>0.0</c:formatCode>
                <c:ptCount val="3"/>
                <c:pt idx="0">
                  <c:v>4.3000000000000007</c:v>
                </c:pt>
                <c:pt idx="1">
                  <c:v>3.8250000000000002</c:v>
                </c:pt>
                <c:pt idx="2">
                  <c:v>4.9249999999999998</c:v>
                </c:pt>
              </c:numCache>
            </c:numRef>
          </c:val>
          <c:extLst>
            <c:ext xmlns:c16="http://schemas.microsoft.com/office/drawing/2014/chart" uri="{C3380CC4-5D6E-409C-BE32-E72D297353CC}">
              <c16:uniqueId val="{00000005-C1EB-4B2A-BB23-723CB22FF0D1}"/>
            </c:ext>
          </c:extLst>
        </c:ser>
        <c:dLbls>
          <c:dLblPos val="ctr"/>
          <c:showLegendKey val="0"/>
          <c:showVal val="1"/>
          <c:showCatName val="0"/>
          <c:showSerName val="0"/>
          <c:showPercent val="0"/>
          <c:showBubbleSize val="0"/>
        </c:dLbls>
        <c:gapWidth val="150"/>
        <c:overlap val="100"/>
        <c:axId val="1220381600"/>
        <c:axId val="1220374528"/>
      </c:barChart>
      <c:catAx>
        <c:axId val="1220381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MT Std" panose="020B0402020200020204"/>
                <a:ea typeface="+mn-ea"/>
                <a:cs typeface="+mn-cs"/>
              </a:defRPr>
            </a:pPr>
            <a:endParaRPr lang="en-US"/>
          </a:p>
        </c:txPr>
        <c:crossAx val="1220374528"/>
        <c:crosses val="autoZero"/>
        <c:auto val="1"/>
        <c:lblAlgn val="ctr"/>
        <c:lblOffset val="100"/>
        <c:noMultiLvlLbl val="0"/>
      </c:catAx>
      <c:valAx>
        <c:axId val="1220374528"/>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MT Std" panose="020B0402020200020204"/>
                <a:ea typeface="+mn-ea"/>
                <a:cs typeface="+mn-cs"/>
              </a:defRPr>
            </a:pPr>
            <a:endParaRPr lang="en-US"/>
          </a:p>
        </c:txPr>
        <c:crossAx val="1220381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MT Std" panose="020B0402020200020204"/>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1600" b="0">
                <a:solidFill>
                  <a:schemeClr val="tx1">
                    <a:lumMod val="65000"/>
                    <a:lumOff val="35000"/>
                  </a:schemeClr>
                </a:solidFill>
              </a:defRPr>
            </a:pPr>
            <a:r>
              <a:rPr lang="en-US" sz="1600" b="0">
                <a:solidFill>
                  <a:schemeClr val="tx1">
                    <a:lumMod val="65000"/>
                    <a:lumOff val="35000"/>
                  </a:schemeClr>
                </a:solidFill>
              </a:rPr>
              <a:t>Natural Gas Prices Prompt-Month Futures at Henry Hub</a:t>
            </a:r>
          </a:p>
          <a:p>
            <a:pPr algn="l">
              <a:defRPr sz="1600" b="0">
                <a:solidFill>
                  <a:schemeClr val="tx1">
                    <a:lumMod val="65000"/>
                    <a:lumOff val="35000"/>
                  </a:schemeClr>
                </a:solidFill>
              </a:defRPr>
            </a:pPr>
            <a:r>
              <a:rPr lang="en-US" sz="1600" b="0">
                <a:solidFill>
                  <a:schemeClr val="tx1">
                    <a:lumMod val="65000"/>
                    <a:lumOff val="35000"/>
                  </a:schemeClr>
                </a:solidFill>
              </a:rPr>
              <a:t>$/MMBtu</a:t>
            </a:r>
          </a:p>
        </c:rich>
      </c:tx>
      <c:layout>
        <c:manualLayout>
          <c:xMode val="edge"/>
          <c:yMode val="edge"/>
          <c:x val="1.3899466187957525E-3"/>
          <c:y val="1.9588588691856726E-3"/>
        </c:manualLayout>
      </c:layout>
      <c:overlay val="0"/>
    </c:title>
    <c:autoTitleDeleted val="0"/>
    <c:plotArea>
      <c:layout>
        <c:manualLayout>
          <c:layoutTarget val="inner"/>
          <c:xMode val="edge"/>
          <c:yMode val="edge"/>
          <c:x val="4.8367870949575335E-2"/>
          <c:y val="0.12331157176535015"/>
          <c:w val="0.93787568086081152"/>
          <c:h val="0.80100637093189653"/>
        </c:manualLayout>
      </c:layout>
      <c:areaChart>
        <c:grouping val="stacked"/>
        <c:varyColors val="0"/>
        <c:ser>
          <c:idx val="0"/>
          <c:order val="0"/>
          <c:tx>
            <c:strRef>
              <c:f>'Futures Price Analysis'!$AR$2</c:f>
              <c:strCache>
                <c:ptCount val="1"/>
                <c:pt idx="0">
                  <c:v>Min</c:v>
                </c:pt>
              </c:strCache>
            </c:strRef>
          </c:tx>
          <c:spPr>
            <a:noFill/>
          </c:spPr>
          <c:cat>
            <c:numRef>
              <c:f>'Futures Price Analysis'!$AF$3:$AF$366</c:f>
              <c:numCache>
                <c:formatCode>d\-mmm</c:formatCode>
                <c:ptCount val="364"/>
                <c:pt idx="0">
                  <c:v>43101</c:v>
                </c:pt>
                <c:pt idx="1">
                  <c:v>43102</c:v>
                </c:pt>
                <c:pt idx="2">
                  <c:v>43103</c:v>
                </c:pt>
                <c:pt idx="3">
                  <c:v>43104</c:v>
                </c:pt>
                <c:pt idx="4">
                  <c:v>43105</c:v>
                </c:pt>
                <c:pt idx="5">
                  <c:v>43106</c:v>
                </c:pt>
                <c:pt idx="6">
                  <c:v>43107</c:v>
                </c:pt>
                <c:pt idx="7">
                  <c:v>43108</c:v>
                </c:pt>
                <c:pt idx="8">
                  <c:v>43109</c:v>
                </c:pt>
                <c:pt idx="9">
                  <c:v>43110</c:v>
                </c:pt>
                <c:pt idx="10">
                  <c:v>43111</c:v>
                </c:pt>
                <c:pt idx="11">
                  <c:v>43112</c:v>
                </c:pt>
                <c:pt idx="12">
                  <c:v>43113</c:v>
                </c:pt>
                <c:pt idx="13">
                  <c:v>43114</c:v>
                </c:pt>
                <c:pt idx="14">
                  <c:v>43115</c:v>
                </c:pt>
                <c:pt idx="15">
                  <c:v>43116</c:v>
                </c:pt>
                <c:pt idx="16">
                  <c:v>43117</c:v>
                </c:pt>
                <c:pt idx="17">
                  <c:v>43118</c:v>
                </c:pt>
                <c:pt idx="18">
                  <c:v>43119</c:v>
                </c:pt>
                <c:pt idx="19">
                  <c:v>43120</c:v>
                </c:pt>
                <c:pt idx="20">
                  <c:v>43121</c:v>
                </c:pt>
                <c:pt idx="21">
                  <c:v>43122</c:v>
                </c:pt>
                <c:pt idx="22">
                  <c:v>43123</c:v>
                </c:pt>
                <c:pt idx="23">
                  <c:v>43124</c:v>
                </c:pt>
                <c:pt idx="24">
                  <c:v>43125</c:v>
                </c:pt>
                <c:pt idx="25">
                  <c:v>43126</c:v>
                </c:pt>
                <c:pt idx="26">
                  <c:v>43127</c:v>
                </c:pt>
                <c:pt idx="27">
                  <c:v>43128</c:v>
                </c:pt>
                <c:pt idx="28">
                  <c:v>43129</c:v>
                </c:pt>
                <c:pt idx="29">
                  <c:v>43130</c:v>
                </c:pt>
                <c:pt idx="30">
                  <c:v>43131</c:v>
                </c:pt>
                <c:pt idx="31">
                  <c:v>43132</c:v>
                </c:pt>
                <c:pt idx="32">
                  <c:v>43133</c:v>
                </c:pt>
                <c:pt idx="33">
                  <c:v>43134</c:v>
                </c:pt>
                <c:pt idx="34">
                  <c:v>43135</c:v>
                </c:pt>
                <c:pt idx="35">
                  <c:v>43136</c:v>
                </c:pt>
                <c:pt idx="36">
                  <c:v>43137</c:v>
                </c:pt>
                <c:pt idx="37">
                  <c:v>43138</c:v>
                </c:pt>
                <c:pt idx="38">
                  <c:v>43139</c:v>
                </c:pt>
                <c:pt idx="39">
                  <c:v>43140</c:v>
                </c:pt>
                <c:pt idx="40">
                  <c:v>43141</c:v>
                </c:pt>
                <c:pt idx="41">
                  <c:v>43142</c:v>
                </c:pt>
                <c:pt idx="42">
                  <c:v>43143</c:v>
                </c:pt>
                <c:pt idx="43">
                  <c:v>43144</c:v>
                </c:pt>
                <c:pt idx="44">
                  <c:v>43145</c:v>
                </c:pt>
                <c:pt idx="45">
                  <c:v>43146</c:v>
                </c:pt>
                <c:pt idx="46">
                  <c:v>43147</c:v>
                </c:pt>
                <c:pt idx="47">
                  <c:v>43148</c:v>
                </c:pt>
                <c:pt idx="48">
                  <c:v>43149</c:v>
                </c:pt>
                <c:pt idx="49">
                  <c:v>43150</c:v>
                </c:pt>
                <c:pt idx="50">
                  <c:v>43151</c:v>
                </c:pt>
                <c:pt idx="51">
                  <c:v>43152</c:v>
                </c:pt>
                <c:pt idx="52">
                  <c:v>43153</c:v>
                </c:pt>
                <c:pt idx="53">
                  <c:v>43154</c:v>
                </c:pt>
                <c:pt idx="54">
                  <c:v>43155</c:v>
                </c:pt>
                <c:pt idx="55">
                  <c:v>43156</c:v>
                </c:pt>
                <c:pt idx="56">
                  <c:v>43157</c:v>
                </c:pt>
                <c:pt idx="57">
                  <c:v>43158</c:v>
                </c:pt>
                <c:pt idx="58">
                  <c:v>43159</c:v>
                </c:pt>
                <c:pt idx="59">
                  <c:v>43160</c:v>
                </c:pt>
                <c:pt idx="60">
                  <c:v>43161</c:v>
                </c:pt>
                <c:pt idx="61">
                  <c:v>43162</c:v>
                </c:pt>
                <c:pt idx="62">
                  <c:v>43163</c:v>
                </c:pt>
                <c:pt idx="63">
                  <c:v>43164</c:v>
                </c:pt>
                <c:pt idx="64">
                  <c:v>43165</c:v>
                </c:pt>
                <c:pt idx="65">
                  <c:v>43166</c:v>
                </c:pt>
                <c:pt idx="66">
                  <c:v>43167</c:v>
                </c:pt>
                <c:pt idx="67">
                  <c:v>43168</c:v>
                </c:pt>
                <c:pt idx="68">
                  <c:v>43169</c:v>
                </c:pt>
                <c:pt idx="69">
                  <c:v>43170</c:v>
                </c:pt>
                <c:pt idx="70">
                  <c:v>43171</c:v>
                </c:pt>
                <c:pt idx="71">
                  <c:v>43172</c:v>
                </c:pt>
                <c:pt idx="72">
                  <c:v>43173</c:v>
                </c:pt>
                <c:pt idx="73">
                  <c:v>43174</c:v>
                </c:pt>
                <c:pt idx="74">
                  <c:v>43175</c:v>
                </c:pt>
                <c:pt idx="75">
                  <c:v>43176</c:v>
                </c:pt>
                <c:pt idx="76">
                  <c:v>43177</c:v>
                </c:pt>
                <c:pt idx="77">
                  <c:v>43178</c:v>
                </c:pt>
                <c:pt idx="78">
                  <c:v>43179</c:v>
                </c:pt>
                <c:pt idx="79">
                  <c:v>43180</c:v>
                </c:pt>
                <c:pt idx="80">
                  <c:v>43181</c:v>
                </c:pt>
                <c:pt idx="81">
                  <c:v>43182</c:v>
                </c:pt>
                <c:pt idx="82">
                  <c:v>43183</c:v>
                </c:pt>
                <c:pt idx="83">
                  <c:v>43184</c:v>
                </c:pt>
                <c:pt idx="84">
                  <c:v>43185</c:v>
                </c:pt>
                <c:pt idx="85">
                  <c:v>43186</c:v>
                </c:pt>
                <c:pt idx="86">
                  <c:v>43187</c:v>
                </c:pt>
                <c:pt idx="87">
                  <c:v>43188</c:v>
                </c:pt>
                <c:pt idx="88">
                  <c:v>43189</c:v>
                </c:pt>
                <c:pt idx="89">
                  <c:v>43190</c:v>
                </c:pt>
                <c:pt idx="90">
                  <c:v>43191</c:v>
                </c:pt>
                <c:pt idx="91">
                  <c:v>43192</c:v>
                </c:pt>
                <c:pt idx="92">
                  <c:v>43193</c:v>
                </c:pt>
                <c:pt idx="93">
                  <c:v>43194</c:v>
                </c:pt>
                <c:pt idx="94">
                  <c:v>43195</c:v>
                </c:pt>
                <c:pt idx="95">
                  <c:v>43196</c:v>
                </c:pt>
                <c:pt idx="96">
                  <c:v>43197</c:v>
                </c:pt>
                <c:pt idx="97">
                  <c:v>43198</c:v>
                </c:pt>
                <c:pt idx="98">
                  <c:v>43199</c:v>
                </c:pt>
                <c:pt idx="99">
                  <c:v>43200</c:v>
                </c:pt>
                <c:pt idx="100">
                  <c:v>43201</c:v>
                </c:pt>
                <c:pt idx="101">
                  <c:v>43202</c:v>
                </c:pt>
                <c:pt idx="102">
                  <c:v>43203</c:v>
                </c:pt>
                <c:pt idx="103">
                  <c:v>43204</c:v>
                </c:pt>
                <c:pt idx="104">
                  <c:v>43205</c:v>
                </c:pt>
                <c:pt idx="105">
                  <c:v>43206</c:v>
                </c:pt>
                <c:pt idx="106">
                  <c:v>43207</c:v>
                </c:pt>
                <c:pt idx="107">
                  <c:v>43208</c:v>
                </c:pt>
                <c:pt idx="108">
                  <c:v>43209</c:v>
                </c:pt>
                <c:pt idx="109">
                  <c:v>43210</c:v>
                </c:pt>
                <c:pt idx="110">
                  <c:v>43211</c:v>
                </c:pt>
                <c:pt idx="111">
                  <c:v>43212</c:v>
                </c:pt>
                <c:pt idx="112">
                  <c:v>43213</c:v>
                </c:pt>
                <c:pt idx="113">
                  <c:v>43214</c:v>
                </c:pt>
                <c:pt idx="114">
                  <c:v>43215</c:v>
                </c:pt>
                <c:pt idx="115">
                  <c:v>43216</c:v>
                </c:pt>
                <c:pt idx="116">
                  <c:v>43217</c:v>
                </c:pt>
                <c:pt idx="117">
                  <c:v>43218</c:v>
                </c:pt>
                <c:pt idx="118">
                  <c:v>43219</c:v>
                </c:pt>
                <c:pt idx="119">
                  <c:v>43220</c:v>
                </c:pt>
                <c:pt idx="120">
                  <c:v>43221</c:v>
                </c:pt>
                <c:pt idx="121">
                  <c:v>43222</c:v>
                </c:pt>
                <c:pt idx="122">
                  <c:v>43223</c:v>
                </c:pt>
                <c:pt idx="123">
                  <c:v>43224</c:v>
                </c:pt>
                <c:pt idx="124">
                  <c:v>43225</c:v>
                </c:pt>
                <c:pt idx="125">
                  <c:v>43226</c:v>
                </c:pt>
                <c:pt idx="126">
                  <c:v>43227</c:v>
                </c:pt>
                <c:pt idx="127">
                  <c:v>43228</c:v>
                </c:pt>
                <c:pt idx="128">
                  <c:v>43229</c:v>
                </c:pt>
                <c:pt idx="129">
                  <c:v>43230</c:v>
                </c:pt>
                <c:pt idx="130">
                  <c:v>43231</c:v>
                </c:pt>
                <c:pt idx="131">
                  <c:v>43232</c:v>
                </c:pt>
                <c:pt idx="132">
                  <c:v>43233</c:v>
                </c:pt>
                <c:pt idx="133">
                  <c:v>43234</c:v>
                </c:pt>
                <c:pt idx="134">
                  <c:v>43235</c:v>
                </c:pt>
                <c:pt idx="135">
                  <c:v>43236</c:v>
                </c:pt>
                <c:pt idx="136">
                  <c:v>43237</c:v>
                </c:pt>
                <c:pt idx="137">
                  <c:v>43238</c:v>
                </c:pt>
                <c:pt idx="138">
                  <c:v>43239</c:v>
                </c:pt>
                <c:pt idx="139">
                  <c:v>43240</c:v>
                </c:pt>
                <c:pt idx="140">
                  <c:v>43241</c:v>
                </c:pt>
                <c:pt idx="141">
                  <c:v>43242</c:v>
                </c:pt>
                <c:pt idx="142">
                  <c:v>43243</c:v>
                </c:pt>
                <c:pt idx="143">
                  <c:v>43244</c:v>
                </c:pt>
                <c:pt idx="144">
                  <c:v>43245</c:v>
                </c:pt>
                <c:pt idx="145">
                  <c:v>43246</c:v>
                </c:pt>
                <c:pt idx="146">
                  <c:v>43247</c:v>
                </c:pt>
                <c:pt idx="147">
                  <c:v>43248</c:v>
                </c:pt>
                <c:pt idx="148">
                  <c:v>43249</c:v>
                </c:pt>
                <c:pt idx="149">
                  <c:v>43250</c:v>
                </c:pt>
                <c:pt idx="150">
                  <c:v>43251</c:v>
                </c:pt>
                <c:pt idx="151">
                  <c:v>43252</c:v>
                </c:pt>
                <c:pt idx="152">
                  <c:v>43253</c:v>
                </c:pt>
                <c:pt idx="153">
                  <c:v>43254</c:v>
                </c:pt>
                <c:pt idx="154">
                  <c:v>43255</c:v>
                </c:pt>
                <c:pt idx="155">
                  <c:v>43256</c:v>
                </c:pt>
                <c:pt idx="156">
                  <c:v>43257</c:v>
                </c:pt>
                <c:pt idx="157">
                  <c:v>43258</c:v>
                </c:pt>
                <c:pt idx="158">
                  <c:v>43259</c:v>
                </c:pt>
                <c:pt idx="159">
                  <c:v>43260</c:v>
                </c:pt>
                <c:pt idx="160">
                  <c:v>43261</c:v>
                </c:pt>
                <c:pt idx="161">
                  <c:v>43262</c:v>
                </c:pt>
                <c:pt idx="162">
                  <c:v>43263</c:v>
                </c:pt>
                <c:pt idx="163">
                  <c:v>43264</c:v>
                </c:pt>
                <c:pt idx="164">
                  <c:v>43265</c:v>
                </c:pt>
                <c:pt idx="165">
                  <c:v>43266</c:v>
                </c:pt>
                <c:pt idx="166">
                  <c:v>43267</c:v>
                </c:pt>
                <c:pt idx="167">
                  <c:v>43268</c:v>
                </c:pt>
                <c:pt idx="168">
                  <c:v>43269</c:v>
                </c:pt>
                <c:pt idx="169">
                  <c:v>43270</c:v>
                </c:pt>
                <c:pt idx="170">
                  <c:v>43271</c:v>
                </c:pt>
                <c:pt idx="171">
                  <c:v>43272</c:v>
                </c:pt>
                <c:pt idx="172">
                  <c:v>43273</c:v>
                </c:pt>
                <c:pt idx="173">
                  <c:v>43274</c:v>
                </c:pt>
                <c:pt idx="174">
                  <c:v>43275</c:v>
                </c:pt>
                <c:pt idx="175">
                  <c:v>43276</c:v>
                </c:pt>
                <c:pt idx="176">
                  <c:v>43277</c:v>
                </c:pt>
                <c:pt idx="177">
                  <c:v>43278</c:v>
                </c:pt>
                <c:pt idx="178">
                  <c:v>43279</c:v>
                </c:pt>
                <c:pt idx="179">
                  <c:v>43280</c:v>
                </c:pt>
                <c:pt idx="180">
                  <c:v>43281</c:v>
                </c:pt>
                <c:pt idx="181">
                  <c:v>43282</c:v>
                </c:pt>
                <c:pt idx="182">
                  <c:v>43283</c:v>
                </c:pt>
                <c:pt idx="183">
                  <c:v>43284</c:v>
                </c:pt>
                <c:pt idx="184">
                  <c:v>43285</c:v>
                </c:pt>
                <c:pt idx="185">
                  <c:v>43286</c:v>
                </c:pt>
                <c:pt idx="186">
                  <c:v>43287</c:v>
                </c:pt>
                <c:pt idx="187">
                  <c:v>43288</c:v>
                </c:pt>
                <c:pt idx="188">
                  <c:v>43289</c:v>
                </c:pt>
                <c:pt idx="189">
                  <c:v>43290</c:v>
                </c:pt>
                <c:pt idx="190">
                  <c:v>43291</c:v>
                </c:pt>
                <c:pt idx="191">
                  <c:v>43292</c:v>
                </c:pt>
                <c:pt idx="192">
                  <c:v>43293</c:v>
                </c:pt>
                <c:pt idx="193">
                  <c:v>43294</c:v>
                </c:pt>
                <c:pt idx="194">
                  <c:v>43295</c:v>
                </c:pt>
                <c:pt idx="195">
                  <c:v>43296</c:v>
                </c:pt>
                <c:pt idx="196">
                  <c:v>43297</c:v>
                </c:pt>
                <c:pt idx="197">
                  <c:v>43298</c:v>
                </c:pt>
                <c:pt idx="198">
                  <c:v>43299</c:v>
                </c:pt>
                <c:pt idx="199">
                  <c:v>43300</c:v>
                </c:pt>
                <c:pt idx="200">
                  <c:v>43301</c:v>
                </c:pt>
                <c:pt idx="201">
                  <c:v>43302</c:v>
                </c:pt>
                <c:pt idx="202">
                  <c:v>43303</c:v>
                </c:pt>
                <c:pt idx="203">
                  <c:v>43304</c:v>
                </c:pt>
                <c:pt idx="204">
                  <c:v>43305</c:v>
                </c:pt>
                <c:pt idx="205">
                  <c:v>43306</c:v>
                </c:pt>
                <c:pt idx="206">
                  <c:v>43307</c:v>
                </c:pt>
                <c:pt idx="207">
                  <c:v>43308</c:v>
                </c:pt>
                <c:pt idx="208">
                  <c:v>43309</c:v>
                </c:pt>
                <c:pt idx="209">
                  <c:v>43310</c:v>
                </c:pt>
                <c:pt idx="210">
                  <c:v>43311</c:v>
                </c:pt>
                <c:pt idx="211">
                  <c:v>43312</c:v>
                </c:pt>
                <c:pt idx="212">
                  <c:v>43313</c:v>
                </c:pt>
                <c:pt idx="213">
                  <c:v>43314</c:v>
                </c:pt>
                <c:pt idx="214">
                  <c:v>43315</c:v>
                </c:pt>
                <c:pt idx="215">
                  <c:v>43316</c:v>
                </c:pt>
                <c:pt idx="216">
                  <c:v>43317</c:v>
                </c:pt>
                <c:pt idx="217">
                  <c:v>43318</c:v>
                </c:pt>
                <c:pt idx="218">
                  <c:v>43319</c:v>
                </c:pt>
                <c:pt idx="219">
                  <c:v>43320</c:v>
                </c:pt>
                <c:pt idx="220">
                  <c:v>43321</c:v>
                </c:pt>
                <c:pt idx="221">
                  <c:v>43322</c:v>
                </c:pt>
                <c:pt idx="222">
                  <c:v>43323</c:v>
                </c:pt>
                <c:pt idx="223">
                  <c:v>43324</c:v>
                </c:pt>
                <c:pt idx="224">
                  <c:v>43325</c:v>
                </c:pt>
                <c:pt idx="225">
                  <c:v>43326</c:v>
                </c:pt>
                <c:pt idx="226">
                  <c:v>43327</c:v>
                </c:pt>
                <c:pt idx="227">
                  <c:v>43328</c:v>
                </c:pt>
                <c:pt idx="228">
                  <c:v>43329</c:v>
                </c:pt>
                <c:pt idx="229">
                  <c:v>43330</c:v>
                </c:pt>
                <c:pt idx="230">
                  <c:v>43331</c:v>
                </c:pt>
                <c:pt idx="231">
                  <c:v>43332</c:v>
                </c:pt>
                <c:pt idx="232">
                  <c:v>43333</c:v>
                </c:pt>
                <c:pt idx="233">
                  <c:v>43334</c:v>
                </c:pt>
                <c:pt idx="234">
                  <c:v>43335</c:v>
                </c:pt>
                <c:pt idx="235">
                  <c:v>43336</c:v>
                </c:pt>
                <c:pt idx="236">
                  <c:v>43337</c:v>
                </c:pt>
                <c:pt idx="237">
                  <c:v>43338</c:v>
                </c:pt>
                <c:pt idx="238">
                  <c:v>43339</c:v>
                </c:pt>
                <c:pt idx="239">
                  <c:v>43340</c:v>
                </c:pt>
                <c:pt idx="240">
                  <c:v>43341</c:v>
                </c:pt>
                <c:pt idx="241">
                  <c:v>43342</c:v>
                </c:pt>
                <c:pt idx="242">
                  <c:v>43343</c:v>
                </c:pt>
                <c:pt idx="243">
                  <c:v>43344</c:v>
                </c:pt>
                <c:pt idx="244">
                  <c:v>43345</c:v>
                </c:pt>
                <c:pt idx="245">
                  <c:v>43346</c:v>
                </c:pt>
                <c:pt idx="246">
                  <c:v>43347</c:v>
                </c:pt>
                <c:pt idx="247">
                  <c:v>43348</c:v>
                </c:pt>
                <c:pt idx="248">
                  <c:v>43349</c:v>
                </c:pt>
                <c:pt idx="249">
                  <c:v>43350</c:v>
                </c:pt>
                <c:pt idx="250">
                  <c:v>43351</c:v>
                </c:pt>
                <c:pt idx="251">
                  <c:v>43352</c:v>
                </c:pt>
                <c:pt idx="252">
                  <c:v>43353</c:v>
                </c:pt>
                <c:pt idx="253">
                  <c:v>43354</c:v>
                </c:pt>
                <c:pt idx="254">
                  <c:v>43355</c:v>
                </c:pt>
                <c:pt idx="255">
                  <c:v>43356</c:v>
                </c:pt>
                <c:pt idx="256">
                  <c:v>43357</c:v>
                </c:pt>
                <c:pt idx="257">
                  <c:v>43358</c:v>
                </c:pt>
                <c:pt idx="258">
                  <c:v>43359</c:v>
                </c:pt>
                <c:pt idx="259">
                  <c:v>43360</c:v>
                </c:pt>
                <c:pt idx="260">
                  <c:v>43361</c:v>
                </c:pt>
                <c:pt idx="261">
                  <c:v>43362</c:v>
                </c:pt>
                <c:pt idx="262">
                  <c:v>43363</c:v>
                </c:pt>
                <c:pt idx="263">
                  <c:v>43364</c:v>
                </c:pt>
                <c:pt idx="264">
                  <c:v>43365</c:v>
                </c:pt>
                <c:pt idx="265">
                  <c:v>43366</c:v>
                </c:pt>
                <c:pt idx="266">
                  <c:v>43367</c:v>
                </c:pt>
                <c:pt idx="267">
                  <c:v>43368</c:v>
                </c:pt>
                <c:pt idx="268">
                  <c:v>43369</c:v>
                </c:pt>
                <c:pt idx="269">
                  <c:v>43370</c:v>
                </c:pt>
                <c:pt idx="270">
                  <c:v>43371</c:v>
                </c:pt>
                <c:pt idx="271">
                  <c:v>43372</c:v>
                </c:pt>
                <c:pt idx="272">
                  <c:v>43373</c:v>
                </c:pt>
                <c:pt idx="273">
                  <c:v>43374</c:v>
                </c:pt>
                <c:pt idx="274">
                  <c:v>43375</c:v>
                </c:pt>
                <c:pt idx="275">
                  <c:v>43376</c:v>
                </c:pt>
                <c:pt idx="276">
                  <c:v>43377</c:v>
                </c:pt>
                <c:pt idx="277">
                  <c:v>43378</c:v>
                </c:pt>
                <c:pt idx="278">
                  <c:v>43379</c:v>
                </c:pt>
                <c:pt idx="279">
                  <c:v>43380</c:v>
                </c:pt>
                <c:pt idx="280">
                  <c:v>43381</c:v>
                </c:pt>
                <c:pt idx="281">
                  <c:v>43382</c:v>
                </c:pt>
                <c:pt idx="282">
                  <c:v>43383</c:v>
                </c:pt>
                <c:pt idx="283">
                  <c:v>43384</c:v>
                </c:pt>
                <c:pt idx="284">
                  <c:v>43385</c:v>
                </c:pt>
                <c:pt idx="285">
                  <c:v>43386</c:v>
                </c:pt>
                <c:pt idx="286">
                  <c:v>43387</c:v>
                </c:pt>
                <c:pt idx="287">
                  <c:v>43388</c:v>
                </c:pt>
                <c:pt idx="288">
                  <c:v>43389</c:v>
                </c:pt>
                <c:pt idx="289">
                  <c:v>43390</c:v>
                </c:pt>
                <c:pt idx="290">
                  <c:v>43391</c:v>
                </c:pt>
                <c:pt idx="291">
                  <c:v>43392</c:v>
                </c:pt>
                <c:pt idx="292">
                  <c:v>43393</c:v>
                </c:pt>
                <c:pt idx="293">
                  <c:v>43394</c:v>
                </c:pt>
                <c:pt idx="294">
                  <c:v>43395</c:v>
                </c:pt>
                <c:pt idx="295">
                  <c:v>43396</c:v>
                </c:pt>
                <c:pt idx="296">
                  <c:v>43397</c:v>
                </c:pt>
                <c:pt idx="297">
                  <c:v>43398</c:v>
                </c:pt>
                <c:pt idx="298">
                  <c:v>43399</c:v>
                </c:pt>
                <c:pt idx="299">
                  <c:v>43400</c:v>
                </c:pt>
                <c:pt idx="300">
                  <c:v>43401</c:v>
                </c:pt>
                <c:pt idx="301">
                  <c:v>43402</c:v>
                </c:pt>
                <c:pt idx="302">
                  <c:v>43403</c:v>
                </c:pt>
                <c:pt idx="303">
                  <c:v>43404</c:v>
                </c:pt>
                <c:pt idx="304">
                  <c:v>43405</c:v>
                </c:pt>
                <c:pt idx="305">
                  <c:v>43406</c:v>
                </c:pt>
                <c:pt idx="306">
                  <c:v>43407</c:v>
                </c:pt>
                <c:pt idx="307">
                  <c:v>43408</c:v>
                </c:pt>
                <c:pt idx="308">
                  <c:v>43409</c:v>
                </c:pt>
                <c:pt idx="309">
                  <c:v>43410</c:v>
                </c:pt>
                <c:pt idx="310">
                  <c:v>43411</c:v>
                </c:pt>
                <c:pt idx="311">
                  <c:v>43412</c:v>
                </c:pt>
                <c:pt idx="312">
                  <c:v>43413</c:v>
                </c:pt>
                <c:pt idx="313">
                  <c:v>43414</c:v>
                </c:pt>
                <c:pt idx="314">
                  <c:v>43415</c:v>
                </c:pt>
                <c:pt idx="315">
                  <c:v>43416</c:v>
                </c:pt>
                <c:pt idx="316">
                  <c:v>43417</c:v>
                </c:pt>
                <c:pt idx="317">
                  <c:v>43418</c:v>
                </c:pt>
                <c:pt idx="318">
                  <c:v>43419</c:v>
                </c:pt>
                <c:pt idx="319">
                  <c:v>43420</c:v>
                </c:pt>
                <c:pt idx="320">
                  <c:v>43421</c:v>
                </c:pt>
                <c:pt idx="321">
                  <c:v>43422</c:v>
                </c:pt>
                <c:pt idx="322">
                  <c:v>43423</c:v>
                </c:pt>
                <c:pt idx="323">
                  <c:v>43424</c:v>
                </c:pt>
                <c:pt idx="324">
                  <c:v>43425</c:v>
                </c:pt>
                <c:pt idx="325">
                  <c:v>43426</c:v>
                </c:pt>
                <c:pt idx="326">
                  <c:v>43427</c:v>
                </c:pt>
                <c:pt idx="327">
                  <c:v>43428</c:v>
                </c:pt>
                <c:pt idx="328">
                  <c:v>43429</c:v>
                </c:pt>
                <c:pt idx="329">
                  <c:v>43430</c:v>
                </c:pt>
                <c:pt idx="330">
                  <c:v>43431</c:v>
                </c:pt>
                <c:pt idx="331">
                  <c:v>43432</c:v>
                </c:pt>
                <c:pt idx="332">
                  <c:v>43433</c:v>
                </c:pt>
                <c:pt idx="333">
                  <c:v>43434</c:v>
                </c:pt>
                <c:pt idx="334">
                  <c:v>43435</c:v>
                </c:pt>
                <c:pt idx="335">
                  <c:v>43436</c:v>
                </c:pt>
                <c:pt idx="336">
                  <c:v>43437</c:v>
                </c:pt>
                <c:pt idx="337">
                  <c:v>43438</c:v>
                </c:pt>
                <c:pt idx="338">
                  <c:v>43439</c:v>
                </c:pt>
                <c:pt idx="339">
                  <c:v>43440</c:v>
                </c:pt>
                <c:pt idx="340">
                  <c:v>43441</c:v>
                </c:pt>
                <c:pt idx="341">
                  <c:v>43442</c:v>
                </c:pt>
                <c:pt idx="342">
                  <c:v>43443</c:v>
                </c:pt>
                <c:pt idx="343">
                  <c:v>43444</c:v>
                </c:pt>
                <c:pt idx="344">
                  <c:v>43445</c:v>
                </c:pt>
                <c:pt idx="345">
                  <c:v>43446</c:v>
                </c:pt>
                <c:pt idx="346">
                  <c:v>43447</c:v>
                </c:pt>
                <c:pt idx="347">
                  <c:v>43448</c:v>
                </c:pt>
                <c:pt idx="348">
                  <c:v>43449</c:v>
                </c:pt>
                <c:pt idx="349">
                  <c:v>43450</c:v>
                </c:pt>
                <c:pt idx="350">
                  <c:v>43451</c:v>
                </c:pt>
                <c:pt idx="351">
                  <c:v>43452</c:v>
                </c:pt>
                <c:pt idx="352">
                  <c:v>43453</c:v>
                </c:pt>
                <c:pt idx="353">
                  <c:v>43454</c:v>
                </c:pt>
                <c:pt idx="354">
                  <c:v>43455</c:v>
                </c:pt>
                <c:pt idx="355">
                  <c:v>43456</c:v>
                </c:pt>
                <c:pt idx="356">
                  <c:v>43457</c:v>
                </c:pt>
                <c:pt idx="357">
                  <c:v>43458</c:v>
                </c:pt>
                <c:pt idx="358">
                  <c:v>43459</c:v>
                </c:pt>
                <c:pt idx="359">
                  <c:v>43460</c:v>
                </c:pt>
                <c:pt idx="360">
                  <c:v>43461</c:v>
                </c:pt>
                <c:pt idx="361">
                  <c:v>43462</c:v>
                </c:pt>
                <c:pt idx="362">
                  <c:v>43463</c:v>
                </c:pt>
                <c:pt idx="363">
                  <c:v>43464</c:v>
                </c:pt>
              </c:numCache>
            </c:numRef>
          </c:cat>
          <c:val>
            <c:numRef>
              <c:f>'Futures Price Analysis'!$AR$3:$AR$366</c:f>
              <c:numCache>
                <c:formatCode>General</c:formatCode>
                <c:ptCount val="364"/>
                <c:pt idx="0">
                  <c:v>2.3719999999999999</c:v>
                </c:pt>
                <c:pt idx="1">
                  <c:v>2.3719999999999999</c:v>
                </c:pt>
                <c:pt idx="2">
                  <c:v>2.3719999999999999</c:v>
                </c:pt>
                <c:pt idx="3">
                  <c:v>2.3340000000000001</c:v>
                </c:pt>
                <c:pt idx="4">
                  <c:v>2.3250000000000002</c:v>
                </c:pt>
                <c:pt idx="5">
                  <c:v>2.2669999999999999</c:v>
                </c:pt>
                <c:pt idx="6">
                  <c:v>2.3820000000000001</c:v>
                </c:pt>
                <c:pt idx="7">
                  <c:v>2.472</c:v>
                </c:pt>
                <c:pt idx="8">
                  <c:v>2.472</c:v>
                </c:pt>
                <c:pt idx="9">
                  <c:v>2.472</c:v>
                </c:pt>
                <c:pt idx="10">
                  <c:v>2.3959999999999999</c:v>
                </c:pt>
                <c:pt idx="11">
                  <c:v>2.2570000000000001</c:v>
                </c:pt>
                <c:pt idx="12">
                  <c:v>2.2690000000000001</c:v>
                </c:pt>
                <c:pt idx="13">
                  <c:v>2.1389999999999998</c:v>
                </c:pt>
                <c:pt idx="14">
                  <c:v>2.1</c:v>
                </c:pt>
                <c:pt idx="15">
                  <c:v>2.1</c:v>
                </c:pt>
                <c:pt idx="16">
                  <c:v>2.1</c:v>
                </c:pt>
                <c:pt idx="17">
                  <c:v>2.1</c:v>
                </c:pt>
                <c:pt idx="18">
                  <c:v>2.0910000000000002</c:v>
                </c:pt>
                <c:pt idx="19">
                  <c:v>2.1179999999999999</c:v>
                </c:pt>
                <c:pt idx="20">
                  <c:v>2.1379999999999999</c:v>
                </c:pt>
                <c:pt idx="21">
                  <c:v>2.1389999999999998</c:v>
                </c:pt>
                <c:pt idx="22">
                  <c:v>2.1389999999999998</c:v>
                </c:pt>
                <c:pt idx="23">
                  <c:v>2.1389999999999998</c:v>
                </c:pt>
                <c:pt idx="24">
                  <c:v>2.1579999999999999</c:v>
                </c:pt>
                <c:pt idx="25">
                  <c:v>2.1800000000000002</c:v>
                </c:pt>
                <c:pt idx="26">
                  <c:v>2.1890000000000001</c:v>
                </c:pt>
                <c:pt idx="27">
                  <c:v>2.1819999999999999</c:v>
                </c:pt>
                <c:pt idx="28">
                  <c:v>2.298</c:v>
                </c:pt>
                <c:pt idx="29">
                  <c:v>2.298</c:v>
                </c:pt>
                <c:pt idx="30">
                  <c:v>2.298</c:v>
                </c:pt>
                <c:pt idx="31">
                  <c:v>2.1520000000000001</c:v>
                </c:pt>
                <c:pt idx="32">
                  <c:v>2.0249999999999999</c:v>
                </c:pt>
                <c:pt idx="33">
                  <c:v>2.0379999999999998</c:v>
                </c:pt>
                <c:pt idx="34">
                  <c:v>1.972</c:v>
                </c:pt>
                <c:pt idx="35">
                  <c:v>2.0630000000000002</c:v>
                </c:pt>
                <c:pt idx="36">
                  <c:v>2.0630000000000002</c:v>
                </c:pt>
                <c:pt idx="37">
                  <c:v>2.0630000000000002</c:v>
                </c:pt>
                <c:pt idx="38">
                  <c:v>2.14</c:v>
                </c:pt>
                <c:pt idx="39">
                  <c:v>2.0979999999999999</c:v>
                </c:pt>
                <c:pt idx="40">
                  <c:v>2.0459999999999998</c:v>
                </c:pt>
                <c:pt idx="41">
                  <c:v>1.994</c:v>
                </c:pt>
                <c:pt idx="42">
                  <c:v>1.966</c:v>
                </c:pt>
                <c:pt idx="43">
                  <c:v>1.966</c:v>
                </c:pt>
                <c:pt idx="44">
                  <c:v>1.966</c:v>
                </c:pt>
                <c:pt idx="45">
                  <c:v>1.966</c:v>
                </c:pt>
                <c:pt idx="46">
                  <c:v>1.903</c:v>
                </c:pt>
                <c:pt idx="47">
                  <c:v>1.9419999999999999</c:v>
                </c:pt>
                <c:pt idx="48">
                  <c:v>1.8520000000000001</c:v>
                </c:pt>
                <c:pt idx="49">
                  <c:v>1.804</c:v>
                </c:pt>
                <c:pt idx="50">
                  <c:v>1.804</c:v>
                </c:pt>
                <c:pt idx="51">
                  <c:v>1.804</c:v>
                </c:pt>
                <c:pt idx="52">
                  <c:v>1.821</c:v>
                </c:pt>
                <c:pt idx="53">
                  <c:v>1.782</c:v>
                </c:pt>
                <c:pt idx="54">
                  <c:v>1.778</c:v>
                </c:pt>
                <c:pt idx="55">
                  <c:v>1.7110000000000001</c:v>
                </c:pt>
                <c:pt idx="56">
                  <c:v>1.7909999999999999</c:v>
                </c:pt>
                <c:pt idx="57">
                  <c:v>1.7909999999999999</c:v>
                </c:pt>
                <c:pt idx="58">
                  <c:v>1.7909999999999999</c:v>
                </c:pt>
                <c:pt idx="59">
                  <c:v>1.7110000000000001</c:v>
                </c:pt>
                <c:pt idx="60">
                  <c:v>1.742</c:v>
                </c:pt>
                <c:pt idx="61">
                  <c:v>1.6779999999999999</c:v>
                </c:pt>
                <c:pt idx="62">
                  <c:v>1.639</c:v>
                </c:pt>
                <c:pt idx="63">
                  <c:v>1.6659999999999999</c:v>
                </c:pt>
                <c:pt idx="64">
                  <c:v>1.6659999999999999</c:v>
                </c:pt>
                <c:pt idx="65">
                  <c:v>1.6659999999999999</c:v>
                </c:pt>
                <c:pt idx="66">
                  <c:v>1.69</c:v>
                </c:pt>
                <c:pt idx="67">
                  <c:v>1.712</c:v>
                </c:pt>
                <c:pt idx="68">
                  <c:v>1.752</c:v>
                </c:pt>
                <c:pt idx="69">
                  <c:v>1.788</c:v>
                </c:pt>
                <c:pt idx="70">
                  <c:v>1.8220000000000001</c:v>
                </c:pt>
                <c:pt idx="71">
                  <c:v>1.8220000000000001</c:v>
                </c:pt>
                <c:pt idx="72">
                  <c:v>1.8220000000000001</c:v>
                </c:pt>
                <c:pt idx="73">
                  <c:v>1.819</c:v>
                </c:pt>
                <c:pt idx="74">
                  <c:v>1.851</c:v>
                </c:pt>
                <c:pt idx="75">
                  <c:v>1.8680000000000001</c:v>
                </c:pt>
                <c:pt idx="76">
                  <c:v>1.9359999999999999</c:v>
                </c:pt>
                <c:pt idx="77">
                  <c:v>1.907</c:v>
                </c:pt>
                <c:pt idx="78">
                  <c:v>1.907</c:v>
                </c:pt>
                <c:pt idx="79">
                  <c:v>1.907</c:v>
                </c:pt>
                <c:pt idx="80">
                  <c:v>1.8280000000000001</c:v>
                </c:pt>
                <c:pt idx="81">
                  <c:v>1.863</c:v>
                </c:pt>
                <c:pt idx="82">
                  <c:v>1.794</c:v>
                </c:pt>
                <c:pt idx="83">
                  <c:v>1.806</c:v>
                </c:pt>
                <c:pt idx="84">
                  <c:v>1.806</c:v>
                </c:pt>
                <c:pt idx="85">
                  <c:v>1.806</c:v>
                </c:pt>
                <c:pt idx="86">
                  <c:v>1.806</c:v>
                </c:pt>
                <c:pt idx="87">
                  <c:v>1.8480000000000001</c:v>
                </c:pt>
                <c:pt idx="88">
                  <c:v>1.903</c:v>
                </c:pt>
                <c:pt idx="89">
                  <c:v>1.996</c:v>
                </c:pt>
                <c:pt idx="90">
                  <c:v>1.9590000000000001</c:v>
                </c:pt>
                <c:pt idx="91">
                  <c:v>1.956</c:v>
                </c:pt>
                <c:pt idx="92">
                  <c:v>1.956</c:v>
                </c:pt>
                <c:pt idx="93">
                  <c:v>1.956</c:v>
                </c:pt>
                <c:pt idx="94">
                  <c:v>1.998</c:v>
                </c:pt>
                <c:pt idx="95">
                  <c:v>1.954</c:v>
                </c:pt>
                <c:pt idx="96">
                  <c:v>1.911</c:v>
                </c:pt>
                <c:pt idx="97">
                  <c:v>2.0179999999999998</c:v>
                </c:pt>
                <c:pt idx="98">
                  <c:v>1.99</c:v>
                </c:pt>
                <c:pt idx="99">
                  <c:v>1.99</c:v>
                </c:pt>
                <c:pt idx="100">
                  <c:v>1.99</c:v>
                </c:pt>
                <c:pt idx="101">
                  <c:v>1.9119999999999999</c:v>
                </c:pt>
                <c:pt idx="102">
                  <c:v>1.9830000000000001</c:v>
                </c:pt>
                <c:pt idx="103">
                  <c:v>1.9810000000000001</c:v>
                </c:pt>
                <c:pt idx="104">
                  <c:v>1.97</c:v>
                </c:pt>
                <c:pt idx="105">
                  <c:v>1.9019999999999999</c:v>
                </c:pt>
                <c:pt idx="106">
                  <c:v>1.9019999999999999</c:v>
                </c:pt>
                <c:pt idx="107">
                  <c:v>1.9019999999999999</c:v>
                </c:pt>
                <c:pt idx="108">
                  <c:v>1.94</c:v>
                </c:pt>
                <c:pt idx="109">
                  <c:v>1.907</c:v>
                </c:pt>
                <c:pt idx="110">
                  <c:v>1.927</c:v>
                </c:pt>
                <c:pt idx="111">
                  <c:v>1.927</c:v>
                </c:pt>
                <c:pt idx="112">
                  <c:v>1.927</c:v>
                </c:pt>
                <c:pt idx="113">
                  <c:v>2.0070000000000001</c:v>
                </c:pt>
                <c:pt idx="114">
                  <c:v>1.9750000000000001</c:v>
                </c:pt>
                <c:pt idx="115">
                  <c:v>2.0630000000000002</c:v>
                </c:pt>
                <c:pt idx="116">
                  <c:v>2.032</c:v>
                </c:pt>
                <c:pt idx="117">
                  <c:v>1.9950000000000001</c:v>
                </c:pt>
                <c:pt idx="118">
                  <c:v>2.0779999999999998</c:v>
                </c:pt>
                <c:pt idx="119">
                  <c:v>2.1779999999999999</c:v>
                </c:pt>
                <c:pt idx="120">
                  <c:v>2.1779999999999999</c:v>
                </c:pt>
                <c:pt idx="121">
                  <c:v>2.1779999999999999</c:v>
                </c:pt>
                <c:pt idx="122">
                  <c:v>2.0419999999999998</c:v>
                </c:pt>
                <c:pt idx="123">
                  <c:v>2.0859999999999999</c:v>
                </c:pt>
                <c:pt idx="124">
                  <c:v>2.141</c:v>
                </c:pt>
                <c:pt idx="125">
                  <c:v>2.0760000000000001</c:v>
                </c:pt>
                <c:pt idx="126">
                  <c:v>2.101</c:v>
                </c:pt>
                <c:pt idx="127">
                  <c:v>2.101</c:v>
                </c:pt>
                <c:pt idx="128">
                  <c:v>2.101</c:v>
                </c:pt>
                <c:pt idx="129">
                  <c:v>2.0979999999999999</c:v>
                </c:pt>
                <c:pt idx="130">
                  <c:v>2.1579999999999999</c:v>
                </c:pt>
                <c:pt idx="131">
                  <c:v>2.173</c:v>
                </c:pt>
                <c:pt idx="132">
                  <c:v>2.1549999999999998</c:v>
                </c:pt>
                <c:pt idx="133">
                  <c:v>2.0960000000000001</c:v>
                </c:pt>
                <c:pt idx="134">
                  <c:v>2.0960000000000001</c:v>
                </c:pt>
                <c:pt idx="135">
                  <c:v>2.0960000000000001</c:v>
                </c:pt>
                <c:pt idx="136">
                  <c:v>2.0289999999999999</c:v>
                </c:pt>
                <c:pt idx="137">
                  <c:v>2.048</c:v>
                </c:pt>
                <c:pt idx="138">
                  <c:v>2.0009999999999999</c:v>
                </c:pt>
                <c:pt idx="139">
                  <c:v>2.0390000000000001</c:v>
                </c:pt>
                <c:pt idx="140">
                  <c:v>2.0619999999999998</c:v>
                </c:pt>
                <c:pt idx="141">
                  <c:v>2.0619999999999998</c:v>
                </c:pt>
                <c:pt idx="142">
                  <c:v>2.0619999999999998</c:v>
                </c:pt>
                <c:pt idx="143">
                  <c:v>2.0550000000000002</c:v>
                </c:pt>
                <c:pt idx="144">
                  <c:v>1.98</c:v>
                </c:pt>
                <c:pt idx="145">
                  <c:v>1.992</c:v>
                </c:pt>
                <c:pt idx="146">
                  <c:v>1.9630000000000001</c:v>
                </c:pt>
                <c:pt idx="147">
                  <c:v>2.169</c:v>
                </c:pt>
                <c:pt idx="148">
                  <c:v>2.169</c:v>
                </c:pt>
                <c:pt idx="149">
                  <c:v>2.169</c:v>
                </c:pt>
                <c:pt idx="150">
                  <c:v>2.169</c:v>
                </c:pt>
                <c:pt idx="151">
                  <c:v>2.2879999999999998</c:v>
                </c:pt>
                <c:pt idx="152">
                  <c:v>2.3260000000000001</c:v>
                </c:pt>
                <c:pt idx="153">
                  <c:v>2.3260000000000001</c:v>
                </c:pt>
                <c:pt idx="154">
                  <c:v>2.3260000000000001</c:v>
                </c:pt>
                <c:pt idx="155">
                  <c:v>2.3980000000000001</c:v>
                </c:pt>
                <c:pt idx="156">
                  <c:v>2.3980000000000001</c:v>
                </c:pt>
                <c:pt idx="157">
                  <c:v>2.4209999999999998</c:v>
                </c:pt>
                <c:pt idx="158">
                  <c:v>2.274</c:v>
                </c:pt>
                <c:pt idx="159">
                  <c:v>2.2989999999999999</c:v>
                </c:pt>
                <c:pt idx="160">
                  <c:v>2.2989999999999999</c:v>
                </c:pt>
                <c:pt idx="161">
                  <c:v>2.2989999999999999</c:v>
                </c:pt>
                <c:pt idx="162">
                  <c:v>2.218</c:v>
                </c:pt>
                <c:pt idx="163">
                  <c:v>2.2320000000000002</c:v>
                </c:pt>
                <c:pt idx="164">
                  <c:v>2.1850000000000001</c:v>
                </c:pt>
                <c:pt idx="165">
                  <c:v>2.4950000000000001</c:v>
                </c:pt>
                <c:pt idx="166">
                  <c:v>2.4670000000000001</c:v>
                </c:pt>
                <c:pt idx="167">
                  <c:v>2.4670000000000001</c:v>
                </c:pt>
                <c:pt idx="168">
                  <c:v>2.4670000000000001</c:v>
                </c:pt>
                <c:pt idx="169">
                  <c:v>2.6230000000000002</c:v>
                </c:pt>
                <c:pt idx="170">
                  <c:v>2.5449999999999999</c:v>
                </c:pt>
                <c:pt idx="171">
                  <c:v>2.5169999999999999</c:v>
                </c:pt>
                <c:pt idx="172">
                  <c:v>2.5819999999999999</c:v>
                </c:pt>
                <c:pt idx="173">
                  <c:v>2.625</c:v>
                </c:pt>
                <c:pt idx="174">
                  <c:v>2.625</c:v>
                </c:pt>
                <c:pt idx="175">
                  <c:v>2.625</c:v>
                </c:pt>
                <c:pt idx="176">
                  <c:v>2.6619999999999999</c:v>
                </c:pt>
                <c:pt idx="177">
                  <c:v>2.6619999999999999</c:v>
                </c:pt>
                <c:pt idx="178">
                  <c:v>2.7160000000000002</c:v>
                </c:pt>
                <c:pt idx="179">
                  <c:v>2.722</c:v>
                </c:pt>
                <c:pt idx="180">
                  <c:v>2.8050000000000002</c:v>
                </c:pt>
                <c:pt idx="181">
                  <c:v>2.8239999999999998</c:v>
                </c:pt>
                <c:pt idx="182">
                  <c:v>2.7829999999999999</c:v>
                </c:pt>
                <c:pt idx="183">
                  <c:v>2.8220000000000001</c:v>
                </c:pt>
                <c:pt idx="184">
                  <c:v>2.8220000000000001</c:v>
                </c:pt>
                <c:pt idx="185">
                  <c:v>2.8220000000000001</c:v>
                </c:pt>
                <c:pt idx="186">
                  <c:v>2.7639999999999998</c:v>
                </c:pt>
                <c:pt idx="187">
                  <c:v>2.7559999999999998</c:v>
                </c:pt>
                <c:pt idx="188">
                  <c:v>2.7160000000000002</c:v>
                </c:pt>
                <c:pt idx="189">
                  <c:v>2.6850000000000001</c:v>
                </c:pt>
                <c:pt idx="190">
                  <c:v>2.726</c:v>
                </c:pt>
                <c:pt idx="191">
                  <c:v>2.7370000000000001</c:v>
                </c:pt>
                <c:pt idx="192">
                  <c:v>2.702</c:v>
                </c:pt>
                <c:pt idx="193">
                  <c:v>2.734</c:v>
                </c:pt>
                <c:pt idx="194">
                  <c:v>2.7370000000000001</c:v>
                </c:pt>
                <c:pt idx="195">
                  <c:v>2.7269999999999999</c:v>
                </c:pt>
                <c:pt idx="196">
                  <c:v>2.7559999999999998</c:v>
                </c:pt>
                <c:pt idx="197">
                  <c:v>2.7559999999999998</c:v>
                </c:pt>
                <c:pt idx="198">
                  <c:v>2.7559999999999998</c:v>
                </c:pt>
                <c:pt idx="199">
                  <c:v>2.722</c:v>
                </c:pt>
                <c:pt idx="200">
                  <c:v>2.7280000000000002</c:v>
                </c:pt>
                <c:pt idx="201">
                  <c:v>2.6579999999999999</c:v>
                </c:pt>
                <c:pt idx="202">
                  <c:v>2.6920000000000002</c:v>
                </c:pt>
                <c:pt idx="203">
                  <c:v>2.7770000000000001</c:v>
                </c:pt>
                <c:pt idx="204">
                  <c:v>2.7770000000000001</c:v>
                </c:pt>
                <c:pt idx="205">
                  <c:v>2.7759999999999998</c:v>
                </c:pt>
                <c:pt idx="206">
                  <c:v>2.7469999999999999</c:v>
                </c:pt>
                <c:pt idx="207">
                  <c:v>2.7120000000000002</c:v>
                </c:pt>
                <c:pt idx="208">
                  <c:v>2.6720000000000002</c:v>
                </c:pt>
                <c:pt idx="209">
                  <c:v>2.8210000000000002</c:v>
                </c:pt>
                <c:pt idx="210">
                  <c:v>2.8759999999999999</c:v>
                </c:pt>
                <c:pt idx="211">
                  <c:v>2.7679999999999998</c:v>
                </c:pt>
                <c:pt idx="212">
                  <c:v>2.7160000000000002</c:v>
                </c:pt>
                <c:pt idx="213">
                  <c:v>2.7160000000000002</c:v>
                </c:pt>
                <c:pt idx="214">
                  <c:v>2.7160000000000002</c:v>
                </c:pt>
                <c:pt idx="215">
                  <c:v>2.7480000000000002</c:v>
                </c:pt>
                <c:pt idx="216">
                  <c:v>2.774</c:v>
                </c:pt>
                <c:pt idx="217">
                  <c:v>2.7719999999999998</c:v>
                </c:pt>
                <c:pt idx="218">
                  <c:v>2.7719999999999998</c:v>
                </c:pt>
                <c:pt idx="219">
                  <c:v>2.7719999999999998</c:v>
                </c:pt>
                <c:pt idx="220">
                  <c:v>2.7480000000000002</c:v>
                </c:pt>
                <c:pt idx="221">
                  <c:v>2.6150000000000002</c:v>
                </c:pt>
                <c:pt idx="222">
                  <c:v>2.5609999999999999</c:v>
                </c:pt>
                <c:pt idx="223">
                  <c:v>2.5510000000000002</c:v>
                </c:pt>
                <c:pt idx="224">
                  <c:v>2.5859999999999999</c:v>
                </c:pt>
                <c:pt idx="225">
                  <c:v>2.5859999999999999</c:v>
                </c:pt>
                <c:pt idx="226">
                  <c:v>2.5859999999999999</c:v>
                </c:pt>
                <c:pt idx="227">
                  <c:v>2.59</c:v>
                </c:pt>
                <c:pt idx="228">
                  <c:v>2.617</c:v>
                </c:pt>
                <c:pt idx="229">
                  <c:v>2.6190000000000002</c:v>
                </c:pt>
                <c:pt idx="230">
                  <c:v>2.6739999999999999</c:v>
                </c:pt>
                <c:pt idx="231">
                  <c:v>2.5840000000000001</c:v>
                </c:pt>
                <c:pt idx="232">
                  <c:v>2.5840000000000001</c:v>
                </c:pt>
                <c:pt idx="233">
                  <c:v>2.5840000000000001</c:v>
                </c:pt>
                <c:pt idx="234">
                  <c:v>2.6760000000000002</c:v>
                </c:pt>
                <c:pt idx="235">
                  <c:v>2.6760000000000002</c:v>
                </c:pt>
                <c:pt idx="236">
                  <c:v>2.65</c:v>
                </c:pt>
                <c:pt idx="237">
                  <c:v>2.6850000000000001</c:v>
                </c:pt>
                <c:pt idx="238">
                  <c:v>2.6930000000000001</c:v>
                </c:pt>
                <c:pt idx="239">
                  <c:v>2.6379999999999999</c:v>
                </c:pt>
                <c:pt idx="240">
                  <c:v>2.6139999999999999</c:v>
                </c:pt>
                <c:pt idx="241">
                  <c:v>2.6339999999999999</c:v>
                </c:pt>
                <c:pt idx="242">
                  <c:v>2.7149999999999999</c:v>
                </c:pt>
                <c:pt idx="243">
                  <c:v>2.6890000000000001</c:v>
                </c:pt>
                <c:pt idx="244">
                  <c:v>2.702</c:v>
                </c:pt>
                <c:pt idx="245">
                  <c:v>2.6480000000000001</c:v>
                </c:pt>
                <c:pt idx="246">
                  <c:v>2.5099999999999998</c:v>
                </c:pt>
                <c:pt idx="247">
                  <c:v>2.6549999999999998</c:v>
                </c:pt>
                <c:pt idx="248">
                  <c:v>2.6549999999999998</c:v>
                </c:pt>
                <c:pt idx="249">
                  <c:v>2.6549999999999998</c:v>
                </c:pt>
                <c:pt idx="250">
                  <c:v>2.6549999999999998</c:v>
                </c:pt>
                <c:pt idx="251">
                  <c:v>2.6819999999999999</c:v>
                </c:pt>
                <c:pt idx="252">
                  <c:v>2.6509999999999998</c:v>
                </c:pt>
                <c:pt idx="253">
                  <c:v>2.6829999999999998</c:v>
                </c:pt>
                <c:pt idx="254">
                  <c:v>2.6930000000000001</c:v>
                </c:pt>
                <c:pt idx="255">
                  <c:v>2.6930000000000001</c:v>
                </c:pt>
                <c:pt idx="256">
                  <c:v>2.6930000000000001</c:v>
                </c:pt>
                <c:pt idx="257">
                  <c:v>2.758</c:v>
                </c:pt>
                <c:pt idx="258">
                  <c:v>2.7280000000000002</c:v>
                </c:pt>
                <c:pt idx="259">
                  <c:v>2.66</c:v>
                </c:pt>
                <c:pt idx="260">
                  <c:v>2.6520000000000001</c:v>
                </c:pt>
                <c:pt idx="261">
                  <c:v>2.605</c:v>
                </c:pt>
                <c:pt idx="262">
                  <c:v>2.605</c:v>
                </c:pt>
                <c:pt idx="263">
                  <c:v>2.605</c:v>
                </c:pt>
                <c:pt idx="264">
                  <c:v>2.573</c:v>
                </c:pt>
                <c:pt idx="265">
                  <c:v>2.577</c:v>
                </c:pt>
                <c:pt idx="266">
                  <c:v>2.569</c:v>
                </c:pt>
                <c:pt idx="267">
                  <c:v>2.5910000000000002</c:v>
                </c:pt>
                <c:pt idx="268">
                  <c:v>2.5640000000000001</c:v>
                </c:pt>
                <c:pt idx="269">
                  <c:v>2.5640000000000001</c:v>
                </c:pt>
                <c:pt idx="270">
                  <c:v>2.5640000000000001</c:v>
                </c:pt>
                <c:pt idx="271">
                  <c:v>2.5630000000000002</c:v>
                </c:pt>
                <c:pt idx="272">
                  <c:v>2.5859999999999999</c:v>
                </c:pt>
                <c:pt idx="273">
                  <c:v>2.524</c:v>
                </c:pt>
                <c:pt idx="274">
                  <c:v>2.4329999999999998</c:v>
                </c:pt>
                <c:pt idx="275">
                  <c:v>2.4510000000000001</c:v>
                </c:pt>
                <c:pt idx="276">
                  <c:v>2.4510000000000001</c:v>
                </c:pt>
                <c:pt idx="277">
                  <c:v>2.4510000000000001</c:v>
                </c:pt>
                <c:pt idx="278">
                  <c:v>2.4500000000000002</c:v>
                </c:pt>
                <c:pt idx="279">
                  <c:v>2.4700000000000002</c:v>
                </c:pt>
                <c:pt idx="280">
                  <c:v>2.4740000000000002</c:v>
                </c:pt>
                <c:pt idx="281">
                  <c:v>2.4980000000000002</c:v>
                </c:pt>
                <c:pt idx="282">
                  <c:v>2.5019999999999998</c:v>
                </c:pt>
                <c:pt idx="283">
                  <c:v>2.5019999999999998</c:v>
                </c:pt>
                <c:pt idx="284">
                  <c:v>2.5019999999999998</c:v>
                </c:pt>
                <c:pt idx="285">
                  <c:v>2.5019999999999998</c:v>
                </c:pt>
                <c:pt idx="286">
                  <c:v>2.4980000000000002</c:v>
                </c:pt>
                <c:pt idx="287">
                  <c:v>2.5179999999999998</c:v>
                </c:pt>
                <c:pt idx="288">
                  <c:v>2.4529999999999998</c:v>
                </c:pt>
                <c:pt idx="289">
                  <c:v>2.4300000000000002</c:v>
                </c:pt>
                <c:pt idx="290">
                  <c:v>2.4300000000000002</c:v>
                </c:pt>
                <c:pt idx="291">
                  <c:v>2.4300000000000002</c:v>
                </c:pt>
                <c:pt idx="292">
                  <c:v>2.4420000000000002</c:v>
                </c:pt>
                <c:pt idx="293">
                  <c:v>2.476</c:v>
                </c:pt>
                <c:pt idx="294">
                  <c:v>2.4039999999999999</c:v>
                </c:pt>
                <c:pt idx="295">
                  <c:v>2.3860000000000001</c:v>
                </c:pt>
                <c:pt idx="296">
                  <c:v>2.286</c:v>
                </c:pt>
                <c:pt idx="297">
                  <c:v>2.286</c:v>
                </c:pt>
                <c:pt idx="298">
                  <c:v>2.286</c:v>
                </c:pt>
                <c:pt idx="299">
                  <c:v>2.0619999999999998</c:v>
                </c:pt>
                <c:pt idx="300">
                  <c:v>2.0920000000000001</c:v>
                </c:pt>
                <c:pt idx="301">
                  <c:v>2.0329999999999999</c:v>
                </c:pt>
                <c:pt idx="302">
                  <c:v>2.2570000000000001</c:v>
                </c:pt>
                <c:pt idx="303">
                  <c:v>2.3210000000000002</c:v>
                </c:pt>
                <c:pt idx="304">
                  <c:v>2.3210000000000002</c:v>
                </c:pt>
                <c:pt idx="305">
                  <c:v>2.3210000000000002</c:v>
                </c:pt>
                <c:pt idx="306">
                  <c:v>2.2559999999999998</c:v>
                </c:pt>
                <c:pt idx="307">
                  <c:v>2.2530000000000001</c:v>
                </c:pt>
                <c:pt idx="308">
                  <c:v>2.262</c:v>
                </c:pt>
                <c:pt idx="309">
                  <c:v>2.3639999999999999</c:v>
                </c:pt>
                <c:pt idx="310">
                  <c:v>2.371</c:v>
                </c:pt>
                <c:pt idx="311">
                  <c:v>2.371</c:v>
                </c:pt>
                <c:pt idx="312">
                  <c:v>2.371</c:v>
                </c:pt>
                <c:pt idx="313">
                  <c:v>2.2999999999999998</c:v>
                </c:pt>
                <c:pt idx="314">
                  <c:v>2.3199999999999998</c:v>
                </c:pt>
                <c:pt idx="315">
                  <c:v>2.3199999999999998</c:v>
                </c:pt>
                <c:pt idx="316">
                  <c:v>2.2599999999999998</c:v>
                </c:pt>
                <c:pt idx="317">
                  <c:v>2.3610000000000002</c:v>
                </c:pt>
                <c:pt idx="318">
                  <c:v>2.3610000000000002</c:v>
                </c:pt>
                <c:pt idx="319">
                  <c:v>2.3610000000000002</c:v>
                </c:pt>
                <c:pt idx="320">
                  <c:v>2.3849999999999998</c:v>
                </c:pt>
                <c:pt idx="321">
                  <c:v>2.371</c:v>
                </c:pt>
                <c:pt idx="322">
                  <c:v>2.347</c:v>
                </c:pt>
                <c:pt idx="323">
                  <c:v>2.2759999999999998</c:v>
                </c:pt>
                <c:pt idx="324">
                  <c:v>2.145</c:v>
                </c:pt>
                <c:pt idx="325">
                  <c:v>2.145</c:v>
                </c:pt>
                <c:pt idx="326">
                  <c:v>2.145</c:v>
                </c:pt>
                <c:pt idx="327">
                  <c:v>2.21</c:v>
                </c:pt>
                <c:pt idx="328">
                  <c:v>2.2000000000000002</c:v>
                </c:pt>
                <c:pt idx="329">
                  <c:v>2.206</c:v>
                </c:pt>
                <c:pt idx="330">
                  <c:v>2.206</c:v>
                </c:pt>
                <c:pt idx="331">
                  <c:v>2.2120000000000002</c:v>
                </c:pt>
                <c:pt idx="332">
                  <c:v>2.2120000000000002</c:v>
                </c:pt>
                <c:pt idx="333">
                  <c:v>2.2120000000000002</c:v>
                </c:pt>
                <c:pt idx="334">
                  <c:v>2.2349999999999999</c:v>
                </c:pt>
                <c:pt idx="335">
                  <c:v>2.2309999999999999</c:v>
                </c:pt>
                <c:pt idx="336">
                  <c:v>2.165</c:v>
                </c:pt>
                <c:pt idx="337">
                  <c:v>2.181</c:v>
                </c:pt>
                <c:pt idx="338">
                  <c:v>2.1859999999999999</c:v>
                </c:pt>
                <c:pt idx="339">
                  <c:v>2.1859999999999999</c:v>
                </c:pt>
                <c:pt idx="340">
                  <c:v>2.1859999999999999</c:v>
                </c:pt>
                <c:pt idx="341">
                  <c:v>2.0670000000000002</c:v>
                </c:pt>
                <c:pt idx="342">
                  <c:v>2.0699999999999998</c:v>
                </c:pt>
                <c:pt idx="343">
                  <c:v>2.0619999999999998</c:v>
                </c:pt>
                <c:pt idx="344">
                  <c:v>2.0150000000000001</c:v>
                </c:pt>
                <c:pt idx="345">
                  <c:v>1.99</c:v>
                </c:pt>
                <c:pt idx="346">
                  <c:v>1.99</c:v>
                </c:pt>
                <c:pt idx="347">
                  <c:v>1.99</c:v>
                </c:pt>
                <c:pt idx="348">
                  <c:v>1.8939999999999999</c:v>
                </c:pt>
                <c:pt idx="349">
                  <c:v>1.8220000000000001</c:v>
                </c:pt>
                <c:pt idx="350">
                  <c:v>1.79</c:v>
                </c:pt>
                <c:pt idx="351">
                  <c:v>1.7549999999999999</c:v>
                </c:pt>
                <c:pt idx="352">
                  <c:v>1.7669999999999999</c:v>
                </c:pt>
                <c:pt idx="353">
                  <c:v>1.7669999999999999</c:v>
                </c:pt>
                <c:pt idx="354">
                  <c:v>1.7669999999999999</c:v>
                </c:pt>
                <c:pt idx="355">
                  <c:v>1.911</c:v>
                </c:pt>
                <c:pt idx="356">
                  <c:v>1.8879999999999999</c:v>
                </c:pt>
                <c:pt idx="357">
                  <c:v>1.9830000000000001</c:v>
                </c:pt>
                <c:pt idx="358">
                  <c:v>2.0289999999999999</c:v>
                </c:pt>
                <c:pt idx="359">
                  <c:v>2.0289999999999999</c:v>
                </c:pt>
                <c:pt idx="360">
                  <c:v>2.0289999999999999</c:v>
                </c:pt>
                <c:pt idx="361">
                  <c:v>2.0289999999999999</c:v>
                </c:pt>
                <c:pt idx="362">
                  <c:v>2.2280000000000002</c:v>
                </c:pt>
                <c:pt idx="363">
                  <c:v>2.3719999999999999</c:v>
                </c:pt>
              </c:numCache>
            </c:numRef>
          </c:val>
          <c:extLst>
            <c:ext xmlns:c16="http://schemas.microsoft.com/office/drawing/2014/chart" uri="{C3380CC4-5D6E-409C-BE32-E72D297353CC}">
              <c16:uniqueId val="{00000000-1E8F-4F27-889A-D070728BCC72}"/>
            </c:ext>
          </c:extLst>
        </c:ser>
        <c:ser>
          <c:idx val="1"/>
          <c:order val="1"/>
          <c:tx>
            <c:strRef>
              <c:f>'Futures Price Analysis'!$AT$2</c:f>
              <c:strCache>
                <c:ptCount val="1"/>
                <c:pt idx="0">
                  <c:v>Max-Min</c:v>
                </c:pt>
              </c:strCache>
            </c:strRef>
          </c:tx>
          <c:spPr>
            <a:solidFill>
              <a:schemeClr val="bg1">
                <a:lumMod val="65000"/>
                <a:alpha val="40000"/>
              </a:schemeClr>
            </a:solidFill>
            <a:ln>
              <a:solidFill>
                <a:schemeClr val="bg1">
                  <a:lumMod val="85000"/>
                </a:schemeClr>
              </a:solidFill>
            </a:ln>
          </c:spPr>
          <c:cat>
            <c:numRef>
              <c:f>'Futures Price Analysis'!$AF$3:$AF$366</c:f>
              <c:numCache>
                <c:formatCode>d\-mmm</c:formatCode>
                <c:ptCount val="364"/>
                <c:pt idx="0">
                  <c:v>43101</c:v>
                </c:pt>
                <c:pt idx="1">
                  <c:v>43102</c:v>
                </c:pt>
                <c:pt idx="2">
                  <c:v>43103</c:v>
                </c:pt>
                <c:pt idx="3">
                  <c:v>43104</c:v>
                </c:pt>
                <c:pt idx="4">
                  <c:v>43105</c:v>
                </c:pt>
                <c:pt idx="5">
                  <c:v>43106</c:v>
                </c:pt>
                <c:pt idx="6">
                  <c:v>43107</c:v>
                </c:pt>
                <c:pt idx="7">
                  <c:v>43108</c:v>
                </c:pt>
                <c:pt idx="8">
                  <c:v>43109</c:v>
                </c:pt>
                <c:pt idx="9">
                  <c:v>43110</c:v>
                </c:pt>
                <c:pt idx="10">
                  <c:v>43111</c:v>
                </c:pt>
                <c:pt idx="11">
                  <c:v>43112</c:v>
                </c:pt>
                <c:pt idx="12">
                  <c:v>43113</c:v>
                </c:pt>
                <c:pt idx="13">
                  <c:v>43114</c:v>
                </c:pt>
                <c:pt idx="14">
                  <c:v>43115</c:v>
                </c:pt>
                <c:pt idx="15">
                  <c:v>43116</c:v>
                </c:pt>
                <c:pt idx="16">
                  <c:v>43117</c:v>
                </c:pt>
                <c:pt idx="17">
                  <c:v>43118</c:v>
                </c:pt>
                <c:pt idx="18">
                  <c:v>43119</c:v>
                </c:pt>
                <c:pt idx="19">
                  <c:v>43120</c:v>
                </c:pt>
                <c:pt idx="20">
                  <c:v>43121</c:v>
                </c:pt>
                <c:pt idx="21">
                  <c:v>43122</c:v>
                </c:pt>
                <c:pt idx="22">
                  <c:v>43123</c:v>
                </c:pt>
                <c:pt idx="23">
                  <c:v>43124</c:v>
                </c:pt>
                <c:pt idx="24">
                  <c:v>43125</c:v>
                </c:pt>
                <c:pt idx="25">
                  <c:v>43126</c:v>
                </c:pt>
                <c:pt idx="26">
                  <c:v>43127</c:v>
                </c:pt>
                <c:pt idx="27">
                  <c:v>43128</c:v>
                </c:pt>
                <c:pt idx="28">
                  <c:v>43129</c:v>
                </c:pt>
                <c:pt idx="29">
                  <c:v>43130</c:v>
                </c:pt>
                <c:pt idx="30">
                  <c:v>43131</c:v>
                </c:pt>
                <c:pt idx="31">
                  <c:v>43132</c:v>
                </c:pt>
                <c:pt idx="32">
                  <c:v>43133</c:v>
                </c:pt>
                <c:pt idx="33">
                  <c:v>43134</c:v>
                </c:pt>
                <c:pt idx="34">
                  <c:v>43135</c:v>
                </c:pt>
                <c:pt idx="35">
                  <c:v>43136</c:v>
                </c:pt>
                <c:pt idx="36">
                  <c:v>43137</c:v>
                </c:pt>
                <c:pt idx="37">
                  <c:v>43138</c:v>
                </c:pt>
                <c:pt idx="38">
                  <c:v>43139</c:v>
                </c:pt>
                <c:pt idx="39">
                  <c:v>43140</c:v>
                </c:pt>
                <c:pt idx="40">
                  <c:v>43141</c:v>
                </c:pt>
                <c:pt idx="41">
                  <c:v>43142</c:v>
                </c:pt>
                <c:pt idx="42">
                  <c:v>43143</c:v>
                </c:pt>
                <c:pt idx="43">
                  <c:v>43144</c:v>
                </c:pt>
                <c:pt idx="44">
                  <c:v>43145</c:v>
                </c:pt>
                <c:pt idx="45">
                  <c:v>43146</c:v>
                </c:pt>
                <c:pt idx="46">
                  <c:v>43147</c:v>
                </c:pt>
                <c:pt idx="47">
                  <c:v>43148</c:v>
                </c:pt>
                <c:pt idx="48">
                  <c:v>43149</c:v>
                </c:pt>
                <c:pt idx="49">
                  <c:v>43150</c:v>
                </c:pt>
                <c:pt idx="50">
                  <c:v>43151</c:v>
                </c:pt>
                <c:pt idx="51">
                  <c:v>43152</c:v>
                </c:pt>
                <c:pt idx="52">
                  <c:v>43153</c:v>
                </c:pt>
                <c:pt idx="53">
                  <c:v>43154</c:v>
                </c:pt>
                <c:pt idx="54">
                  <c:v>43155</c:v>
                </c:pt>
                <c:pt idx="55">
                  <c:v>43156</c:v>
                </c:pt>
                <c:pt idx="56">
                  <c:v>43157</c:v>
                </c:pt>
                <c:pt idx="57">
                  <c:v>43158</c:v>
                </c:pt>
                <c:pt idx="58">
                  <c:v>43159</c:v>
                </c:pt>
                <c:pt idx="59">
                  <c:v>43160</c:v>
                </c:pt>
                <c:pt idx="60">
                  <c:v>43161</c:v>
                </c:pt>
                <c:pt idx="61">
                  <c:v>43162</c:v>
                </c:pt>
                <c:pt idx="62">
                  <c:v>43163</c:v>
                </c:pt>
                <c:pt idx="63">
                  <c:v>43164</c:v>
                </c:pt>
                <c:pt idx="64">
                  <c:v>43165</c:v>
                </c:pt>
                <c:pt idx="65">
                  <c:v>43166</c:v>
                </c:pt>
                <c:pt idx="66">
                  <c:v>43167</c:v>
                </c:pt>
                <c:pt idx="67">
                  <c:v>43168</c:v>
                </c:pt>
                <c:pt idx="68">
                  <c:v>43169</c:v>
                </c:pt>
                <c:pt idx="69">
                  <c:v>43170</c:v>
                </c:pt>
                <c:pt idx="70">
                  <c:v>43171</c:v>
                </c:pt>
                <c:pt idx="71">
                  <c:v>43172</c:v>
                </c:pt>
                <c:pt idx="72">
                  <c:v>43173</c:v>
                </c:pt>
                <c:pt idx="73">
                  <c:v>43174</c:v>
                </c:pt>
                <c:pt idx="74">
                  <c:v>43175</c:v>
                </c:pt>
                <c:pt idx="75">
                  <c:v>43176</c:v>
                </c:pt>
                <c:pt idx="76">
                  <c:v>43177</c:v>
                </c:pt>
                <c:pt idx="77">
                  <c:v>43178</c:v>
                </c:pt>
                <c:pt idx="78">
                  <c:v>43179</c:v>
                </c:pt>
                <c:pt idx="79">
                  <c:v>43180</c:v>
                </c:pt>
                <c:pt idx="80">
                  <c:v>43181</c:v>
                </c:pt>
                <c:pt idx="81">
                  <c:v>43182</c:v>
                </c:pt>
                <c:pt idx="82">
                  <c:v>43183</c:v>
                </c:pt>
                <c:pt idx="83">
                  <c:v>43184</c:v>
                </c:pt>
                <c:pt idx="84">
                  <c:v>43185</c:v>
                </c:pt>
                <c:pt idx="85">
                  <c:v>43186</c:v>
                </c:pt>
                <c:pt idx="86">
                  <c:v>43187</c:v>
                </c:pt>
                <c:pt idx="87">
                  <c:v>43188</c:v>
                </c:pt>
                <c:pt idx="88">
                  <c:v>43189</c:v>
                </c:pt>
                <c:pt idx="89">
                  <c:v>43190</c:v>
                </c:pt>
                <c:pt idx="90">
                  <c:v>43191</c:v>
                </c:pt>
                <c:pt idx="91">
                  <c:v>43192</c:v>
                </c:pt>
                <c:pt idx="92">
                  <c:v>43193</c:v>
                </c:pt>
                <c:pt idx="93">
                  <c:v>43194</c:v>
                </c:pt>
                <c:pt idx="94">
                  <c:v>43195</c:v>
                </c:pt>
                <c:pt idx="95">
                  <c:v>43196</c:v>
                </c:pt>
                <c:pt idx="96">
                  <c:v>43197</c:v>
                </c:pt>
                <c:pt idx="97">
                  <c:v>43198</c:v>
                </c:pt>
                <c:pt idx="98">
                  <c:v>43199</c:v>
                </c:pt>
                <c:pt idx="99">
                  <c:v>43200</c:v>
                </c:pt>
                <c:pt idx="100">
                  <c:v>43201</c:v>
                </c:pt>
                <c:pt idx="101">
                  <c:v>43202</c:v>
                </c:pt>
                <c:pt idx="102">
                  <c:v>43203</c:v>
                </c:pt>
                <c:pt idx="103">
                  <c:v>43204</c:v>
                </c:pt>
                <c:pt idx="104">
                  <c:v>43205</c:v>
                </c:pt>
                <c:pt idx="105">
                  <c:v>43206</c:v>
                </c:pt>
                <c:pt idx="106">
                  <c:v>43207</c:v>
                </c:pt>
                <c:pt idx="107">
                  <c:v>43208</c:v>
                </c:pt>
                <c:pt idx="108">
                  <c:v>43209</c:v>
                </c:pt>
                <c:pt idx="109">
                  <c:v>43210</c:v>
                </c:pt>
                <c:pt idx="110">
                  <c:v>43211</c:v>
                </c:pt>
                <c:pt idx="111">
                  <c:v>43212</c:v>
                </c:pt>
                <c:pt idx="112">
                  <c:v>43213</c:v>
                </c:pt>
                <c:pt idx="113">
                  <c:v>43214</c:v>
                </c:pt>
                <c:pt idx="114">
                  <c:v>43215</c:v>
                </c:pt>
                <c:pt idx="115">
                  <c:v>43216</c:v>
                </c:pt>
                <c:pt idx="116">
                  <c:v>43217</c:v>
                </c:pt>
                <c:pt idx="117">
                  <c:v>43218</c:v>
                </c:pt>
                <c:pt idx="118">
                  <c:v>43219</c:v>
                </c:pt>
                <c:pt idx="119">
                  <c:v>43220</c:v>
                </c:pt>
                <c:pt idx="120">
                  <c:v>43221</c:v>
                </c:pt>
                <c:pt idx="121">
                  <c:v>43222</c:v>
                </c:pt>
                <c:pt idx="122">
                  <c:v>43223</c:v>
                </c:pt>
                <c:pt idx="123">
                  <c:v>43224</c:v>
                </c:pt>
                <c:pt idx="124">
                  <c:v>43225</c:v>
                </c:pt>
                <c:pt idx="125">
                  <c:v>43226</c:v>
                </c:pt>
                <c:pt idx="126">
                  <c:v>43227</c:v>
                </c:pt>
                <c:pt idx="127">
                  <c:v>43228</c:v>
                </c:pt>
                <c:pt idx="128">
                  <c:v>43229</c:v>
                </c:pt>
                <c:pt idx="129">
                  <c:v>43230</c:v>
                </c:pt>
                <c:pt idx="130">
                  <c:v>43231</c:v>
                </c:pt>
                <c:pt idx="131">
                  <c:v>43232</c:v>
                </c:pt>
                <c:pt idx="132">
                  <c:v>43233</c:v>
                </c:pt>
                <c:pt idx="133">
                  <c:v>43234</c:v>
                </c:pt>
                <c:pt idx="134">
                  <c:v>43235</c:v>
                </c:pt>
                <c:pt idx="135">
                  <c:v>43236</c:v>
                </c:pt>
                <c:pt idx="136">
                  <c:v>43237</c:v>
                </c:pt>
                <c:pt idx="137">
                  <c:v>43238</c:v>
                </c:pt>
                <c:pt idx="138">
                  <c:v>43239</c:v>
                </c:pt>
                <c:pt idx="139">
                  <c:v>43240</c:v>
                </c:pt>
                <c:pt idx="140">
                  <c:v>43241</c:v>
                </c:pt>
                <c:pt idx="141">
                  <c:v>43242</c:v>
                </c:pt>
                <c:pt idx="142">
                  <c:v>43243</c:v>
                </c:pt>
                <c:pt idx="143">
                  <c:v>43244</c:v>
                </c:pt>
                <c:pt idx="144">
                  <c:v>43245</c:v>
                </c:pt>
                <c:pt idx="145">
                  <c:v>43246</c:v>
                </c:pt>
                <c:pt idx="146">
                  <c:v>43247</c:v>
                </c:pt>
                <c:pt idx="147">
                  <c:v>43248</c:v>
                </c:pt>
                <c:pt idx="148">
                  <c:v>43249</c:v>
                </c:pt>
                <c:pt idx="149">
                  <c:v>43250</c:v>
                </c:pt>
                <c:pt idx="150">
                  <c:v>43251</c:v>
                </c:pt>
                <c:pt idx="151">
                  <c:v>43252</c:v>
                </c:pt>
                <c:pt idx="152">
                  <c:v>43253</c:v>
                </c:pt>
                <c:pt idx="153">
                  <c:v>43254</c:v>
                </c:pt>
                <c:pt idx="154">
                  <c:v>43255</c:v>
                </c:pt>
                <c:pt idx="155">
                  <c:v>43256</c:v>
                </c:pt>
                <c:pt idx="156">
                  <c:v>43257</c:v>
                </c:pt>
                <c:pt idx="157">
                  <c:v>43258</c:v>
                </c:pt>
                <c:pt idx="158">
                  <c:v>43259</c:v>
                </c:pt>
                <c:pt idx="159">
                  <c:v>43260</c:v>
                </c:pt>
                <c:pt idx="160">
                  <c:v>43261</c:v>
                </c:pt>
                <c:pt idx="161">
                  <c:v>43262</c:v>
                </c:pt>
                <c:pt idx="162">
                  <c:v>43263</c:v>
                </c:pt>
                <c:pt idx="163">
                  <c:v>43264</c:v>
                </c:pt>
                <c:pt idx="164">
                  <c:v>43265</c:v>
                </c:pt>
                <c:pt idx="165">
                  <c:v>43266</c:v>
                </c:pt>
                <c:pt idx="166">
                  <c:v>43267</c:v>
                </c:pt>
                <c:pt idx="167">
                  <c:v>43268</c:v>
                </c:pt>
                <c:pt idx="168">
                  <c:v>43269</c:v>
                </c:pt>
                <c:pt idx="169">
                  <c:v>43270</c:v>
                </c:pt>
                <c:pt idx="170">
                  <c:v>43271</c:v>
                </c:pt>
                <c:pt idx="171">
                  <c:v>43272</c:v>
                </c:pt>
                <c:pt idx="172">
                  <c:v>43273</c:v>
                </c:pt>
                <c:pt idx="173">
                  <c:v>43274</c:v>
                </c:pt>
                <c:pt idx="174">
                  <c:v>43275</c:v>
                </c:pt>
                <c:pt idx="175">
                  <c:v>43276</c:v>
                </c:pt>
                <c:pt idx="176">
                  <c:v>43277</c:v>
                </c:pt>
                <c:pt idx="177">
                  <c:v>43278</c:v>
                </c:pt>
                <c:pt idx="178">
                  <c:v>43279</c:v>
                </c:pt>
                <c:pt idx="179">
                  <c:v>43280</c:v>
                </c:pt>
                <c:pt idx="180">
                  <c:v>43281</c:v>
                </c:pt>
                <c:pt idx="181">
                  <c:v>43282</c:v>
                </c:pt>
                <c:pt idx="182">
                  <c:v>43283</c:v>
                </c:pt>
                <c:pt idx="183">
                  <c:v>43284</c:v>
                </c:pt>
                <c:pt idx="184">
                  <c:v>43285</c:v>
                </c:pt>
                <c:pt idx="185">
                  <c:v>43286</c:v>
                </c:pt>
                <c:pt idx="186">
                  <c:v>43287</c:v>
                </c:pt>
                <c:pt idx="187">
                  <c:v>43288</c:v>
                </c:pt>
                <c:pt idx="188">
                  <c:v>43289</c:v>
                </c:pt>
                <c:pt idx="189">
                  <c:v>43290</c:v>
                </c:pt>
                <c:pt idx="190">
                  <c:v>43291</c:v>
                </c:pt>
                <c:pt idx="191">
                  <c:v>43292</c:v>
                </c:pt>
                <c:pt idx="192">
                  <c:v>43293</c:v>
                </c:pt>
                <c:pt idx="193">
                  <c:v>43294</c:v>
                </c:pt>
                <c:pt idx="194">
                  <c:v>43295</c:v>
                </c:pt>
                <c:pt idx="195">
                  <c:v>43296</c:v>
                </c:pt>
                <c:pt idx="196">
                  <c:v>43297</c:v>
                </c:pt>
                <c:pt idx="197">
                  <c:v>43298</c:v>
                </c:pt>
                <c:pt idx="198">
                  <c:v>43299</c:v>
                </c:pt>
                <c:pt idx="199">
                  <c:v>43300</c:v>
                </c:pt>
                <c:pt idx="200">
                  <c:v>43301</c:v>
                </c:pt>
                <c:pt idx="201">
                  <c:v>43302</c:v>
                </c:pt>
                <c:pt idx="202">
                  <c:v>43303</c:v>
                </c:pt>
                <c:pt idx="203">
                  <c:v>43304</c:v>
                </c:pt>
                <c:pt idx="204">
                  <c:v>43305</c:v>
                </c:pt>
                <c:pt idx="205">
                  <c:v>43306</c:v>
                </c:pt>
                <c:pt idx="206">
                  <c:v>43307</c:v>
                </c:pt>
                <c:pt idx="207">
                  <c:v>43308</c:v>
                </c:pt>
                <c:pt idx="208">
                  <c:v>43309</c:v>
                </c:pt>
                <c:pt idx="209">
                  <c:v>43310</c:v>
                </c:pt>
                <c:pt idx="210">
                  <c:v>43311</c:v>
                </c:pt>
                <c:pt idx="211">
                  <c:v>43312</c:v>
                </c:pt>
                <c:pt idx="212">
                  <c:v>43313</c:v>
                </c:pt>
                <c:pt idx="213">
                  <c:v>43314</c:v>
                </c:pt>
                <c:pt idx="214">
                  <c:v>43315</c:v>
                </c:pt>
                <c:pt idx="215">
                  <c:v>43316</c:v>
                </c:pt>
                <c:pt idx="216">
                  <c:v>43317</c:v>
                </c:pt>
                <c:pt idx="217">
                  <c:v>43318</c:v>
                </c:pt>
                <c:pt idx="218">
                  <c:v>43319</c:v>
                </c:pt>
                <c:pt idx="219">
                  <c:v>43320</c:v>
                </c:pt>
                <c:pt idx="220">
                  <c:v>43321</c:v>
                </c:pt>
                <c:pt idx="221">
                  <c:v>43322</c:v>
                </c:pt>
                <c:pt idx="222">
                  <c:v>43323</c:v>
                </c:pt>
                <c:pt idx="223">
                  <c:v>43324</c:v>
                </c:pt>
                <c:pt idx="224">
                  <c:v>43325</c:v>
                </c:pt>
                <c:pt idx="225">
                  <c:v>43326</c:v>
                </c:pt>
                <c:pt idx="226">
                  <c:v>43327</c:v>
                </c:pt>
                <c:pt idx="227">
                  <c:v>43328</c:v>
                </c:pt>
                <c:pt idx="228">
                  <c:v>43329</c:v>
                </c:pt>
                <c:pt idx="229">
                  <c:v>43330</c:v>
                </c:pt>
                <c:pt idx="230">
                  <c:v>43331</c:v>
                </c:pt>
                <c:pt idx="231">
                  <c:v>43332</c:v>
                </c:pt>
                <c:pt idx="232">
                  <c:v>43333</c:v>
                </c:pt>
                <c:pt idx="233">
                  <c:v>43334</c:v>
                </c:pt>
                <c:pt idx="234">
                  <c:v>43335</c:v>
                </c:pt>
                <c:pt idx="235">
                  <c:v>43336</c:v>
                </c:pt>
                <c:pt idx="236">
                  <c:v>43337</c:v>
                </c:pt>
                <c:pt idx="237">
                  <c:v>43338</c:v>
                </c:pt>
                <c:pt idx="238">
                  <c:v>43339</c:v>
                </c:pt>
                <c:pt idx="239">
                  <c:v>43340</c:v>
                </c:pt>
                <c:pt idx="240">
                  <c:v>43341</c:v>
                </c:pt>
                <c:pt idx="241">
                  <c:v>43342</c:v>
                </c:pt>
                <c:pt idx="242">
                  <c:v>43343</c:v>
                </c:pt>
                <c:pt idx="243">
                  <c:v>43344</c:v>
                </c:pt>
                <c:pt idx="244">
                  <c:v>43345</c:v>
                </c:pt>
                <c:pt idx="245">
                  <c:v>43346</c:v>
                </c:pt>
                <c:pt idx="246">
                  <c:v>43347</c:v>
                </c:pt>
                <c:pt idx="247">
                  <c:v>43348</c:v>
                </c:pt>
                <c:pt idx="248">
                  <c:v>43349</c:v>
                </c:pt>
                <c:pt idx="249">
                  <c:v>43350</c:v>
                </c:pt>
                <c:pt idx="250">
                  <c:v>43351</c:v>
                </c:pt>
                <c:pt idx="251">
                  <c:v>43352</c:v>
                </c:pt>
                <c:pt idx="252">
                  <c:v>43353</c:v>
                </c:pt>
                <c:pt idx="253">
                  <c:v>43354</c:v>
                </c:pt>
                <c:pt idx="254">
                  <c:v>43355</c:v>
                </c:pt>
                <c:pt idx="255">
                  <c:v>43356</c:v>
                </c:pt>
                <c:pt idx="256">
                  <c:v>43357</c:v>
                </c:pt>
                <c:pt idx="257">
                  <c:v>43358</c:v>
                </c:pt>
                <c:pt idx="258">
                  <c:v>43359</c:v>
                </c:pt>
                <c:pt idx="259">
                  <c:v>43360</c:v>
                </c:pt>
                <c:pt idx="260">
                  <c:v>43361</c:v>
                </c:pt>
                <c:pt idx="261">
                  <c:v>43362</c:v>
                </c:pt>
                <c:pt idx="262">
                  <c:v>43363</c:v>
                </c:pt>
                <c:pt idx="263">
                  <c:v>43364</c:v>
                </c:pt>
                <c:pt idx="264">
                  <c:v>43365</c:v>
                </c:pt>
                <c:pt idx="265">
                  <c:v>43366</c:v>
                </c:pt>
                <c:pt idx="266">
                  <c:v>43367</c:v>
                </c:pt>
                <c:pt idx="267">
                  <c:v>43368</c:v>
                </c:pt>
                <c:pt idx="268">
                  <c:v>43369</c:v>
                </c:pt>
                <c:pt idx="269">
                  <c:v>43370</c:v>
                </c:pt>
                <c:pt idx="270">
                  <c:v>43371</c:v>
                </c:pt>
                <c:pt idx="271">
                  <c:v>43372</c:v>
                </c:pt>
                <c:pt idx="272">
                  <c:v>43373</c:v>
                </c:pt>
                <c:pt idx="273">
                  <c:v>43374</c:v>
                </c:pt>
                <c:pt idx="274">
                  <c:v>43375</c:v>
                </c:pt>
                <c:pt idx="275">
                  <c:v>43376</c:v>
                </c:pt>
                <c:pt idx="276">
                  <c:v>43377</c:v>
                </c:pt>
                <c:pt idx="277">
                  <c:v>43378</c:v>
                </c:pt>
                <c:pt idx="278">
                  <c:v>43379</c:v>
                </c:pt>
                <c:pt idx="279">
                  <c:v>43380</c:v>
                </c:pt>
                <c:pt idx="280">
                  <c:v>43381</c:v>
                </c:pt>
                <c:pt idx="281">
                  <c:v>43382</c:v>
                </c:pt>
                <c:pt idx="282">
                  <c:v>43383</c:v>
                </c:pt>
                <c:pt idx="283">
                  <c:v>43384</c:v>
                </c:pt>
                <c:pt idx="284">
                  <c:v>43385</c:v>
                </c:pt>
                <c:pt idx="285">
                  <c:v>43386</c:v>
                </c:pt>
                <c:pt idx="286">
                  <c:v>43387</c:v>
                </c:pt>
                <c:pt idx="287">
                  <c:v>43388</c:v>
                </c:pt>
                <c:pt idx="288">
                  <c:v>43389</c:v>
                </c:pt>
                <c:pt idx="289">
                  <c:v>43390</c:v>
                </c:pt>
                <c:pt idx="290">
                  <c:v>43391</c:v>
                </c:pt>
                <c:pt idx="291">
                  <c:v>43392</c:v>
                </c:pt>
                <c:pt idx="292">
                  <c:v>43393</c:v>
                </c:pt>
                <c:pt idx="293">
                  <c:v>43394</c:v>
                </c:pt>
                <c:pt idx="294">
                  <c:v>43395</c:v>
                </c:pt>
                <c:pt idx="295">
                  <c:v>43396</c:v>
                </c:pt>
                <c:pt idx="296">
                  <c:v>43397</c:v>
                </c:pt>
                <c:pt idx="297">
                  <c:v>43398</c:v>
                </c:pt>
                <c:pt idx="298">
                  <c:v>43399</c:v>
                </c:pt>
                <c:pt idx="299">
                  <c:v>43400</c:v>
                </c:pt>
                <c:pt idx="300">
                  <c:v>43401</c:v>
                </c:pt>
                <c:pt idx="301">
                  <c:v>43402</c:v>
                </c:pt>
                <c:pt idx="302">
                  <c:v>43403</c:v>
                </c:pt>
                <c:pt idx="303">
                  <c:v>43404</c:v>
                </c:pt>
                <c:pt idx="304">
                  <c:v>43405</c:v>
                </c:pt>
                <c:pt idx="305">
                  <c:v>43406</c:v>
                </c:pt>
                <c:pt idx="306">
                  <c:v>43407</c:v>
                </c:pt>
                <c:pt idx="307">
                  <c:v>43408</c:v>
                </c:pt>
                <c:pt idx="308">
                  <c:v>43409</c:v>
                </c:pt>
                <c:pt idx="309">
                  <c:v>43410</c:v>
                </c:pt>
                <c:pt idx="310">
                  <c:v>43411</c:v>
                </c:pt>
                <c:pt idx="311">
                  <c:v>43412</c:v>
                </c:pt>
                <c:pt idx="312">
                  <c:v>43413</c:v>
                </c:pt>
                <c:pt idx="313">
                  <c:v>43414</c:v>
                </c:pt>
                <c:pt idx="314">
                  <c:v>43415</c:v>
                </c:pt>
                <c:pt idx="315">
                  <c:v>43416</c:v>
                </c:pt>
                <c:pt idx="316">
                  <c:v>43417</c:v>
                </c:pt>
                <c:pt idx="317">
                  <c:v>43418</c:v>
                </c:pt>
                <c:pt idx="318">
                  <c:v>43419</c:v>
                </c:pt>
                <c:pt idx="319">
                  <c:v>43420</c:v>
                </c:pt>
                <c:pt idx="320">
                  <c:v>43421</c:v>
                </c:pt>
                <c:pt idx="321">
                  <c:v>43422</c:v>
                </c:pt>
                <c:pt idx="322">
                  <c:v>43423</c:v>
                </c:pt>
                <c:pt idx="323">
                  <c:v>43424</c:v>
                </c:pt>
                <c:pt idx="324">
                  <c:v>43425</c:v>
                </c:pt>
                <c:pt idx="325">
                  <c:v>43426</c:v>
                </c:pt>
                <c:pt idx="326">
                  <c:v>43427</c:v>
                </c:pt>
                <c:pt idx="327">
                  <c:v>43428</c:v>
                </c:pt>
                <c:pt idx="328">
                  <c:v>43429</c:v>
                </c:pt>
                <c:pt idx="329">
                  <c:v>43430</c:v>
                </c:pt>
                <c:pt idx="330">
                  <c:v>43431</c:v>
                </c:pt>
                <c:pt idx="331">
                  <c:v>43432</c:v>
                </c:pt>
                <c:pt idx="332">
                  <c:v>43433</c:v>
                </c:pt>
                <c:pt idx="333">
                  <c:v>43434</c:v>
                </c:pt>
                <c:pt idx="334">
                  <c:v>43435</c:v>
                </c:pt>
                <c:pt idx="335">
                  <c:v>43436</c:v>
                </c:pt>
                <c:pt idx="336">
                  <c:v>43437</c:v>
                </c:pt>
                <c:pt idx="337">
                  <c:v>43438</c:v>
                </c:pt>
                <c:pt idx="338">
                  <c:v>43439</c:v>
                </c:pt>
                <c:pt idx="339">
                  <c:v>43440</c:v>
                </c:pt>
                <c:pt idx="340">
                  <c:v>43441</c:v>
                </c:pt>
                <c:pt idx="341">
                  <c:v>43442</c:v>
                </c:pt>
                <c:pt idx="342">
                  <c:v>43443</c:v>
                </c:pt>
                <c:pt idx="343">
                  <c:v>43444</c:v>
                </c:pt>
                <c:pt idx="344">
                  <c:v>43445</c:v>
                </c:pt>
                <c:pt idx="345">
                  <c:v>43446</c:v>
                </c:pt>
                <c:pt idx="346">
                  <c:v>43447</c:v>
                </c:pt>
                <c:pt idx="347">
                  <c:v>43448</c:v>
                </c:pt>
                <c:pt idx="348">
                  <c:v>43449</c:v>
                </c:pt>
                <c:pt idx="349">
                  <c:v>43450</c:v>
                </c:pt>
                <c:pt idx="350">
                  <c:v>43451</c:v>
                </c:pt>
                <c:pt idx="351">
                  <c:v>43452</c:v>
                </c:pt>
                <c:pt idx="352">
                  <c:v>43453</c:v>
                </c:pt>
                <c:pt idx="353">
                  <c:v>43454</c:v>
                </c:pt>
                <c:pt idx="354">
                  <c:v>43455</c:v>
                </c:pt>
                <c:pt idx="355">
                  <c:v>43456</c:v>
                </c:pt>
                <c:pt idx="356">
                  <c:v>43457</c:v>
                </c:pt>
                <c:pt idx="357">
                  <c:v>43458</c:v>
                </c:pt>
                <c:pt idx="358">
                  <c:v>43459</c:v>
                </c:pt>
                <c:pt idx="359">
                  <c:v>43460</c:v>
                </c:pt>
                <c:pt idx="360">
                  <c:v>43461</c:v>
                </c:pt>
                <c:pt idx="361">
                  <c:v>43462</c:v>
                </c:pt>
                <c:pt idx="362">
                  <c:v>43463</c:v>
                </c:pt>
                <c:pt idx="363">
                  <c:v>43464</c:v>
                </c:pt>
              </c:numCache>
            </c:numRef>
          </c:cat>
          <c:val>
            <c:numRef>
              <c:f>'Futures Price Analysis'!$AT$3:$AT$366</c:f>
              <c:numCache>
                <c:formatCode>General</c:formatCode>
                <c:ptCount val="364"/>
                <c:pt idx="0">
                  <c:v>3.7080000000000002</c:v>
                </c:pt>
                <c:pt idx="1">
                  <c:v>3.5979999999999999</c:v>
                </c:pt>
                <c:pt idx="2">
                  <c:v>3.5979999999999999</c:v>
                </c:pt>
                <c:pt idx="3">
                  <c:v>3.6359999999999997</c:v>
                </c:pt>
                <c:pt idx="4">
                  <c:v>3.7450000000000001</c:v>
                </c:pt>
                <c:pt idx="5">
                  <c:v>3.7429999999999999</c:v>
                </c:pt>
                <c:pt idx="6">
                  <c:v>3.488</c:v>
                </c:pt>
                <c:pt idx="7">
                  <c:v>3.278</c:v>
                </c:pt>
                <c:pt idx="8">
                  <c:v>3.278</c:v>
                </c:pt>
                <c:pt idx="9">
                  <c:v>3.278</c:v>
                </c:pt>
                <c:pt idx="10">
                  <c:v>3.1239999999999997</c:v>
                </c:pt>
                <c:pt idx="11">
                  <c:v>3.3329999999999997</c:v>
                </c:pt>
                <c:pt idx="12">
                  <c:v>3.4610000000000003</c:v>
                </c:pt>
                <c:pt idx="13">
                  <c:v>3.4510000000000001</c:v>
                </c:pt>
                <c:pt idx="14">
                  <c:v>3.5900000000000003</c:v>
                </c:pt>
                <c:pt idx="15">
                  <c:v>3.5900000000000003</c:v>
                </c:pt>
                <c:pt idx="16">
                  <c:v>3.5900000000000003</c:v>
                </c:pt>
                <c:pt idx="17">
                  <c:v>3.5900000000000003</c:v>
                </c:pt>
                <c:pt idx="18">
                  <c:v>3.4689999999999994</c:v>
                </c:pt>
                <c:pt idx="19">
                  <c:v>3.3820000000000001</c:v>
                </c:pt>
                <c:pt idx="20">
                  <c:v>3.4820000000000002</c:v>
                </c:pt>
                <c:pt idx="21">
                  <c:v>3.6810000000000005</c:v>
                </c:pt>
                <c:pt idx="22">
                  <c:v>3.6810000000000005</c:v>
                </c:pt>
                <c:pt idx="23">
                  <c:v>3.6810000000000005</c:v>
                </c:pt>
                <c:pt idx="24">
                  <c:v>3.5619999999999998</c:v>
                </c:pt>
                <c:pt idx="25">
                  <c:v>3.31</c:v>
                </c:pt>
                <c:pt idx="26">
                  <c:v>3.0809999999999995</c:v>
                </c:pt>
                <c:pt idx="27">
                  <c:v>2.9579999999999997</c:v>
                </c:pt>
                <c:pt idx="28">
                  <c:v>3.2590000000000003</c:v>
                </c:pt>
                <c:pt idx="29">
                  <c:v>2.8319999999999999</c:v>
                </c:pt>
                <c:pt idx="30">
                  <c:v>2.8319999999999999</c:v>
                </c:pt>
                <c:pt idx="31">
                  <c:v>3.2779999999999996</c:v>
                </c:pt>
                <c:pt idx="32">
                  <c:v>3.4250000000000003</c:v>
                </c:pt>
                <c:pt idx="33">
                  <c:v>3.3820000000000001</c:v>
                </c:pt>
                <c:pt idx="34">
                  <c:v>3.448</c:v>
                </c:pt>
                <c:pt idx="35">
                  <c:v>3.4569999999999994</c:v>
                </c:pt>
                <c:pt idx="36">
                  <c:v>3.4569999999999994</c:v>
                </c:pt>
                <c:pt idx="37">
                  <c:v>3.4569999999999994</c:v>
                </c:pt>
                <c:pt idx="38">
                  <c:v>3.2600000000000002</c:v>
                </c:pt>
                <c:pt idx="39">
                  <c:v>3.1920000000000002</c:v>
                </c:pt>
                <c:pt idx="40">
                  <c:v>3.2440000000000002</c:v>
                </c:pt>
                <c:pt idx="41">
                  <c:v>3.4060000000000006</c:v>
                </c:pt>
                <c:pt idx="42">
                  <c:v>3.5039999999999996</c:v>
                </c:pt>
                <c:pt idx="43">
                  <c:v>3.5039999999999996</c:v>
                </c:pt>
                <c:pt idx="44">
                  <c:v>3.5039999999999996</c:v>
                </c:pt>
                <c:pt idx="45">
                  <c:v>3.5039999999999996</c:v>
                </c:pt>
                <c:pt idx="46">
                  <c:v>3.4069999999999996</c:v>
                </c:pt>
                <c:pt idx="47">
                  <c:v>3.4479999999999995</c:v>
                </c:pt>
                <c:pt idx="48">
                  <c:v>3.6989999999999998</c:v>
                </c:pt>
                <c:pt idx="49">
                  <c:v>4.3449999999999998</c:v>
                </c:pt>
                <c:pt idx="50">
                  <c:v>4.26</c:v>
                </c:pt>
                <c:pt idx="51">
                  <c:v>4.3309999999999995</c:v>
                </c:pt>
                <c:pt idx="52">
                  <c:v>4.3140000000000001</c:v>
                </c:pt>
                <c:pt idx="53">
                  <c:v>4.3529999999999998</c:v>
                </c:pt>
                <c:pt idx="54">
                  <c:v>3.6670000000000003</c:v>
                </c:pt>
                <c:pt idx="55">
                  <c:v>3.3849999999999998</c:v>
                </c:pt>
                <c:pt idx="56">
                  <c:v>3.0640000000000005</c:v>
                </c:pt>
                <c:pt idx="57">
                  <c:v>3.0189999999999997</c:v>
                </c:pt>
                <c:pt idx="58">
                  <c:v>3.0189999999999997</c:v>
                </c:pt>
                <c:pt idx="59">
                  <c:v>3.0989999999999993</c:v>
                </c:pt>
                <c:pt idx="60">
                  <c:v>2.9379999999999997</c:v>
                </c:pt>
                <c:pt idx="61">
                  <c:v>3.032</c:v>
                </c:pt>
                <c:pt idx="62">
                  <c:v>3.1209999999999996</c:v>
                </c:pt>
                <c:pt idx="63">
                  <c:v>3.0009999999999999</c:v>
                </c:pt>
                <c:pt idx="64">
                  <c:v>2.9239999999999999</c:v>
                </c:pt>
                <c:pt idx="65">
                  <c:v>2.996</c:v>
                </c:pt>
                <c:pt idx="66">
                  <c:v>2.9280000000000004</c:v>
                </c:pt>
                <c:pt idx="67">
                  <c:v>2.9060000000000006</c:v>
                </c:pt>
                <c:pt idx="68">
                  <c:v>2.8660000000000005</c:v>
                </c:pt>
                <c:pt idx="69">
                  <c:v>2.8629999999999995</c:v>
                </c:pt>
                <c:pt idx="70">
                  <c:v>2.7830000000000004</c:v>
                </c:pt>
                <c:pt idx="71">
                  <c:v>2.6680000000000001</c:v>
                </c:pt>
                <c:pt idx="72">
                  <c:v>2.5780000000000003</c:v>
                </c:pt>
                <c:pt idx="73">
                  <c:v>2.6059999999999999</c:v>
                </c:pt>
                <c:pt idx="74">
                  <c:v>2.5739999999999998</c:v>
                </c:pt>
                <c:pt idx="75">
                  <c:v>2.5569999999999995</c:v>
                </c:pt>
                <c:pt idx="76">
                  <c:v>2.5999999999999996</c:v>
                </c:pt>
                <c:pt idx="77">
                  <c:v>2.5490000000000004</c:v>
                </c:pt>
                <c:pt idx="78">
                  <c:v>2.577</c:v>
                </c:pt>
                <c:pt idx="79">
                  <c:v>2.4619999999999997</c:v>
                </c:pt>
                <c:pt idx="80">
                  <c:v>2.4849999999999994</c:v>
                </c:pt>
                <c:pt idx="81">
                  <c:v>2.4499999999999997</c:v>
                </c:pt>
                <c:pt idx="82">
                  <c:v>2.5409999999999999</c:v>
                </c:pt>
                <c:pt idx="83">
                  <c:v>2.5439999999999996</c:v>
                </c:pt>
                <c:pt idx="84">
                  <c:v>2.6049999999999995</c:v>
                </c:pt>
                <c:pt idx="85">
                  <c:v>2.5969999999999995</c:v>
                </c:pt>
                <c:pt idx="86">
                  <c:v>2.7779999999999996</c:v>
                </c:pt>
                <c:pt idx="87">
                  <c:v>2.6370000000000005</c:v>
                </c:pt>
                <c:pt idx="88">
                  <c:v>2.5820000000000003</c:v>
                </c:pt>
                <c:pt idx="89">
                  <c:v>2.4890000000000003</c:v>
                </c:pt>
                <c:pt idx="90">
                  <c:v>2.4300000000000002</c:v>
                </c:pt>
                <c:pt idx="91">
                  <c:v>2.4060000000000001</c:v>
                </c:pt>
                <c:pt idx="92">
                  <c:v>2.4079999999999999</c:v>
                </c:pt>
                <c:pt idx="93">
                  <c:v>2.5139999999999998</c:v>
                </c:pt>
                <c:pt idx="94">
                  <c:v>2.4409999999999998</c:v>
                </c:pt>
                <c:pt idx="95">
                  <c:v>2.4850000000000003</c:v>
                </c:pt>
                <c:pt idx="96">
                  <c:v>2.528</c:v>
                </c:pt>
                <c:pt idx="97">
                  <c:v>2.4580000000000002</c:v>
                </c:pt>
                <c:pt idx="98">
                  <c:v>2.5439999999999996</c:v>
                </c:pt>
                <c:pt idx="99">
                  <c:v>2.5960000000000001</c:v>
                </c:pt>
                <c:pt idx="100">
                  <c:v>2.665</c:v>
                </c:pt>
                <c:pt idx="101">
                  <c:v>2.7080000000000002</c:v>
                </c:pt>
                <c:pt idx="102">
                  <c:v>2.637</c:v>
                </c:pt>
                <c:pt idx="103">
                  <c:v>2.6390000000000002</c:v>
                </c:pt>
                <c:pt idx="104">
                  <c:v>2.59</c:v>
                </c:pt>
                <c:pt idx="105">
                  <c:v>2.665</c:v>
                </c:pt>
                <c:pt idx="106">
                  <c:v>2.6280000000000001</c:v>
                </c:pt>
                <c:pt idx="107">
                  <c:v>2.8389999999999995</c:v>
                </c:pt>
                <c:pt idx="108">
                  <c:v>2.8009999999999997</c:v>
                </c:pt>
                <c:pt idx="109">
                  <c:v>2.8339999999999996</c:v>
                </c:pt>
                <c:pt idx="110">
                  <c:v>2.8139999999999996</c:v>
                </c:pt>
                <c:pt idx="111">
                  <c:v>2.77</c:v>
                </c:pt>
                <c:pt idx="112">
                  <c:v>2.8119999999999998</c:v>
                </c:pt>
                <c:pt idx="113">
                  <c:v>2.7230000000000003</c:v>
                </c:pt>
                <c:pt idx="114">
                  <c:v>2.73</c:v>
                </c:pt>
                <c:pt idx="115">
                  <c:v>2.5840000000000001</c:v>
                </c:pt>
                <c:pt idx="116">
                  <c:v>2.6150000000000002</c:v>
                </c:pt>
                <c:pt idx="117">
                  <c:v>2.6520000000000001</c:v>
                </c:pt>
                <c:pt idx="118">
                  <c:v>2.7170000000000001</c:v>
                </c:pt>
                <c:pt idx="119">
                  <c:v>2.6530000000000005</c:v>
                </c:pt>
                <c:pt idx="120">
                  <c:v>2.6370000000000005</c:v>
                </c:pt>
                <c:pt idx="121">
                  <c:v>2.5410000000000004</c:v>
                </c:pt>
                <c:pt idx="122">
                  <c:v>2.6509999999999998</c:v>
                </c:pt>
                <c:pt idx="123">
                  <c:v>2.5880000000000005</c:v>
                </c:pt>
                <c:pt idx="124">
                  <c:v>2.5330000000000004</c:v>
                </c:pt>
                <c:pt idx="125">
                  <c:v>2.6119999999999997</c:v>
                </c:pt>
                <c:pt idx="126">
                  <c:v>2.6980000000000004</c:v>
                </c:pt>
                <c:pt idx="127">
                  <c:v>2.6390000000000002</c:v>
                </c:pt>
                <c:pt idx="128">
                  <c:v>2.4710000000000001</c:v>
                </c:pt>
                <c:pt idx="129">
                  <c:v>2.4329999999999998</c:v>
                </c:pt>
                <c:pt idx="130">
                  <c:v>2.3729999999999998</c:v>
                </c:pt>
                <c:pt idx="131">
                  <c:v>2.3579999999999997</c:v>
                </c:pt>
                <c:pt idx="132">
                  <c:v>2.2950000000000004</c:v>
                </c:pt>
                <c:pt idx="133">
                  <c:v>2.2619999999999996</c:v>
                </c:pt>
                <c:pt idx="134">
                  <c:v>2.2709999999999999</c:v>
                </c:pt>
                <c:pt idx="135">
                  <c:v>2.3730000000000002</c:v>
                </c:pt>
                <c:pt idx="136">
                  <c:v>2.3840000000000003</c:v>
                </c:pt>
                <c:pt idx="137">
                  <c:v>2.3650000000000002</c:v>
                </c:pt>
                <c:pt idx="138">
                  <c:v>2.4120000000000004</c:v>
                </c:pt>
                <c:pt idx="139">
                  <c:v>2.4309999999999996</c:v>
                </c:pt>
                <c:pt idx="140">
                  <c:v>2.4899999999999998</c:v>
                </c:pt>
                <c:pt idx="141">
                  <c:v>2.411</c:v>
                </c:pt>
                <c:pt idx="142">
                  <c:v>2.2970000000000002</c:v>
                </c:pt>
                <c:pt idx="143">
                  <c:v>2.35</c:v>
                </c:pt>
                <c:pt idx="144">
                  <c:v>2.4250000000000003</c:v>
                </c:pt>
                <c:pt idx="145">
                  <c:v>2.4130000000000003</c:v>
                </c:pt>
                <c:pt idx="146">
                  <c:v>2.4420000000000002</c:v>
                </c:pt>
                <c:pt idx="147">
                  <c:v>2.3489999999999998</c:v>
                </c:pt>
                <c:pt idx="148">
                  <c:v>2.4499999999999997</c:v>
                </c:pt>
                <c:pt idx="149">
                  <c:v>2.39</c:v>
                </c:pt>
                <c:pt idx="150">
                  <c:v>2.3729999999999998</c:v>
                </c:pt>
                <c:pt idx="151">
                  <c:v>2.3780000000000006</c:v>
                </c:pt>
                <c:pt idx="152">
                  <c:v>2.3029999999999995</c:v>
                </c:pt>
                <c:pt idx="153">
                  <c:v>2.4679999999999995</c:v>
                </c:pt>
                <c:pt idx="154">
                  <c:v>2.3809999999999998</c:v>
                </c:pt>
                <c:pt idx="155">
                  <c:v>2.4019999999999997</c:v>
                </c:pt>
                <c:pt idx="156">
                  <c:v>2.4019999999999997</c:v>
                </c:pt>
                <c:pt idx="157">
                  <c:v>2.4060000000000001</c:v>
                </c:pt>
                <c:pt idx="158">
                  <c:v>2.6459999999999999</c:v>
                </c:pt>
                <c:pt idx="159">
                  <c:v>2.5480000000000005</c:v>
                </c:pt>
                <c:pt idx="160">
                  <c:v>2.3809999999999998</c:v>
                </c:pt>
                <c:pt idx="161">
                  <c:v>2.4579999999999997</c:v>
                </c:pt>
                <c:pt idx="162">
                  <c:v>2.5620000000000003</c:v>
                </c:pt>
                <c:pt idx="163">
                  <c:v>2.548</c:v>
                </c:pt>
                <c:pt idx="164">
                  <c:v>2.5950000000000002</c:v>
                </c:pt>
                <c:pt idx="165">
                  <c:v>2.5149999999999997</c:v>
                </c:pt>
                <c:pt idx="166">
                  <c:v>2.7230000000000003</c:v>
                </c:pt>
                <c:pt idx="167">
                  <c:v>2.5130000000000003</c:v>
                </c:pt>
                <c:pt idx="168">
                  <c:v>2.6930000000000001</c:v>
                </c:pt>
                <c:pt idx="169">
                  <c:v>2.3769999999999998</c:v>
                </c:pt>
                <c:pt idx="170">
                  <c:v>2.4550000000000001</c:v>
                </c:pt>
                <c:pt idx="171">
                  <c:v>2.4830000000000001</c:v>
                </c:pt>
                <c:pt idx="172">
                  <c:v>2.2880000000000003</c:v>
                </c:pt>
                <c:pt idx="173">
                  <c:v>2.1349999999999998</c:v>
                </c:pt>
                <c:pt idx="174">
                  <c:v>2.1749999999999998</c:v>
                </c:pt>
                <c:pt idx="175">
                  <c:v>2.125</c:v>
                </c:pt>
                <c:pt idx="176">
                  <c:v>2.1980000000000004</c:v>
                </c:pt>
                <c:pt idx="177">
                  <c:v>2.1980000000000004</c:v>
                </c:pt>
                <c:pt idx="178">
                  <c:v>2.1440000000000001</c:v>
                </c:pt>
                <c:pt idx="179">
                  <c:v>1.9979999999999998</c:v>
                </c:pt>
                <c:pt idx="180">
                  <c:v>1.7449999999999997</c:v>
                </c:pt>
                <c:pt idx="181">
                  <c:v>1.7960000000000003</c:v>
                </c:pt>
                <c:pt idx="182">
                  <c:v>2.0669999999999997</c:v>
                </c:pt>
                <c:pt idx="183">
                  <c:v>1.8680000000000003</c:v>
                </c:pt>
                <c:pt idx="184">
                  <c:v>1.8680000000000003</c:v>
                </c:pt>
                <c:pt idx="185">
                  <c:v>1.8680000000000003</c:v>
                </c:pt>
                <c:pt idx="186">
                  <c:v>1.9260000000000006</c:v>
                </c:pt>
                <c:pt idx="187">
                  <c:v>1.9239999999999999</c:v>
                </c:pt>
                <c:pt idx="188">
                  <c:v>1.8540000000000001</c:v>
                </c:pt>
                <c:pt idx="189">
                  <c:v>1.7150000000000003</c:v>
                </c:pt>
                <c:pt idx="190">
                  <c:v>1.6740000000000004</c:v>
                </c:pt>
                <c:pt idx="191">
                  <c:v>1.6630000000000003</c:v>
                </c:pt>
                <c:pt idx="192">
                  <c:v>1.6980000000000004</c:v>
                </c:pt>
                <c:pt idx="193">
                  <c:v>1.6559999999999997</c:v>
                </c:pt>
                <c:pt idx="194">
                  <c:v>1.6659999999999995</c:v>
                </c:pt>
                <c:pt idx="195">
                  <c:v>1.6510000000000002</c:v>
                </c:pt>
                <c:pt idx="196">
                  <c:v>1.8340000000000001</c:v>
                </c:pt>
                <c:pt idx="197">
                  <c:v>1.7900000000000005</c:v>
                </c:pt>
                <c:pt idx="198">
                  <c:v>1.7900000000000005</c:v>
                </c:pt>
                <c:pt idx="199">
                  <c:v>1.8240000000000003</c:v>
                </c:pt>
                <c:pt idx="200">
                  <c:v>1.8050000000000002</c:v>
                </c:pt>
                <c:pt idx="201">
                  <c:v>1.9319999999999999</c:v>
                </c:pt>
                <c:pt idx="202">
                  <c:v>1.8179999999999996</c:v>
                </c:pt>
                <c:pt idx="203">
                  <c:v>1.8629999999999995</c:v>
                </c:pt>
                <c:pt idx="204">
                  <c:v>1.8029999999999999</c:v>
                </c:pt>
                <c:pt idx="205">
                  <c:v>1.8040000000000003</c:v>
                </c:pt>
                <c:pt idx="206">
                  <c:v>1.8330000000000002</c:v>
                </c:pt>
                <c:pt idx="207">
                  <c:v>1.8980000000000001</c:v>
                </c:pt>
                <c:pt idx="208">
                  <c:v>2.0079999999999996</c:v>
                </c:pt>
                <c:pt idx="209">
                  <c:v>1.9489999999999994</c:v>
                </c:pt>
                <c:pt idx="210">
                  <c:v>1.9540000000000002</c:v>
                </c:pt>
                <c:pt idx="211">
                  <c:v>2.1520000000000001</c:v>
                </c:pt>
                <c:pt idx="212">
                  <c:v>2.2039999999999997</c:v>
                </c:pt>
                <c:pt idx="213">
                  <c:v>2.2039999999999997</c:v>
                </c:pt>
                <c:pt idx="214">
                  <c:v>1.984</c:v>
                </c:pt>
                <c:pt idx="215">
                  <c:v>1.8919999999999995</c:v>
                </c:pt>
                <c:pt idx="216">
                  <c:v>1.9660000000000002</c:v>
                </c:pt>
                <c:pt idx="217">
                  <c:v>1.8279999999999998</c:v>
                </c:pt>
                <c:pt idx="218">
                  <c:v>1.698</c:v>
                </c:pt>
                <c:pt idx="219">
                  <c:v>1.698</c:v>
                </c:pt>
                <c:pt idx="220">
                  <c:v>1.7219999999999995</c:v>
                </c:pt>
                <c:pt idx="221">
                  <c:v>1.6949999999999994</c:v>
                </c:pt>
                <c:pt idx="222">
                  <c:v>1.7389999999999999</c:v>
                </c:pt>
                <c:pt idx="223">
                  <c:v>1.7789999999999999</c:v>
                </c:pt>
                <c:pt idx="224">
                  <c:v>1.714</c:v>
                </c:pt>
                <c:pt idx="225">
                  <c:v>1.7440000000000002</c:v>
                </c:pt>
                <c:pt idx="226">
                  <c:v>1.7440000000000002</c:v>
                </c:pt>
                <c:pt idx="227">
                  <c:v>1.7400000000000002</c:v>
                </c:pt>
                <c:pt idx="228">
                  <c:v>1.6130000000000004</c:v>
                </c:pt>
                <c:pt idx="229">
                  <c:v>1.6509999999999994</c:v>
                </c:pt>
                <c:pt idx="230">
                  <c:v>1.5660000000000003</c:v>
                </c:pt>
                <c:pt idx="231">
                  <c:v>1.5859999999999999</c:v>
                </c:pt>
                <c:pt idx="232">
                  <c:v>1.536</c:v>
                </c:pt>
                <c:pt idx="233">
                  <c:v>1.536</c:v>
                </c:pt>
                <c:pt idx="234">
                  <c:v>1.444</c:v>
                </c:pt>
                <c:pt idx="235">
                  <c:v>1.3940000000000001</c:v>
                </c:pt>
                <c:pt idx="236">
                  <c:v>1.3900000000000001</c:v>
                </c:pt>
                <c:pt idx="237">
                  <c:v>1.2519999999999998</c:v>
                </c:pt>
                <c:pt idx="238">
                  <c:v>1.238</c:v>
                </c:pt>
                <c:pt idx="239">
                  <c:v>1.319</c:v>
                </c:pt>
                <c:pt idx="240">
                  <c:v>1.4299999999999997</c:v>
                </c:pt>
                <c:pt idx="241">
                  <c:v>1.4310000000000005</c:v>
                </c:pt>
                <c:pt idx="242">
                  <c:v>1.3500000000000005</c:v>
                </c:pt>
                <c:pt idx="243">
                  <c:v>1.3760000000000003</c:v>
                </c:pt>
                <c:pt idx="244">
                  <c:v>1.3630000000000004</c:v>
                </c:pt>
                <c:pt idx="245">
                  <c:v>1.242</c:v>
                </c:pt>
                <c:pt idx="246">
                  <c:v>1.4300000000000002</c:v>
                </c:pt>
                <c:pt idx="247">
                  <c:v>1.2850000000000001</c:v>
                </c:pt>
                <c:pt idx="248">
                  <c:v>1.2850000000000001</c:v>
                </c:pt>
                <c:pt idx="249">
                  <c:v>1.2850000000000001</c:v>
                </c:pt>
                <c:pt idx="250">
                  <c:v>1.2850000000000001</c:v>
                </c:pt>
                <c:pt idx="251">
                  <c:v>1.298</c:v>
                </c:pt>
                <c:pt idx="252">
                  <c:v>1.3330000000000002</c:v>
                </c:pt>
                <c:pt idx="253">
                  <c:v>1.2710000000000004</c:v>
                </c:pt>
                <c:pt idx="254">
                  <c:v>1.222</c:v>
                </c:pt>
                <c:pt idx="255">
                  <c:v>1.1919999999999997</c:v>
                </c:pt>
                <c:pt idx="256">
                  <c:v>1.2869999999999999</c:v>
                </c:pt>
                <c:pt idx="257">
                  <c:v>1.2809999999999997</c:v>
                </c:pt>
                <c:pt idx="258">
                  <c:v>1.2719999999999998</c:v>
                </c:pt>
                <c:pt idx="259">
                  <c:v>1.3999999999999995</c:v>
                </c:pt>
                <c:pt idx="260">
                  <c:v>1.3679999999999994</c:v>
                </c:pt>
                <c:pt idx="261">
                  <c:v>1.4149999999999996</c:v>
                </c:pt>
                <c:pt idx="262">
                  <c:v>1.4149999999999996</c:v>
                </c:pt>
                <c:pt idx="263">
                  <c:v>1.2320000000000002</c:v>
                </c:pt>
                <c:pt idx="264">
                  <c:v>1.347</c:v>
                </c:pt>
                <c:pt idx="265">
                  <c:v>1.3930000000000002</c:v>
                </c:pt>
                <c:pt idx="266">
                  <c:v>1.4509999999999996</c:v>
                </c:pt>
                <c:pt idx="267">
                  <c:v>1.3689999999999998</c:v>
                </c:pt>
                <c:pt idx="268">
                  <c:v>1.4260000000000002</c:v>
                </c:pt>
                <c:pt idx="269">
                  <c:v>1.4260000000000002</c:v>
                </c:pt>
                <c:pt idx="270">
                  <c:v>1.4260000000000002</c:v>
                </c:pt>
                <c:pt idx="271">
                  <c:v>1.4209999999999998</c:v>
                </c:pt>
                <c:pt idx="272">
                  <c:v>2.294</c:v>
                </c:pt>
                <c:pt idx="273">
                  <c:v>2.3159999999999998</c:v>
                </c:pt>
                <c:pt idx="274">
                  <c:v>2.0369999999999999</c:v>
                </c:pt>
                <c:pt idx="275">
                  <c:v>2.2689999999999997</c:v>
                </c:pt>
                <c:pt idx="276">
                  <c:v>2.2689999999999997</c:v>
                </c:pt>
                <c:pt idx="277">
                  <c:v>2.2689999999999997</c:v>
                </c:pt>
                <c:pt idx="278">
                  <c:v>2.54</c:v>
                </c:pt>
                <c:pt idx="279">
                  <c:v>2.4099999999999997</c:v>
                </c:pt>
                <c:pt idx="280">
                  <c:v>2.4260000000000002</c:v>
                </c:pt>
                <c:pt idx="281">
                  <c:v>2.4619999999999997</c:v>
                </c:pt>
                <c:pt idx="282">
                  <c:v>2.2679999999999998</c:v>
                </c:pt>
                <c:pt idx="283">
                  <c:v>2.2679999999999998</c:v>
                </c:pt>
                <c:pt idx="284">
                  <c:v>2.2679999999999998</c:v>
                </c:pt>
                <c:pt idx="285">
                  <c:v>2.3780000000000001</c:v>
                </c:pt>
                <c:pt idx="286">
                  <c:v>2.0919999999999996</c:v>
                </c:pt>
                <c:pt idx="287">
                  <c:v>1.9220000000000006</c:v>
                </c:pt>
                <c:pt idx="288">
                  <c:v>2.0270000000000006</c:v>
                </c:pt>
                <c:pt idx="289">
                  <c:v>2.35</c:v>
                </c:pt>
                <c:pt idx="290">
                  <c:v>2.35</c:v>
                </c:pt>
                <c:pt idx="291">
                  <c:v>2.35</c:v>
                </c:pt>
                <c:pt idx="292">
                  <c:v>2.3979999999999997</c:v>
                </c:pt>
                <c:pt idx="293">
                  <c:v>2.6840000000000002</c:v>
                </c:pt>
                <c:pt idx="294">
                  <c:v>2.6959999999999997</c:v>
                </c:pt>
                <c:pt idx="295">
                  <c:v>2.5640000000000001</c:v>
                </c:pt>
                <c:pt idx="296">
                  <c:v>2.504</c:v>
                </c:pt>
                <c:pt idx="297">
                  <c:v>2.504</c:v>
                </c:pt>
                <c:pt idx="298">
                  <c:v>2.504</c:v>
                </c:pt>
                <c:pt idx="299">
                  <c:v>2.448</c:v>
                </c:pt>
                <c:pt idx="300">
                  <c:v>2.4679999999999995</c:v>
                </c:pt>
                <c:pt idx="301">
                  <c:v>2.2570000000000001</c:v>
                </c:pt>
                <c:pt idx="302">
                  <c:v>2.8029999999999995</c:v>
                </c:pt>
                <c:pt idx="303">
                  <c:v>2.7289999999999996</c:v>
                </c:pt>
                <c:pt idx="304">
                  <c:v>2.7289999999999996</c:v>
                </c:pt>
                <c:pt idx="305">
                  <c:v>2.7289999999999996</c:v>
                </c:pt>
                <c:pt idx="306">
                  <c:v>2.5640000000000005</c:v>
                </c:pt>
                <c:pt idx="307">
                  <c:v>2.6669999999999998</c:v>
                </c:pt>
                <c:pt idx="308">
                  <c:v>2.4680000000000004</c:v>
                </c:pt>
                <c:pt idx="309">
                  <c:v>2.4160000000000004</c:v>
                </c:pt>
                <c:pt idx="310">
                  <c:v>2.2289999999999996</c:v>
                </c:pt>
                <c:pt idx="311">
                  <c:v>2.2289999999999996</c:v>
                </c:pt>
                <c:pt idx="312">
                  <c:v>2.2289999999999996</c:v>
                </c:pt>
                <c:pt idx="313">
                  <c:v>2.37</c:v>
                </c:pt>
                <c:pt idx="314">
                  <c:v>2.15</c:v>
                </c:pt>
                <c:pt idx="315">
                  <c:v>2.1800000000000002</c:v>
                </c:pt>
                <c:pt idx="316">
                  <c:v>2.1100000000000003</c:v>
                </c:pt>
                <c:pt idx="317">
                  <c:v>2.0289999999999995</c:v>
                </c:pt>
                <c:pt idx="318">
                  <c:v>2.0289999999999995</c:v>
                </c:pt>
                <c:pt idx="319">
                  <c:v>2.0289999999999995</c:v>
                </c:pt>
                <c:pt idx="320">
                  <c:v>2.2250000000000005</c:v>
                </c:pt>
                <c:pt idx="321">
                  <c:v>2.1590000000000003</c:v>
                </c:pt>
                <c:pt idx="322">
                  <c:v>1.903</c:v>
                </c:pt>
                <c:pt idx="323">
                  <c:v>2.0950000000000006</c:v>
                </c:pt>
                <c:pt idx="324">
                  <c:v>2.3439999999999999</c:v>
                </c:pt>
                <c:pt idx="325">
                  <c:v>2.2749999999999999</c:v>
                </c:pt>
                <c:pt idx="326">
                  <c:v>2.2749999999999999</c:v>
                </c:pt>
                <c:pt idx="327">
                  <c:v>2.2599999999999998</c:v>
                </c:pt>
                <c:pt idx="328">
                  <c:v>2.29</c:v>
                </c:pt>
                <c:pt idx="329">
                  <c:v>2.9540000000000002</c:v>
                </c:pt>
                <c:pt idx="330">
                  <c:v>2.9540000000000002</c:v>
                </c:pt>
                <c:pt idx="331">
                  <c:v>2.9780000000000002</c:v>
                </c:pt>
                <c:pt idx="332">
                  <c:v>2.9780000000000002</c:v>
                </c:pt>
                <c:pt idx="333">
                  <c:v>2.9780000000000002</c:v>
                </c:pt>
                <c:pt idx="334">
                  <c:v>2.6149999999999998</c:v>
                </c:pt>
                <c:pt idx="335">
                  <c:v>2.5289999999999999</c:v>
                </c:pt>
                <c:pt idx="336">
                  <c:v>2.3650000000000002</c:v>
                </c:pt>
                <c:pt idx="337">
                  <c:v>2.2789999999999999</c:v>
                </c:pt>
                <c:pt idx="338">
                  <c:v>2.4039999999999999</c:v>
                </c:pt>
                <c:pt idx="339">
                  <c:v>2.4039999999999999</c:v>
                </c:pt>
                <c:pt idx="340">
                  <c:v>2.4039999999999999</c:v>
                </c:pt>
                <c:pt idx="341">
                  <c:v>2.9029999999999996</c:v>
                </c:pt>
                <c:pt idx="342">
                  <c:v>3.0400000000000005</c:v>
                </c:pt>
                <c:pt idx="343">
                  <c:v>2.8380000000000005</c:v>
                </c:pt>
                <c:pt idx="344">
                  <c:v>3.2849999999999997</c:v>
                </c:pt>
                <c:pt idx="345">
                  <c:v>3.17</c:v>
                </c:pt>
                <c:pt idx="346">
                  <c:v>3.17</c:v>
                </c:pt>
                <c:pt idx="347">
                  <c:v>3.17</c:v>
                </c:pt>
                <c:pt idx="348">
                  <c:v>3.4359999999999999</c:v>
                </c:pt>
                <c:pt idx="349">
                  <c:v>3.6979999999999995</c:v>
                </c:pt>
                <c:pt idx="350">
                  <c:v>3.67</c:v>
                </c:pt>
                <c:pt idx="351">
                  <c:v>4.0149999999999997</c:v>
                </c:pt>
                <c:pt idx="352">
                  <c:v>4.0129999999999999</c:v>
                </c:pt>
                <c:pt idx="353">
                  <c:v>4.0129999999999999</c:v>
                </c:pt>
                <c:pt idx="354">
                  <c:v>4.0129999999999999</c:v>
                </c:pt>
                <c:pt idx="355">
                  <c:v>3.7589999999999999</c:v>
                </c:pt>
                <c:pt idx="356">
                  <c:v>3.8319999999999999</c:v>
                </c:pt>
                <c:pt idx="357">
                  <c:v>3.8370000000000002</c:v>
                </c:pt>
                <c:pt idx="358">
                  <c:v>3.6109999999999998</c:v>
                </c:pt>
                <c:pt idx="359">
                  <c:v>3.6109999999999998</c:v>
                </c:pt>
                <c:pt idx="360">
                  <c:v>3.6109999999999998</c:v>
                </c:pt>
                <c:pt idx="361">
                  <c:v>3.6109999999999998</c:v>
                </c:pt>
                <c:pt idx="362">
                  <c:v>3.762</c:v>
                </c:pt>
                <c:pt idx="363">
                  <c:v>3.4379999999999997</c:v>
                </c:pt>
              </c:numCache>
            </c:numRef>
          </c:val>
          <c:extLst>
            <c:ext xmlns:c16="http://schemas.microsoft.com/office/drawing/2014/chart" uri="{C3380CC4-5D6E-409C-BE32-E72D297353CC}">
              <c16:uniqueId val="{00000001-1E8F-4F27-889A-D070728BCC72}"/>
            </c:ext>
          </c:extLst>
        </c:ser>
        <c:dLbls>
          <c:showLegendKey val="0"/>
          <c:showVal val="0"/>
          <c:showCatName val="0"/>
          <c:showSerName val="0"/>
          <c:showPercent val="0"/>
          <c:showBubbleSize val="0"/>
        </c:dLbls>
        <c:axId val="256478744"/>
        <c:axId val="256479136"/>
      </c:areaChart>
      <c:lineChart>
        <c:grouping val="standard"/>
        <c:varyColors val="0"/>
        <c:ser>
          <c:idx val="4"/>
          <c:order val="2"/>
          <c:tx>
            <c:v>2018</c:v>
          </c:tx>
          <c:spPr>
            <a:ln w="57150">
              <a:solidFill>
                <a:schemeClr val="accent5"/>
              </a:solidFill>
            </a:ln>
          </c:spPr>
          <c:marker>
            <c:symbol val="none"/>
          </c:marker>
          <c:val>
            <c:numRef>
              <c:f>'Futures Price Analysis'!$AA$3:$AA$366</c:f>
              <c:numCache>
                <c:formatCode>General</c:formatCode>
                <c:ptCount val="364"/>
                <c:pt idx="0">
                  <c:v>2.9529999999999998</c:v>
                </c:pt>
                <c:pt idx="1">
                  <c:v>3.056</c:v>
                </c:pt>
                <c:pt idx="2">
                  <c:v>3.008</c:v>
                </c:pt>
                <c:pt idx="3">
                  <c:v>2.88</c:v>
                </c:pt>
                <c:pt idx="4">
                  <c:v>2.7949999999999999</c:v>
                </c:pt>
                <c:pt idx="5">
                  <c:v>2.7949999999999999</c:v>
                </c:pt>
                <c:pt idx="6">
                  <c:v>2.7949999999999999</c:v>
                </c:pt>
                <c:pt idx="7">
                  <c:v>2.835</c:v>
                </c:pt>
                <c:pt idx="8">
                  <c:v>2.923</c:v>
                </c:pt>
                <c:pt idx="9">
                  <c:v>2.9060000000000001</c:v>
                </c:pt>
                <c:pt idx="10">
                  <c:v>3.0840000000000001</c:v>
                </c:pt>
                <c:pt idx="11">
                  <c:v>3.2</c:v>
                </c:pt>
                <c:pt idx="12">
                  <c:v>3.2</c:v>
                </c:pt>
                <c:pt idx="13">
                  <c:v>3.2</c:v>
                </c:pt>
                <c:pt idx="14">
                  <c:v>3.2</c:v>
                </c:pt>
                <c:pt idx="15">
                  <c:v>3.129</c:v>
                </c:pt>
                <c:pt idx="16">
                  <c:v>3.2320000000000002</c:v>
                </c:pt>
                <c:pt idx="17">
                  <c:v>3.1890000000000001</c:v>
                </c:pt>
                <c:pt idx="18">
                  <c:v>3.1850000000000001</c:v>
                </c:pt>
                <c:pt idx="19">
                  <c:v>3.1850000000000001</c:v>
                </c:pt>
                <c:pt idx="20">
                  <c:v>3.1850000000000001</c:v>
                </c:pt>
                <c:pt idx="21">
                  <c:v>3.2240000000000002</c:v>
                </c:pt>
                <c:pt idx="22">
                  <c:v>3.444</c:v>
                </c:pt>
                <c:pt idx="23">
                  <c:v>3.5089999999999999</c:v>
                </c:pt>
                <c:pt idx="24">
                  <c:v>3.4470000000000001</c:v>
                </c:pt>
                <c:pt idx="25">
                  <c:v>3.5049999999999999</c:v>
                </c:pt>
                <c:pt idx="26">
                  <c:v>3.5049999999999999</c:v>
                </c:pt>
                <c:pt idx="27">
                  <c:v>3.5049999999999999</c:v>
                </c:pt>
                <c:pt idx="28">
                  <c:v>3.6309999999999998</c:v>
                </c:pt>
                <c:pt idx="29">
                  <c:v>3.1949999999999998</c:v>
                </c:pt>
                <c:pt idx="30">
                  <c:v>2.9950000000000001</c:v>
                </c:pt>
                <c:pt idx="31">
                  <c:v>2.8559999999999999</c:v>
                </c:pt>
                <c:pt idx="32">
                  <c:v>2.8460000000000001</c:v>
                </c:pt>
                <c:pt idx="33">
                  <c:v>2.8460000000000001</c:v>
                </c:pt>
                <c:pt idx="34">
                  <c:v>2.8460000000000001</c:v>
                </c:pt>
                <c:pt idx="35">
                  <c:v>2.7469999999999999</c:v>
                </c:pt>
                <c:pt idx="36">
                  <c:v>2.7589999999999999</c:v>
                </c:pt>
                <c:pt idx="37">
                  <c:v>2.702</c:v>
                </c:pt>
                <c:pt idx="38">
                  <c:v>2.6970000000000001</c:v>
                </c:pt>
                <c:pt idx="39">
                  <c:v>2.5840000000000001</c:v>
                </c:pt>
                <c:pt idx="40">
                  <c:v>2.5840000000000001</c:v>
                </c:pt>
                <c:pt idx="41">
                  <c:v>2.5840000000000001</c:v>
                </c:pt>
                <c:pt idx="42">
                  <c:v>2.552</c:v>
                </c:pt>
                <c:pt idx="43">
                  <c:v>2.5939999999999999</c:v>
                </c:pt>
                <c:pt idx="44">
                  <c:v>2.5870000000000002</c:v>
                </c:pt>
                <c:pt idx="45">
                  <c:v>2.58</c:v>
                </c:pt>
                <c:pt idx="46">
                  <c:v>2.5579999999999998</c:v>
                </c:pt>
                <c:pt idx="47">
                  <c:v>2.5579999999999998</c:v>
                </c:pt>
                <c:pt idx="48">
                  <c:v>2.5579999999999998</c:v>
                </c:pt>
                <c:pt idx="49">
                  <c:v>2.5579999999999998</c:v>
                </c:pt>
                <c:pt idx="50">
                  <c:v>2.6160000000000001</c:v>
                </c:pt>
                <c:pt idx="51">
                  <c:v>2.6589999999999998</c:v>
                </c:pt>
                <c:pt idx="52">
                  <c:v>2.6339999999999999</c:v>
                </c:pt>
                <c:pt idx="53">
                  <c:v>2.625</c:v>
                </c:pt>
                <c:pt idx="54">
                  <c:v>2.625</c:v>
                </c:pt>
                <c:pt idx="55">
                  <c:v>2.625</c:v>
                </c:pt>
                <c:pt idx="56">
                  <c:v>2.6389999999999998</c:v>
                </c:pt>
                <c:pt idx="57">
                  <c:v>2.6829999999999998</c:v>
                </c:pt>
                <c:pt idx="58">
                  <c:v>2.6669999999999998</c:v>
                </c:pt>
                <c:pt idx="59">
                  <c:v>2.6669999999999998</c:v>
                </c:pt>
                <c:pt idx="60">
                  <c:v>2.698</c:v>
                </c:pt>
                <c:pt idx="61">
                  <c:v>2.6949999999999998</c:v>
                </c:pt>
                <c:pt idx="62">
                  <c:v>2.6949999999999998</c:v>
                </c:pt>
                <c:pt idx="63">
                  <c:v>2.6949999999999998</c:v>
                </c:pt>
                <c:pt idx="64">
                  <c:v>2.7040000000000002</c:v>
                </c:pt>
                <c:pt idx="65">
                  <c:v>2.7490000000000001</c:v>
                </c:pt>
                <c:pt idx="66">
                  <c:v>2.7770000000000001</c:v>
                </c:pt>
                <c:pt idx="67">
                  <c:v>2.7559999999999998</c:v>
                </c:pt>
                <c:pt idx="68">
                  <c:v>2.7320000000000002</c:v>
                </c:pt>
                <c:pt idx="69">
                  <c:v>2.7320000000000002</c:v>
                </c:pt>
                <c:pt idx="70">
                  <c:v>2.7320000000000002</c:v>
                </c:pt>
                <c:pt idx="71">
                  <c:v>2.778</c:v>
                </c:pt>
                <c:pt idx="72">
                  <c:v>2.786</c:v>
                </c:pt>
                <c:pt idx="73">
                  <c:v>2.7309999999999999</c:v>
                </c:pt>
                <c:pt idx="74">
                  <c:v>2.681</c:v>
                </c:pt>
                <c:pt idx="75">
                  <c:v>2.6880000000000002</c:v>
                </c:pt>
                <c:pt idx="76">
                  <c:v>2.6880000000000002</c:v>
                </c:pt>
                <c:pt idx="77">
                  <c:v>2.6880000000000002</c:v>
                </c:pt>
                <c:pt idx="78">
                  <c:v>2.6509999999999998</c:v>
                </c:pt>
                <c:pt idx="79">
                  <c:v>2.6749999999999998</c:v>
                </c:pt>
                <c:pt idx="80">
                  <c:v>2.6379999999999999</c:v>
                </c:pt>
                <c:pt idx="81">
                  <c:v>2.617</c:v>
                </c:pt>
                <c:pt idx="82">
                  <c:v>2.5910000000000002</c:v>
                </c:pt>
                <c:pt idx="83">
                  <c:v>2.5910000000000002</c:v>
                </c:pt>
                <c:pt idx="84">
                  <c:v>2.5910000000000002</c:v>
                </c:pt>
                <c:pt idx="85">
                  <c:v>2.6179999999999999</c:v>
                </c:pt>
                <c:pt idx="86">
                  <c:v>2.6909999999999998</c:v>
                </c:pt>
                <c:pt idx="87">
                  <c:v>2.698</c:v>
                </c:pt>
                <c:pt idx="88">
                  <c:v>2.7330000000000001</c:v>
                </c:pt>
                <c:pt idx="89">
                  <c:v>2.7330000000000001</c:v>
                </c:pt>
                <c:pt idx="90">
                  <c:v>2.7330000000000001</c:v>
                </c:pt>
                <c:pt idx="91">
                  <c:v>2.7330000000000001</c:v>
                </c:pt>
                <c:pt idx="92">
                  <c:v>2.6829999999999998</c:v>
                </c:pt>
                <c:pt idx="93">
                  <c:v>2.6970000000000001</c:v>
                </c:pt>
                <c:pt idx="94">
                  <c:v>2.718</c:v>
                </c:pt>
                <c:pt idx="95">
                  <c:v>2.6749999999999998</c:v>
                </c:pt>
                <c:pt idx="96">
                  <c:v>2.7010000000000001</c:v>
                </c:pt>
                <c:pt idx="97">
                  <c:v>2.7010000000000001</c:v>
                </c:pt>
                <c:pt idx="98">
                  <c:v>2.7010000000000001</c:v>
                </c:pt>
                <c:pt idx="99">
                  <c:v>2.6930000000000001</c:v>
                </c:pt>
                <c:pt idx="100">
                  <c:v>2.6560000000000001</c:v>
                </c:pt>
                <c:pt idx="101">
                  <c:v>2.6749999999999998</c:v>
                </c:pt>
                <c:pt idx="102">
                  <c:v>2.6859999999999999</c:v>
                </c:pt>
                <c:pt idx="103">
                  <c:v>2.7349999999999999</c:v>
                </c:pt>
                <c:pt idx="104">
                  <c:v>2.7349999999999999</c:v>
                </c:pt>
                <c:pt idx="105">
                  <c:v>2.7349999999999999</c:v>
                </c:pt>
                <c:pt idx="106">
                  <c:v>2.7519999999999998</c:v>
                </c:pt>
                <c:pt idx="107">
                  <c:v>2.738</c:v>
                </c:pt>
                <c:pt idx="108">
                  <c:v>2.7389999999999999</c:v>
                </c:pt>
                <c:pt idx="109">
                  <c:v>2.66</c:v>
                </c:pt>
                <c:pt idx="110">
                  <c:v>2.7389999999999999</c:v>
                </c:pt>
                <c:pt idx="111">
                  <c:v>2.7389999999999999</c:v>
                </c:pt>
                <c:pt idx="112">
                  <c:v>2.7389999999999999</c:v>
                </c:pt>
                <c:pt idx="113">
                  <c:v>2.74</c:v>
                </c:pt>
                <c:pt idx="114">
                  <c:v>2.7810000000000001</c:v>
                </c:pt>
                <c:pt idx="115">
                  <c:v>2.786</c:v>
                </c:pt>
                <c:pt idx="116">
                  <c:v>2.8210000000000002</c:v>
                </c:pt>
                <c:pt idx="117">
                  <c:v>2.7709999999999999</c:v>
                </c:pt>
                <c:pt idx="118">
                  <c:v>2.7709999999999999</c:v>
                </c:pt>
                <c:pt idx="119">
                  <c:v>2.7709999999999999</c:v>
                </c:pt>
                <c:pt idx="120">
                  <c:v>2.7629999999999999</c:v>
                </c:pt>
                <c:pt idx="121">
                  <c:v>2.802</c:v>
                </c:pt>
                <c:pt idx="122">
                  <c:v>2.754</c:v>
                </c:pt>
                <c:pt idx="123">
                  <c:v>2.726</c:v>
                </c:pt>
                <c:pt idx="124">
                  <c:v>2.7109999999999999</c:v>
                </c:pt>
                <c:pt idx="125">
                  <c:v>2.7109999999999999</c:v>
                </c:pt>
                <c:pt idx="126">
                  <c:v>2.7109999999999999</c:v>
                </c:pt>
                <c:pt idx="127">
                  <c:v>2.7410000000000001</c:v>
                </c:pt>
                <c:pt idx="128">
                  <c:v>2.7320000000000002</c:v>
                </c:pt>
                <c:pt idx="129">
                  <c:v>2.7370000000000001</c:v>
                </c:pt>
                <c:pt idx="130">
                  <c:v>2.8140000000000001</c:v>
                </c:pt>
                <c:pt idx="131">
                  <c:v>2.806</c:v>
                </c:pt>
                <c:pt idx="132">
                  <c:v>2.806</c:v>
                </c:pt>
                <c:pt idx="133">
                  <c:v>2.806</c:v>
                </c:pt>
                <c:pt idx="134">
                  <c:v>2.8420000000000001</c:v>
                </c:pt>
                <c:pt idx="135">
                  <c:v>2.8359999999999999</c:v>
                </c:pt>
                <c:pt idx="136">
                  <c:v>2.8149999999999999</c:v>
                </c:pt>
                <c:pt idx="137">
                  <c:v>2.859</c:v>
                </c:pt>
                <c:pt idx="138">
                  <c:v>2.847</c:v>
                </c:pt>
                <c:pt idx="139">
                  <c:v>2.847</c:v>
                </c:pt>
                <c:pt idx="140">
                  <c:v>2.847</c:v>
                </c:pt>
                <c:pt idx="141">
                  <c:v>2.81</c:v>
                </c:pt>
                <c:pt idx="142">
                  <c:v>2.9079999999999999</c:v>
                </c:pt>
                <c:pt idx="143">
                  <c:v>2.9140000000000001</c:v>
                </c:pt>
                <c:pt idx="144">
                  <c:v>2.94</c:v>
                </c:pt>
                <c:pt idx="145">
                  <c:v>2.9390000000000001</c:v>
                </c:pt>
                <c:pt idx="146">
                  <c:v>2.9390000000000001</c:v>
                </c:pt>
                <c:pt idx="147">
                  <c:v>2.9390000000000001</c:v>
                </c:pt>
                <c:pt idx="148">
                  <c:v>2.9390000000000001</c:v>
                </c:pt>
                <c:pt idx="149">
                  <c:v>2.875</c:v>
                </c:pt>
                <c:pt idx="150">
                  <c:v>2.8849999999999998</c:v>
                </c:pt>
                <c:pt idx="151">
                  <c:v>2.952</c:v>
                </c:pt>
                <c:pt idx="152">
                  <c:v>2.9620000000000002</c:v>
                </c:pt>
                <c:pt idx="153">
                  <c:v>2.9620000000000002</c:v>
                </c:pt>
                <c:pt idx="154">
                  <c:v>2.9620000000000002</c:v>
                </c:pt>
                <c:pt idx="155">
                  <c:v>2.93</c:v>
                </c:pt>
                <c:pt idx="156">
                  <c:v>2.89</c:v>
                </c:pt>
                <c:pt idx="157">
                  <c:v>2.8959999999999999</c:v>
                </c:pt>
                <c:pt idx="158">
                  <c:v>2.93</c:v>
                </c:pt>
                <c:pt idx="159">
                  <c:v>2.89</c:v>
                </c:pt>
                <c:pt idx="160">
                  <c:v>2.89</c:v>
                </c:pt>
                <c:pt idx="161">
                  <c:v>2.89</c:v>
                </c:pt>
                <c:pt idx="162">
                  <c:v>2.9489999999999998</c:v>
                </c:pt>
                <c:pt idx="163">
                  <c:v>2.9390000000000001</c:v>
                </c:pt>
                <c:pt idx="164">
                  <c:v>2.9630000000000001</c:v>
                </c:pt>
                <c:pt idx="165">
                  <c:v>2.9649999999999999</c:v>
                </c:pt>
                <c:pt idx="166">
                  <c:v>3.0219999999999998</c:v>
                </c:pt>
                <c:pt idx="167">
                  <c:v>3.0219999999999998</c:v>
                </c:pt>
                <c:pt idx="168">
                  <c:v>3.0219999999999998</c:v>
                </c:pt>
                <c:pt idx="169">
                  <c:v>2.9510000000000001</c:v>
                </c:pt>
                <c:pt idx="170">
                  <c:v>2.9</c:v>
                </c:pt>
                <c:pt idx="171">
                  <c:v>2.964</c:v>
                </c:pt>
                <c:pt idx="172">
                  <c:v>2.9750000000000001</c:v>
                </c:pt>
                <c:pt idx="173">
                  <c:v>2.9449999999999998</c:v>
                </c:pt>
                <c:pt idx="174">
                  <c:v>2.9449999999999998</c:v>
                </c:pt>
                <c:pt idx="175">
                  <c:v>2.9449999999999998</c:v>
                </c:pt>
                <c:pt idx="176">
                  <c:v>2.923</c:v>
                </c:pt>
                <c:pt idx="177">
                  <c:v>2.9390000000000001</c:v>
                </c:pt>
                <c:pt idx="178">
                  <c:v>2.996</c:v>
                </c:pt>
                <c:pt idx="179">
                  <c:v>2.94</c:v>
                </c:pt>
                <c:pt idx="180">
                  <c:v>2.9239999999999999</c:v>
                </c:pt>
                <c:pt idx="181">
                  <c:v>2.9239999999999999</c:v>
                </c:pt>
                <c:pt idx="182">
                  <c:v>2.9239999999999999</c:v>
                </c:pt>
                <c:pt idx="183">
                  <c:v>2.8620000000000001</c:v>
                </c:pt>
                <c:pt idx="184">
                  <c:v>2.87</c:v>
                </c:pt>
                <c:pt idx="185">
                  <c:v>2.87</c:v>
                </c:pt>
                <c:pt idx="186">
                  <c:v>2.8370000000000002</c:v>
                </c:pt>
                <c:pt idx="187">
                  <c:v>2.8580000000000001</c:v>
                </c:pt>
                <c:pt idx="188">
                  <c:v>2.8580000000000001</c:v>
                </c:pt>
                <c:pt idx="189">
                  <c:v>2.8580000000000001</c:v>
                </c:pt>
                <c:pt idx="190">
                  <c:v>2.8279999999999998</c:v>
                </c:pt>
                <c:pt idx="191">
                  <c:v>2.7879999999999998</c:v>
                </c:pt>
                <c:pt idx="192">
                  <c:v>2.8290000000000002</c:v>
                </c:pt>
                <c:pt idx="193">
                  <c:v>2.7970000000000002</c:v>
                </c:pt>
                <c:pt idx="194">
                  <c:v>2.7519999999999998</c:v>
                </c:pt>
                <c:pt idx="195">
                  <c:v>2.7519999999999998</c:v>
                </c:pt>
                <c:pt idx="196">
                  <c:v>2.7519999999999998</c:v>
                </c:pt>
                <c:pt idx="197">
                  <c:v>2.7589999999999999</c:v>
                </c:pt>
                <c:pt idx="198">
                  <c:v>2.74</c:v>
                </c:pt>
                <c:pt idx="199">
                  <c:v>2.7210000000000001</c:v>
                </c:pt>
                <c:pt idx="200">
                  <c:v>2.7690000000000001</c:v>
                </c:pt>
                <c:pt idx="201">
                  <c:v>2.7570000000000001</c:v>
                </c:pt>
                <c:pt idx="202">
                  <c:v>2.7570000000000001</c:v>
                </c:pt>
                <c:pt idx="203">
                  <c:v>2.7570000000000001</c:v>
                </c:pt>
                <c:pt idx="204">
                  <c:v>2.7210000000000001</c:v>
                </c:pt>
                <c:pt idx="205">
                  <c:v>2.7320000000000002</c:v>
                </c:pt>
                <c:pt idx="206">
                  <c:v>2.7749999999999999</c:v>
                </c:pt>
                <c:pt idx="207">
                  <c:v>2.78</c:v>
                </c:pt>
                <c:pt idx="208">
                  <c:v>2.8220000000000001</c:v>
                </c:pt>
                <c:pt idx="209">
                  <c:v>2.8220000000000001</c:v>
                </c:pt>
                <c:pt idx="210">
                  <c:v>2.8220000000000001</c:v>
                </c:pt>
                <c:pt idx="211">
                  <c:v>2.7970000000000002</c:v>
                </c:pt>
                <c:pt idx="212">
                  <c:v>2.782</c:v>
                </c:pt>
                <c:pt idx="213">
                  <c:v>2.758</c:v>
                </c:pt>
                <c:pt idx="214">
                  <c:v>2.8159999999999998</c:v>
                </c:pt>
                <c:pt idx="215">
                  <c:v>2.8530000000000002</c:v>
                </c:pt>
                <c:pt idx="216">
                  <c:v>2.8530000000000002</c:v>
                </c:pt>
                <c:pt idx="217">
                  <c:v>2.8530000000000002</c:v>
                </c:pt>
                <c:pt idx="218">
                  <c:v>2.86</c:v>
                </c:pt>
                <c:pt idx="219">
                  <c:v>2.8969999999999998</c:v>
                </c:pt>
                <c:pt idx="220">
                  <c:v>2.9489999999999998</c:v>
                </c:pt>
                <c:pt idx="221">
                  <c:v>2.9550000000000001</c:v>
                </c:pt>
                <c:pt idx="222">
                  <c:v>2.944</c:v>
                </c:pt>
                <c:pt idx="223">
                  <c:v>2.944</c:v>
                </c:pt>
                <c:pt idx="224">
                  <c:v>2.944</c:v>
                </c:pt>
                <c:pt idx="225">
                  <c:v>2.93</c:v>
                </c:pt>
                <c:pt idx="226">
                  <c:v>2.9590000000000001</c:v>
                </c:pt>
                <c:pt idx="227">
                  <c:v>2.94</c:v>
                </c:pt>
                <c:pt idx="228">
                  <c:v>2.9079999999999999</c:v>
                </c:pt>
                <c:pt idx="229">
                  <c:v>2.9460000000000002</c:v>
                </c:pt>
                <c:pt idx="230">
                  <c:v>2.9460000000000002</c:v>
                </c:pt>
                <c:pt idx="231">
                  <c:v>2.9460000000000002</c:v>
                </c:pt>
                <c:pt idx="232">
                  <c:v>2.9409999999999998</c:v>
                </c:pt>
                <c:pt idx="233">
                  <c:v>2.98</c:v>
                </c:pt>
                <c:pt idx="234">
                  <c:v>2.956</c:v>
                </c:pt>
                <c:pt idx="235">
                  <c:v>2.964</c:v>
                </c:pt>
                <c:pt idx="236">
                  <c:v>2.9169999999999998</c:v>
                </c:pt>
                <c:pt idx="237">
                  <c:v>2.9169999999999998</c:v>
                </c:pt>
                <c:pt idx="238">
                  <c:v>2.9169999999999998</c:v>
                </c:pt>
                <c:pt idx="239">
                  <c:v>2.8759999999999999</c:v>
                </c:pt>
                <c:pt idx="240">
                  <c:v>2.8519999999999999</c:v>
                </c:pt>
                <c:pt idx="241">
                  <c:v>2.895</c:v>
                </c:pt>
                <c:pt idx="242">
                  <c:v>2.8740000000000001</c:v>
                </c:pt>
                <c:pt idx="243">
                  <c:v>2.9159999999999999</c:v>
                </c:pt>
                <c:pt idx="244">
                  <c:v>2.9159999999999999</c:v>
                </c:pt>
                <c:pt idx="245">
                  <c:v>2.9159999999999999</c:v>
                </c:pt>
                <c:pt idx="246">
                  <c:v>2.9159999999999999</c:v>
                </c:pt>
                <c:pt idx="247">
                  <c:v>2.823</c:v>
                </c:pt>
                <c:pt idx="248">
                  <c:v>2.7949999999999999</c:v>
                </c:pt>
                <c:pt idx="249">
                  <c:v>2.7719999999999998</c:v>
                </c:pt>
                <c:pt idx="250">
                  <c:v>2.7759999999999998</c:v>
                </c:pt>
                <c:pt idx="251">
                  <c:v>2.7759999999999998</c:v>
                </c:pt>
                <c:pt idx="252">
                  <c:v>2.7759999999999998</c:v>
                </c:pt>
                <c:pt idx="253">
                  <c:v>2.8039999999999998</c:v>
                </c:pt>
                <c:pt idx="254">
                  <c:v>2.8279999999999998</c:v>
                </c:pt>
                <c:pt idx="255">
                  <c:v>2.8290000000000002</c:v>
                </c:pt>
                <c:pt idx="256">
                  <c:v>2.8170000000000002</c:v>
                </c:pt>
                <c:pt idx="257">
                  <c:v>2.7669999999999999</c:v>
                </c:pt>
                <c:pt idx="258">
                  <c:v>2.7669999999999999</c:v>
                </c:pt>
                <c:pt idx="259">
                  <c:v>2.7669999999999999</c:v>
                </c:pt>
                <c:pt idx="260">
                  <c:v>2.8140000000000001</c:v>
                </c:pt>
                <c:pt idx="261">
                  <c:v>2.9329999999999998</c:v>
                </c:pt>
                <c:pt idx="262">
                  <c:v>2.9079999999999999</c:v>
                </c:pt>
                <c:pt idx="263">
                  <c:v>2.976</c:v>
                </c:pt>
                <c:pt idx="264">
                  <c:v>2.9769999999999999</c:v>
                </c:pt>
                <c:pt idx="265">
                  <c:v>2.9769999999999999</c:v>
                </c:pt>
                <c:pt idx="266">
                  <c:v>2.9769999999999999</c:v>
                </c:pt>
                <c:pt idx="267">
                  <c:v>3.0379999999999998</c:v>
                </c:pt>
                <c:pt idx="268">
                  <c:v>3.0819999999999999</c:v>
                </c:pt>
                <c:pt idx="269">
                  <c:v>3.0209999999999999</c:v>
                </c:pt>
                <c:pt idx="270">
                  <c:v>3.056</c:v>
                </c:pt>
                <c:pt idx="271">
                  <c:v>3.008</c:v>
                </c:pt>
                <c:pt idx="272">
                  <c:v>3.008</c:v>
                </c:pt>
                <c:pt idx="273">
                  <c:v>3.008</c:v>
                </c:pt>
                <c:pt idx="274">
                  <c:v>3.0939999999999999</c:v>
                </c:pt>
                <c:pt idx="275">
                  <c:v>3.1659999999999999</c:v>
                </c:pt>
                <c:pt idx="276">
                  <c:v>3.23</c:v>
                </c:pt>
                <c:pt idx="277">
                  <c:v>3.165</c:v>
                </c:pt>
                <c:pt idx="278">
                  <c:v>3.1429999999999998</c:v>
                </c:pt>
                <c:pt idx="279">
                  <c:v>3.1429999999999998</c:v>
                </c:pt>
                <c:pt idx="280">
                  <c:v>3.1429999999999998</c:v>
                </c:pt>
                <c:pt idx="281">
                  <c:v>3.2669999999999999</c:v>
                </c:pt>
                <c:pt idx="282">
                  <c:v>3.266</c:v>
                </c:pt>
                <c:pt idx="283">
                  <c:v>3.2839999999999998</c:v>
                </c:pt>
                <c:pt idx="284">
                  <c:v>3.222</c:v>
                </c:pt>
                <c:pt idx="285">
                  <c:v>3.161</c:v>
                </c:pt>
                <c:pt idx="286">
                  <c:v>3.161</c:v>
                </c:pt>
                <c:pt idx="287">
                  <c:v>3.161</c:v>
                </c:pt>
                <c:pt idx="288">
                  <c:v>3.242</c:v>
                </c:pt>
                <c:pt idx="289">
                  <c:v>3.2389999999999999</c:v>
                </c:pt>
                <c:pt idx="290">
                  <c:v>3.32</c:v>
                </c:pt>
                <c:pt idx="291">
                  <c:v>3.198</c:v>
                </c:pt>
                <c:pt idx="292">
                  <c:v>3.25</c:v>
                </c:pt>
                <c:pt idx="293">
                  <c:v>3.25</c:v>
                </c:pt>
                <c:pt idx="294">
                  <c:v>3.25</c:v>
                </c:pt>
                <c:pt idx="295">
                  <c:v>3.1379999999999999</c:v>
                </c:pt>
                <c:pt idx="296">
                  <c:v>3.2120000000000002</c:v>
                </c:pt>
                <c:pt idx="297">
                  <c:v>3.1659999999999999</c:v>
                </c:pt>
                <c:pt idx="298">
                  <c:v>3.202</c:v>
                </c:pt>
                <c:pt idx="299">
                  <c:v>3.1850000000000001</c:v>
                </c:pt>
                <c:pt idx="300">
                  <c:v>3.1850000000000001</c:v>
                </c:pt>
                <c:pt idx="301">
                  <c:v>3.1850000000000001</c:v>
                </c:pt>
                <c:pt idx="302">
                  <c:v>3.1850000000000001</c:v>
                </c:pt>
                <c:pt idx="303">
                  <c:v>3.1869999999999998</c:v>
                </c:pt>
                <c:pt idx="304">
                  <c:v>3.2610000000000001</c:v>
                </c:pt>
                <c:pt idx="305">
                  <c:v>3.2370000000000001</c:v>
                </c:pt>
                <c:pt idx="306">
                  <c:v>3.2839999999999998</c:v>
                </c:pt>
                <c:pt idx="307">
                  <c:v>3.2839999999999998</c:v>
                </c:pt>
                <c:pt idx="308">
                  <c:v>3.2839999999999998</c:v>
                </c:pt>
                <c:pt idx="309">
                  <c:v>3.5670000000000002</c:v>
                </c:pt>
                <c:pt idx="310">
                  <c:v>3.5550000000000002</c:v>
                </c:pt>
                <c:pt idx="311">
                  <c:v>3.5550000000000002</c:v>
                </c:pt>
                <c:pt idx="312">
                  <c:v>3.5430000000000001</c:v>
                </c:pt>
                <c:pt idx="313">
                  <c:v>3.7189999999999999</c:v>
                </c:pt>
                <c:pt idx="314">
                  <c:v>3.7189999999999999</c:v>
                </c:pt>
                <c:pt idx="315">
                  <c:v>3.7189999999999999</c:v>
                </c:pt>
                <c:pt idx="316">
                  <c:v>3.7879999999999998</c:v>
                </c:pt>
                <c:pt idx="317">
                  <c:v>4.101</c:v>
                </c:pt>
                <c:pt idx="318">
                  <c:v>4.8369999999999997</c:v>
                </c:pt>
                <c:pt idx="319">
                  <c:v>4.0380000000000003</c:v>
                </c:pt>
                <c:pt idx="320">
                  <c:v>4.2720000000000002</c:v>
                </c:pt>
                <c:pt idx="321">
                  <c:v>4.2720000000000002</c:v>
                </c:pt>
                <c:pt idx="322">
                  <c:v>4.2720000000000002</c:v>
                </c:pt>
                <c:pt idx="323">
                  <c:v>4.7</c:v>
                </c:pt>
                <c:pt idx="324">
                  <c:v>4.5229999999999997</c:v>
                </c:pt>
                <c:pt idx="325">
                  <c:v>4.4509999999999996</c:v>
                </c:pt>
                <c:pt idx="326">
                  <c:v>4.4509999999999996</c:v>
                </c:pt>
                <c:pt idx="327">
                  <c:v>4.3079999999999998</c:v>
                </c:pt>
                <c:pt idx="328">
                  <c:v>4.3079999999999998</c:v>
                </c:pt>
                <c:pt idx="329">
                  <c:v>4.3079999999999998</c:v>
                </c:pt>
                <c:pt idx="330">
                  <c:v>4.2480000000000002</c:v>
                </c:pt>
                <c:pt idx="331">
                  <c:v>4.2619999999999996</c:v>
                </c:pt>
                <c:pt idx="332">
                  <c:v>4.7149999999999999</c:v>
                </c:pt>
                <c:pt idx="333">
                  <c:v>4.6459999999999999</c:v>
                </c:pt>
                <c:pt idx="334">
                  <c:v>4.6120000000000001</c:v>
                </c:pt>
                <c:pt idx="335">
                  <c:v>4.6120000000000001</c:v>
                </c:pt>
                <c:pt idx="336">
                  <c:v>4.6120000000000001</c:v>
                </c:pt>
                <c:pt idx="337">
                  <c:v>4.3390000000000004</c:v>
                </c:pt>
                <c:pt idx="338">
                  <c:v>4.4569999999999999</c:v>
                </c:pt>
                <c:pt idx="339">
                  <c:v>4.4690000000000003</c:v>
                </c:pt>
                <c:pt idx="340">
                  <c:v>4.327</c:v>
                </c:pt>
                <c:pt idx="341">
                  <c:v>4.4880000000000004</c:v>
                </c:pt>
                <c:pt idx="342">
                  <c:v>4.4880000000000004</c:v>
                </c:pt>
                <c:pt idx="343">
                  <c:v>4.4880000000000004</c:v>
                </c:pt>
                <c:pt idx="344">
                  <c:v>4.5449999999999999</c:v>
                </c:pt>
                <c:pt idx="345">
                  <c:v>4.407</c:v>
                </c:pt>
                <c:pt idx="346">
                  <c:v>4.1360000000000001</c:v>
                </c:pt>
                <c:pt idx="347">
                  <c:v>4.1239999999999997</c:v>
                </c:pt>
                <c:pt idx="348">
                  <c:v>3.827</c:v>
                </c:pt>
                <c:pt idx="349">
                  <c:v>3.827</c:v>
                </c:pt>
                <c:pt idx="350">
                  <c:v>3.827</c:v>
                </c:pt>
                <c:pt idx="351">
                  <c:v>3.528</c:v>
                </c:pt>
                <c:pt idx="352">
                  <c:v>3.8380000000000001</c:v>
                </c:pt>
                <c:pt idx="353">
                  <c:v>3.726</c:v>
                </c:pt>
                <c:pt idx="354">
                  <c:v>3.5830000000000002</c:v>
                </c:pt>
                <c:pt idx="355">
                  <c:v>3.8159999999999998</c:v>
                </c:pt>
                <c:pt idx="356">
                  <c:v>3.8159999999999998</c:v>
                </c:pt>
                <c:pt idx="357">
                  <c:v>3.8159999999999998</c:v>
                </c:pt>
                <c:pt idx="358">
                  <c:v>3.4670000000000001</c:v>
                </c:pt>
                <c:pt idx="359">
                  <c:v>3.4670000000000001</c:v>
                </c:pt>
                <c:pt idx="360">
                  <c:v>3.5430000000000001</c:v>
                </c:pt>
                <c:pt idx="361">
                  <c:v>3.6419999999999999</c:v>
                </c:pt>
                <c:pt idx="362">
                  <c:v>3.3029999999999999</c:v>
                </c:pt>
                <c:pt idx="363">
                  <c:v>3.3029999999999999</c:v>
                </c:pt>
              </c:numCache>
            </c:numRef>
          </c:val>
          <c:smooth val="0"/>
          <c:extLst>
            <c:ext xmlns:c16="http://schemas.microsoft.com/office/drawing/2014/chart" uri="{C3380CC4-5D6E-409C-BE32-E72D297353CC}">
              <c16:uniqueId val="{00000002-1E8F-4F27-889A-D070728BCC72}"/>
            </c:ext>
          </c:extLst>
        </c:ser>
        <c:ser>
          <c:idx val="6"/>
          <c:order val="3"/>
          <c:tx>
            <c:v>2019</c:v>
          </c:tx>
          <c:spPr>
            <a:ln w="57150">
              <a:solidFill>
                <a:schemeClr val="accent4"/>
              </a:solidFill>
            </a:ln>
          </c:spPr>
          <c:marker>
            <c:symbol val="none"/>
          </c:marker>
          <c:val>
            <c:numRef>
              <c:f>'Futures Price Analysis'!$AB$3:$AB$366</c:f>
              <c:numCache>
                <c:formatCode>General</c:formatCode>
                <c:ptCount val="364"/>
                <c:pt idx="0">
                  <c:v>2.94</c:v>
                </c:pt>
                <c:pt idx="1">
                  <c:v>2.9580000000000002</c:v>
                </c:pt>
                <c:pt idx="2">
                  <c:v>2.9449999999999998</c:v>
                </c:pt>
                <c:pt idx="3">
                  <c:v>3.044</c:v>
                </c:pt>
                <c:pt idx="4">
                  <c:v>3.044</c:v>
                </c:pt>
                <c:pt idx="5">
                  <c:v>3.044</c:v>
                </c:pt>
                <c:pt idx="6">
                  <c:v>2.944</c:v>
                </c:pt>
                <c:pt idx="7">
                  <c:v>2.9670000000000001</c:v>
                </c:pt>
                <c:pt idx="8">
                  <c:v>2.984</c:v>
                </c:pt>
                <c:pt idx="9">
                  <c:v>2.9689999999999999</c:v>
                </c:pt>
                <c:pt idx="10">
                  <c:v>3.0990000000000002</c:v>
                </c:pt>
                <c:pt idx="11">
                  <c:v>3.0990000000000002</c:v>
                </c:pt>
                <c:pt idx="12">
                  <c:v>3.0990000000000002</c:v>
                </c:pt>
                <c:pt idx="13">
                  <c:v>3.5910000000000002</c:v>
                </c:pt>
                <c:pt idx="14">
                  <c:v>3.5009999999999999</c:v>
                </c:pt>
                <c:pt idx="15">
                  <c:v>3.3839999999999999</c:v>
                </c:pt>
                <c:pt idx="16">
                  <c:v>3.4129999999999998</c:v>
                </c:pt>
                <c:pt idx="17">
                  <c:v>3.4820000000000002</c:v>
                </c:pt>
                <c:pt idx="18">
                  <c:v>3.4820000000000002</c:v>
                </c:pt>
                <c:pt idx="19">
                  <c:v>3.4820000000000002</c:v>
                </c:pt>
                <c:pt idx="20">
                  <c:v>3.4820000000000002</c:v>
                </c:pt>
                <c:pt idx="21">
                  <c:v>3.04</c:v>
                </c:pt>
                <c:pt idx="22">
                  <c:v>2.98</c:v>
                </c:pt>
                <c:pt idx="23">
                  <c:v>3.0990000000000002</c:v>
                </c:pt>
                <c:pt idx="24">
                  <c:v>3.1779999999999999</c:v>
                </c:pt>
                <c:pt idx="25">
                  <c:v>3.1779999999999999</c:v>
                </c:pt>
                <c:pt idx="26">
                  <c:v>3.1779999999999999</c:v>
                </c:pt>
                <c:pt idx="27">
                  <c:v>2.911</c:v>
                </c:pt>
                <c:pt idx="28">
                  <c:v>2.95</c:v>
                </c:pt>
                <c:pt idx="29">
                  <c:v>2.8540000000000001</c:v>
                </c:pt>
                <c:pt idx="30">
                  <c:v>2.8140000000000001</c:v>
                </c:pt>
                <c:pt idx="31">
                  <c:v>2.734</c:v>
                </c:pt>
                <c:pt idx="32">
                  <c:v>2.734</c:v>
                </c:pt>
                <c:pt idx="33">
                  <c:v>2.734</c:v>
                </c:pt>
                <c:pt idx="34">
                  <c:v>2.66</c:v>
                </c:pt>
                <c:pt idx="35">
                  <c:v>2.6619999999999999</c:v>
                </c:pt>
                <c:pt idx="36">
                  <c:v>2.6619999999999999</c:v>
                </c:pt>
                <c:pt idx="37">
                  <c:v>2.5510000000000002</c:v>
                </c:pt>
                <c:pt idx="38">
                  <c:v>2.5830000000000002</c:v>
                </c:pt>
                <c:pt idx="39">
                  <c:v>2.5830000000000002</c:v>
                </c:pt>
                <c:pt idx="40">
                  <c:v>2.5830000000000002</c:v>
                </c:pt>
                <c:pt idx="41">
                  <c:v>2.6419999999999999</c:v>
                </c:pt>
                <c:pt idx="42">
                  <c:v>2.6880000000000002</c:v>
                </c:pt>
                <c:pt idx="43">
                  <c:v>2.5750000000000002</c:v>
                </c:pt>
                <c:pt idx="44">
                  <c:v>2.573</c:v>
                </c:pt>
                <c:pt idx="45">
                  <c:v>2.625</c:v>
                </c:pt>
                <c:pt idx="46">
                  <c:v>2.625</c:v>
                </c:pt>
                <c:pt idx="47">
                  <c:v>2.625</c:v>
                </c:pt>
                <c:pt idx="48">
                  <c:v>2.625</c:v>
                </c:pt>
                <c:pt idx="49">
                  <c:v>2.6619999999999999</c:v>
                </c:pt>
                <c:pt idx="50">
                  <c:v>2.6360000000000001</c:v>
                </c:pt>
                <c:pt idx="51">
                  <c:v>2.6970000000000001</c:v>
                </c:pt>
                <c:pt idx="52">
                  <c:v>2.7170000000000001</c:v>
                </c:pt>
                <c:pt idx="53">
                  <c:v>2.7170000000000001</c:v>
                </c:pt>
                <c:pt idx="54">
                  <c:v>2.7170000000000001</c:v>
                </c:pt>
                <c:pt idx="55">
                  <c:v>2.8359999999999999</c:v>
                </c:pt>
                <c:pt idx="56">
                  <c:v>2.855</c:v>
                </c:pt>
                <c:pt idx="57">
                  <c:v>2.7989999999999999</c:v>
                </c:pt>
                <c:pt idx="58">
                  <c:v>2.8119999999999998</c:v>
                </c:pt>
                <c:pt idx="59">
                  <c:v>2.8119999999999998</c:v>
                </c:pt>
                <c:pt idx="60">
                  <c:v>2.859</c:v>
                </c:pt>
                <c:pt idx="61">
                  <c:v>2.859</c:v>
                </c:pt>
                <c:pt idx="62">
                  <c:v>2.859</c:v>
                </c:pt>
                <c:pt idx="63">
                  <c:v>2.8570000000000002</c:v>
                </c:pt>
                <c:pt idx="64">
                  <c:v>2.8839999999999999</c:v>
                </c:pt>
                <c:pt idx="65">
                  <c:v>2.8410000000000002</c:v>
                </c:pt>
                <c:pt idx="66">
                  <c:v>2.8660000000000001</c:v>
                </c:pt>
                <c:pt idx="67">
                  <c:v>2.8650000000000002</c:v>
                </c:pt>
                <c:pt idx="68">
                  <c:v>2.8650000000000002</c:v>
                </c:pt>
                <c:pt idx="69">
                  <c:v>2.8650000000000002</c:v>
                </c:pt>
                <c:pt idx="70">
                  <c:v>2.7719999999999998</c:v>
                </c:pt>
                <c:pt idx="71">
                  <c:v>2.7839999999999998</c:v>
                </c:pt>
                <c:pt idx="72">
                  <c:v>2.82</c:v>
                </c:pt>
                <c:pt idx="73">
                  <c:v>2.855</c:v>
                </c:pt>
                <c:pt idx="74">
                  <c:v>2.7949999999999999</c:v>
                </c:pt>
                <c:pt idx="75">
                  <c:v>2.7949999999999999</c:v>
                </c:pt>
                <c:pt idx="76">
                  <c:v>2.7949999999999999</c:v>
                </c:pt>
                <c:pt idx="77">
                  <c:v>2.85</c:v>
                </c:pt>
                <c:pt idx="78">
                  <c:v>2.8740000000000001</c:v>
                </c:pt>
                <c:pt idx="79">
                  <c:v>2.82</c:v>
                </c:pt>
                <c:pt idx="80">
                  <c:v>2.8210000000000002</c:v>
                </c:pt>
                <c:pt idx="81">
                  <c:v>2.7530000000000001</c:v>
                </c:pt>
                <c:pt idx="82">
                  <c:v>2.7530000000000001</c:v>
                </c:pt>
                <c:pt idx="83">
                  <c:v>2.7530000000000001</c:v>
                </c:pt>
                <c:pt idx="84">
                  <c:v>2.7549999999999999</c:v>
                </c:pt>
                <c:pt idx="85">
                  <c:v>2.74</c:v>
                </c:pt>
                <c:pt idx="86">
                  <c:v>2.7130000000000001</c:v>
                </c:pt>
                <c:pt idx="87">
                  <c:v>2.7120000000000002</c:v>
                </c:pt>
                <c:pt idx="88">
                  <c:v>2.6619999999999999</c:v>
                </c:pt>
                <c:pt idx="89">
                  <c:v>2.6619999999999999</c:v>
                </c:pt>
                <c:pt idx="90">
                  <c:v>2.6619999999999999</c:v>
                </c:pt>
                <c:pt idx="91">
                  <c:v>2.7080000000000002</c:v>
                </c:pt>
                <c:pt idx="92">
                  <c:v>2.6840000000000002</c:v>
                </c:pt>
                <c:pt idx="93">
                  <c:v>2.677</c:v>
                </c:pt>
                <c:pt idx="94">
                  <c:v>2.6429999999999998</c:v>
                </c:pt>
                <c:pt idx="95">
                  <c:v>2.6640000000000001</c:v>
                </c:pt>
                <c:pt idx="96">
                  <c:v>2.6640000000000001</c:v>
                </c:pt>
                <c:pt idx="97">
                  <c:v>2.6640000000000001</c:v>
                </c:pt>
                <c:pt idx="98">
                  <c:v>2.7080000000000002</c:v>
                </c:pt>
                <c:pt idx="99">
                  <c:v>2.6989999999999998</c:v>
                </c:pt>
                <c:pt idx="100">
                  <c:v>2.7</c:v>
                </c:pt>
                <c:pt idx="101">
                  <c:v>2.6640000000000001</c:v>
                </c:pt>
                <c:pt idx="102">
                  <c:v>2.66</c:v>
                </c:pt>
                <c:pt idx="103">
                  <c:v>2.66</c:v>
                </c:pt>
                <c:pt idx="104">
                  <c:v>2.66</c:v>
                </c:pt>
                <c:pt idx="105">
                  <c:v>2.59</c:v>
                </c:pt>
                <c:pt idx="106">
                  <c:v>2.5720000000000001</c:v>
                </c:pt>
                <c:pt idx="107">
                  <c:v>2.5169999999999999</c:v>
                </c:pt>
                <c:pt idx="108">
                  <c:v>2.4900000000000002</c:v>
                </c:pt>
                <c:pt idx="109">
                  <c:v>2.4900000000000002</c:v>
                </c:pt>
                <c:pt idx="110">
                  <c:v>2.4900000000000002</c:v>
                </c:pt>
                <c:pt idx="111">
                  <c:v>2.4900000000000002</c:v>
                </c:pt>
                <c:pt idx="112">
                  <c:v>2.524</c:v>
                </c:pt>
                <c:pt idx="113">
                  <c:v>2.4550000000000001</c:v>
                </c:pt>
                <c:pt idx="114">
                  <c:v>2.4620000000000002</c:v>
                </c:pt>
                <c:pt idx="115">
                  <c:v>2.5139999999999998</c:v>
                </c:pt>
                <c:pt idx="116">
                  <c:v>2.5659999999999998</c:v>
                </c:pt>
                <c:pt idx="117">
                  <c:v>2.5659999999999998</c:v>
                </c:pt>
                <c:pt idx="118">
                  <c:v>2.5659999999999998</c:v>
                </c:pt>
                <c:pt idx="119">
                  <c:v>2.593</c:v>
                </c:pt>
                <c:pt idx="120">
                  <c:v>2.5750000000000002</c:v>
                </c:pt>
                <c:pt idx="121">
                  <c:v>2.62</c:v>
                </c:pt>
                <c:pt idx="122">
                  <c:v>2.589</c:v>
                </c:pt>
                <c:pt idx="123">
                  <c:v>2.5670000000000002</c:v>
                </c:pt>
                <c:pt idx="124">
                  <c:v>2.5670000000000002</c:v>
                </c:pt>
                <c:pt idx="125">
                  <c:v>2.5670000000000002</c:v>
                </c:pt>
                <c:pt idx="126">
                  <c:v>2.524</c:v>
                </c:pt>
                <c:pt idx="127">
                  <c:v>2.5369999999999999</c:v>
                </c:pt>
                <c:pt idx="128">
                  <c:v>2.61</c:v>
                </c:pt>
                <c:pt idx="129">
                  <c:v>2.5950000000000002</c:v>
                </c:pt>
                <c:pt idx="130">
                  <c:v>2.6190000000000002</c:v>
                </c:pt>
                <c:pt idx="131">
                  <c:v>2.6190000000000002</c:v>
                </c:pt>
                <c:pt idx="132">
                  <c:v>2.6190000000000002</c:v>
                </c:pt>
                <c:pt idx="133">
                  <c:v>2.621</c:v>
                </c:pt>
                <c:pt idx="134">
                  <c:v>2.6589999999999998</c:v>
                </c:pt>
                <c:pt idx="135">
                  <c:v>2.601</c:v>
                </c:pt>
                <c:pt idx="136">
                  <c:v>2.6389999999999998</c:v>
                </c:pt>
                <c:pt idx="137">
                  <c:v>2.6309999999999998</c:v>
                </c:pt>
                <c:pt idx="138">
                  <c:v>2.6309999999999998</c:v>
                </c:pt>
                <c:pt idx="139">
                  <c:v>2.6309999999999998</c:v>
                </c:pt>
                <c:pt idx="140">
                  <c:v>2.673</c:v>
                </c:pt>
                <c:pt idx="141">
                  <c:v>2.613</c:v>
                </c:pt>
                <c:pt idx="142">
                  <c:v>2.5430000000000001</c:v>
                </c:pt>
                <c:pt idx="143">
                  <c:v>2.5779999999999998</c:v>
                </c:pt>
                <c:pt idx="144">
                  <c:v>2.5979999999999999</c:v>
                </c:pt>
                <c:pt idx="145">
                  <c:v>2.5979999999999999</c:v>
                </c:pt>
                <c:pt idx="146">
                  <c:v>2.5979999999999999</c:v>
                </c:pt>
                <c:pt idx="147">
                  <c:v>2.5979999999999999</c:v>
                </c:pt>
                <c:pt idx="148">
                  <c:v>2.5819999999999999</c:v>
                </c:pt>
                <c:pt idx="149">
                  <c:v>2.633</c:v>
                </c:pt>
                <c:pt idx="150">
                  <c:v>2.5470000000000002</c:v>
                </c:pt>
                <c:pt idx="151">
                  <c:v>2.4540000000000002</c:v>
                </c:pt>
                <c:pt idx="152">
                  <c:v>2.4540000000000002</c:v>
                </c:pt>
                <c:pt idx="153">
                  <c:v>2.4540000000000002</c:v>
                </c:pt>
                <c:pt idx="154">
                  <c:v>2.403</c:v>
                </c:pt>
                <c:pt idx="155">
                  <c:v>2.4159999999999999</c:v>
                </c:pt>
                <c:pt idx="156">
                  <c:v>2.3780000000000001</c:v>
                </c:pt>
                <c:pt idx="157">
                  <c:v>2.3239999999999998</c:v>
                </c:pt>
                <c:pt idx="158">
                  <c:v>2.3370000000000002</c:v>
                </c:pt>
                <c:pt idx="159">
                  <c:v>2.3370000000000002</c:v>
                </c:pt>
                <c:pt idx="160">
                  <c:v>2.3370000000000002</c:v>
                </c:pt>
                <c:pt idx="161">
                  <c:v>2.3570000000000002</c:v>
                </c:pt>
                <c:pt idx="162">
                  <c:v>2.399</c:v>
                </c:pt>
                <c:pt idx="163">
                  <c:v>2.3860000000000001</c:v>
                </c:pt>
                <c:pt idx="164">
                  <c:v>2.3250000000000002</c:v>
                </c:pt>
                <c:pt idx="165">
                  <c:v>2.387</c:v>
                </c:pt>
                <c:pt idx="166">
                  <c:v>2.387</c:v>
                </c:pt>
                <c:pt idx="167">
                  <c:v>2.387</c:v>
                </c:pt>
                <c:pt idx="168">
                  <c:v>2.3860000000000001</c:v>
                </c:pt>
                <c:pt idx="169">
                  <c:v>2.3279999999999998</c:v>
                </c:pt>
                <c:pt idx="170">
                  <c:v>2.2759999999999998</c:v>
                </c:pt>
                <c:pt idx="171">
                  <c:v>2.1850000000000001</c:v>
                </c:pt>
                <c:pt idx="172">
                  <c:v>2.1859999999999999</c:v>
                </c:pt>
                <c:pt idx="173">
                  <c:v>2.1859999999999999</c:v>
                </c:pt>
                <c:pt idx="174">
                  <c:v>2.1859999999999999</c:v>
                </c:pt>
                <c:pt idx="175">
                  <c:v>2.3029999999999999</c:v>
                </c:pt>
                <c:pt idx="176">
                  <c:v>2.3079999999999998</c:v>
                </c:pt>
                <c:pt idx="177">
                  <c:v>2.2909999999999999</c:v>
                </c:pt>
                <c:pt idx="178">
                  <c:v>2.3239999999999998</c:v>
                </c:pt>
                <c:pt idx="179">
                  <c:v>2.3079999999999998</c:v>
                </c:pt>
                <c:pt idx="180">
                  <c:v>2.3079999999999998</c:v>
                </c:pt>
                <c:pt idx="181">
                  <c:v>2.3079999999999998</c:v>
                </c:pt>
                <c:pt idx="182">
                  <c:v>2.2669999999999999</c:v>
                </c:pt>
                <c:pt idx="183">
                  <c:v>2.2400000000000002</c:v>
                </c:pt>
                <c:pt idx="184">
                  <c:v>2.29</c:v>
                </c:pt>
                <c:pt idx="185">
                  <c:v>2.29</c:v>
                </c:pt>
                <c:pt idx="186">
                  <c:v>2.4180000000000001</c:v>
                </c:pt>
                <c:pt idx="187">
                  <c:v>2.4180000000000001</c:v>
                </c:pt>
                <c:pt idx="188">
                  <c:v>2.4180000000000001</c:v>
                </c:pt>
                <c:pt idx="189">
                  <c:v>2.403</c:v>
                </c:pt>
                <c:pt idx="190">
                  <c:v>2.4249999999999998</c:v>
                </c:pt>
                <c:pt idx="191">
                  <c:v>2.444</c:v>
                </c:pt>
                <c:pt idx="192">
                  <c:v>2.4159999999999999</c:v>
                </c:pt>
                <c:pt idx="193">
                  <c:v>2.4529999999999998</c:v>
                </c:pt>
                <c:pt idx="194">
                  <c:v>2.4529999999999998</c:v>
                </c:pt>
                <c:pt idx="195">
                  <c:v>2.4529999999999998</c:v>
                </c:pt>
                <c:pt idx="196">
                  <c:v>2.4079999999999999</c:v>
                </c:pt>
                <c:pt idx="197">
                  <c:v>2.306</c:v>
                </c:pt>
                <c:pt idx="198">
                  <c:v>2.3039999999999998</c:v>
                </c:pt>
                <c:pt idx="199">
                  <c:v>2.2869999999999999</c:v>
                </c:pt>
                <c:pt idx="200">
                  <c:v>2.2509999999999999</c:v>
                </c:pt>
                <c:pt idx="201">
                  <c:v>2.2509999999999999</c:v>
                </c:pt>
                <c:pt idx="202">
                  <c:v>2.2509999999999999</c:v>
                </c:pt>
                <c:pt idx="203">
                  <c:v>2.3119999999999998</c:v>
                </c:pt>
                <c:pt idx="204">
                  <c:v>2.2999999999999998</c:v>
                </c:pt>
                <c:pt idx="205">
                  <c:v>2.2200000000000002</c:v>
                </c:pt>
                <c:pt idx="206">
                  <c:v>2.2440000000000002</c:v>
                </c:pt>
                <c:pt idx="207">
                  <c:v>2.169</c:v>
                </c:pt>
                <c:pt idx="208">
                  <c:v>2.169</c:v>
                </c:pt>
                <c:pt idx="209">
                  <c:v>2.169</c:v>
                </c:pt>
                <c:pt idx="210">
                  <c:v>2.141</c:v>
                </c:pt>
                <c:pt idx="211">
                  <c:v>2.137</c:v>
                </c:pt>
                <c:pt idx="212">
                  <c:v>2.2330000000000001</c:v>
                </c:pt>
                <c:pt idx="213">
                  <c:v>2.202</c:v>
                </c:pt>
                <c:pt idx="214">
                  <c:v>2.121</c:v>
                </c:pt>
                <c:pt idx="215">
                  <c:v>2.121</c:v>
                </c:pt>
                <c:pt idx="216">
                  <c:v>2.121</c:v>
                </c:pt>
                <c:pt idx="217">
                  <c:v>2.0699999999999998</c:v>
                </c:pt>
                <c:pt idx="218">
                  <c:v>2.1110000000000002</c:v>
                </c:pt>
                <c:pt idx="219">
                  <c:v>2.0830000000000002</c:v>
                </c:pt>
                <c:pt idx="220">
                  <c:v>2.1280000000000001</c:v>
                </c:pt>
                <c:pt idx="221">
                  <c:v>2.1190000000000002</c:v>
                </c:pt>
                <c:pt idx="222">
                  <c:v>2.1190000000000002</c:v>
                </c:pt>
                <c:pt idx="223">
                  <c:v>2.1190000000000002</c:v>
                </c:pt>
                <c:pt idx="224">
                  <c:v>2.105</c:v>
                </c:pt>
                <c:pt idx="225">
                  <c:v>2.1469999999999998</c:v>
                </c:pt>
                <c:pt idx="226">
                  <c:v>2.1429999999999998</c:v>
                </c:pt>
                <c:pt idx="227">
                  <c:v>2.2320000000000002</c:v>
                </c:pt>
                <c:pt idx="228">
                  <c:v>2.2000000000000002</c:v>
                </c:pt>
                <c:pt idx="229">
                  <c:v>2.2000000000000002</c:v>
                </c:pt>
                <c:pt idx="230">
                  <c:v>2.2000000000000002</c:v>
                </c:pt>
                <c:pt idx="231">
                  <c:v>2.21</c:v>
                </c:pt>
                <c:pt idx="232">
                  <c:v>2.218</c:v>
                </c:pt>
                <c:pt idx="233">
                  <c:v>2.17</c:v>
                </c:pt>
                <c:pt idx="234">
                  <c:v>2.1589999999999998</c:v>
                </c:pt>
                <c:pt idx="235">
                  <c:v>2.1520000000000001</c:v>
                </c:pt>
                <c:pt idx="236">
                  <c:v>2.1520000000000001</c:v>
                </c:pt>
                <c:pt idx="237">
                  <c:v>2.1520000000000001</c:v>
                </c:pt>
                <c:pt idx="238">
                  <c:v>2.23</c:v>
                </c:pt>
                <c:pt idx="239">
                  <c:v>2.202</c:v>
                </c:pt>
                <c:pt idx="240">
                  <c:v>2.2509999999999999</c:v>
                </c:pt>
                <c:pt idx="241">
                  <c:v>2.2959999999999998</c:v>
                </c:pt>
                <c:pt idx="242">
                  <c:v>2.2850000000000001</c:v>
                </c:pt>
                <c:pt idx="243">
                  <c:v>2.2850000000000001</c:v>
                </c:pt>
                <c:pt idx="244">
                  <c:v>2.2850000000000001</c:v>
                </c:pt>
                <c:pt idx="245">
                  <c:v>2.2850000000000001</c:v>
                </c:pt>
                <c:pt idx="246">
                  <c:v>2.3580000000000001</c:v>
                </c:pt>
                <c:pt idx="247">
                  <c:v>2.4449999999999998</c:v>
                </c:pt>
                <c:pt idx="248">
                  <c:v>2.4350000000000001</c:v>
                </c:pt>
                <c:pt idx="249">
                  <c:v>2.496</c:v>
                </c:pt>
                <c:pt idx="250">
                  <c:v>2.496</c:v>
                </c:pt>
                <c:pt idx="251">
                  <c:v>2.496</c:v>
                </c:pt>
                <c:pt idx="252">
                  <c:v>2.585</c:v>
                </c:pt>
                <c:pt idx="253">
                  <c:v>2.58</c:v>
                </c:pt>
                <c:pt idx="254">
                  <c:v>2.552</c:v>
                </c:pt>
                <c:pt idx="255">
                  <c:v>2.5739999999999998</c:v>
                </c:pt>
                <c:pt idx="256">
                  <c:v>2.6139999999999999</c:v>
                </c:pt>
                <c:pt idx="257">
                  <c:v>2.6139999999999999</c:v>
                </c:pt>
                <c:pt idx="258">
                  <c:v>2.6139999999999999</c:v>
                </c:pt>
                <c:pt idx="259">
                  <c:v>2.681</c:v>
                </c:pt>
                <c:pt idx="260">
                  <c:v>2.6680000000000001</c:v>
                </c:pt>
                <c:pt idx="261">
                  <c:v>2.637</c:v>
                </c:pt>
                <c:pt idx="262">
                  <c:v>2.5379999999999998</c:v>
                </c:pt>
                <c:pt idx="263">
                  <c:v>2.5339999999999998</c:v>
                </c:pt>
                <c:pt idx="264">
                  <c:v>2.5339999999999998</c:v>
                </c:pt>
                <c:pt idx="265">
                  <c:v>2.5339999999999998</c:v>
                </c:pt>
                <c:pt idx="266">
                  <c:v>2.5270000000000001</c:v>
                </c:pt>
                <c:pt idx="267">
                  <c:v>2.5030000000000001</c:v>
                </c:pt>
                <c:pt idx="268">
                  <c:v>2.5019999999999998</c:v>
                </c:pt>
                <c:pt idx="269">
                  <c:v>2.4279999999999999</c:v>
                </c:pt>
                <c:pt idx="270">
                  <c:v>2.4039999999999999</c:v>
                </c:pt>
                <c:pt idx="271">
                  <c:v>2.4039999999999999</c:v>
                </c:pt>
                <c:pt idx="272">
                  <c:v>2.4039999999999999</c:v>
                </c:pt>
                <c:pt idx="273">
                  <c:v>2.33</c:v>
                </c:pt>
                <c:pt idx="274">
                  <c:v>2.2829999999999999</c:v>
                </c:pt>
                <c:pt idx="275">
                  <c:v>2.2469999999999999</c:v>
                </c:pt>
                <c:pt idx="276">
                  <c:v>2.3290000000000002</c:v>
                </c:pt>
                <c:pt idx="277">
                  <c:v>2.3519999999999999</c:v>
                </c:pt>
                <c:pt idx="278">
                  <c:v>2.3519999999999999</c:v>
                </c:pt>
                <c:pt idx="279">
                  <c:v>2.3519999999999999</c:v>
                </c:pt>
                <c:pt idx="280">
                  <c:v>2.3029999999999999</c:v>
                </c:pt>
                <c:pt idx="281">
                  <c:v>2.2879999999999998</c:v>
                </c:pt>
                <c:pt idx="282">
                  <c:v>2.234</c:v>
                </c:pt>
                <c:pt idx="283">
                  <c:v>2.218</c:v>
                </c:pt>
                <c:pt idx="284">
                  <c:v>2.214</c:v>
                </c:pt>
                <c:pt idx="285">
                  <c:v>2.214</c:v>
                </c:pt>
                <c:pt idx="286">
                  <c:v>2.214</c:v>
                </c:pt>
                <c:pt idx="287">
                  <c:v>2.2799999999999998</c:v>
                </c:pt>
                <c:pt idx="288">
                  <c:v>2.339</c:v>
                </c:pt>
                <c:pt idx="289">
                  <c:v>2.3029999999999999</c:v>
                </c:pt>
                <c:pt idx="290">
                  <c:v>2.3180000000000001</c:v>
                </c:pt>
                <c:pt idx="291">
                  <c:v>2.3199999999999998</c:v>
                </c:pt>
                <c:pt idx="292">
                  <c:v>2.3199999999999998</c:v>
                </c:pt>
                <c:pt idx="293">
                  <c:v>2.3199999999999998</c:v>
                </c:pt>
                <c:pt idx="294">
                  <c:v>2.238</c:v>
                </c:pt>
                <c:pt idx="295">
                  <c:v>2.2719999999999998</c:v>
                </c:pt>
                <c:pt idx="296">
                  <c:v>2.282</c:v>
                </c:pt>
                <c:pt idx="297">
                  <c:v>2.3159999999999998</c:v>
                </c:pt>
                <c:pt idx="298">
                  <c:v>2.2999999999999998</c:v>
                </c:pt>
                <c:pt idx="299">
                  <c:v>2.2999999999999998</c:v>
                </c:pt>
                <c:pt idx="300">
                  <c:v>2.2999999999999998</c:v>
                </c:pt>
                <c:pt idx="301">
                  <c:v>2.4460000000000002</c:v>
                </c:pt>
                <c:pt idx="302">
                  <c:v>2.597</c:v>
                </c:pt>
                <c:pt idx="303">
                  <c:v>2.6909999999999998</c:v>
                </c:pt>
                <c:pt idx="304">
                  <c:v>2.633</c:v>
                </c:pt>
                <c:pt idx="305">
                  <c:v>2.714</c:v>
                </c:pt>
                <c:pt idx="306">
                  <c:v>2.714</c:v>
                </c:pt>
                <c:pt idx="307">
                  <c:v>2.714</c:v>
                </c:pt>
                <c:pt idx="308">
                  <c:v>2.8210000000000002</c:v>
                </c:pt>
                <c:pt idx="309">
                  <c:v>2.8620000000000001</c:v>
                </c:pt>
                <c:pt idx="310">
                  <c:v>2.8279999999999998</c:v>
                </c:pt>
                <c:pt idx="311">
                  <c:v>2.7719999999999998</c:v>
                </c:pt>
                <c:pt idx="312">
                  <c:v>2.7890000000000001</c:v>
                </c:pt>
                <c:pt idx="313">
                  <c:v>2.7890000000000001</c:v>
                </c:pt>
                <c:pt idx="314">
                  <c:v>2.7890000000000001</c:v>
                </c:pt>
                <c:pt idx="315">
                  <c:v>2.637</c:v>
                </c:pt>
                <c:pt idx="316">
                  <c:v>2.621</c:v>
                </c:pt>
                <c:pt idx="317">
                  <c:v>2.6</c:v>
                </c:pt>
                <c:pt idx="318">
                  <c:v>2.6469999999999998</c:v>
                </c:pt>
                <c:pt idx="319">
                  <c:v>2.6880000000000002</c:v>
                </c:pt>
                <c:pt idx="320">
                  <c:v>2.6880000000000002</c:v>
                </c:pt>
                <c:pt idx="321">
                  <c:v>2.6880000000000002</c:v>
                </c:pt>
                <c:pt idx="322">
                  <c:v>2.5659999999999998</c:v>
                </c:pt>
                <c:pt idx="323">
                  <c:v>2.5099999999999998</c:v>
                </c:pt>
                <c:pt idx="324">
                  <c:v>2.5590000000000002</c:v>
                </c:pt>
                <c:pt idx="325">
                  <c:v>2.5670000000000002</c:v>
                </c:pt>
                <c:pt idx="326">
                  <c:v>2.665</c:v>
                </c:pt>
                <c:pt idx="327">
                  <c:v>2.665</c:v>
                </c:pt>
                <c:pt idx="328">
                  <c:v>2.665</c:v>
                </c:pt>
                <c:pt idx="329">
                  <c:v>2.5310000000000001</c:v>
                </c:pt>
                <c:pt idx="330">
                  <c:v>2.4700000000000002</c:v>
                </c:pt>
                <c:pt idx="331">
                  <c:v>2.5009999999999999</c:v>
                </c:pt>
                <c:pt idx="332">
                  <c:v>2.5009999999999999</c:v>
                </c:pt>
                <c:pt idx="333">
                  <c:v>2.2810000000000001</c:v>
                </c:pt>
                <c:pt idx="334">
                  <c:v>2.2810000000000001</c:v>
                </c:pt>
                <c:pt idx="335">
                  <c:v>2.2810000000000001</c:v>
                </c:pt>
                <c:pt idx="336">
                  <c:v>2.3290000000000002</c:v>
                </c:pt>
                <c:pt idx="337">
                  <c:v>2.4409999999999998</c:v>
                </c:pt>
                <c:pt idx="338">
                  <c:v>2.399</c:v>
                </c:pt>
                <c:pt idx="339">
                  <c:v>2.427</c:v>
                </c:pt>
                <c:pt idx="340">
                  <c:v>2.3340000000000001</c:v>
                </c:pt>
                <c:pt idx="341">
                  <c:v>2.3340000000000001</c:v>
                </c:pt>
                <c:pt idx="342">
                  <c:v>2.3340000000000001</c:v>
                </c:pt>
                <c:pt idx="343">
                  <c:v>2.2320000000000002</c:v>
                </c:pt>
                <c:pt idx="344">
                  <c:v>2.2639999999999998</c:v>
                </c:pt>
                <c:pt idx="345">
                  <c:v>2.2429999999999999</c:v>
                </c:pt>
                <c:pt idx="346">
                  <c:v>2.3279999999999998</c:v>
                </c:pt>
                <c:pt idx="347">
                  <c:v>2.2959999999999998</c:v>
                </c:pt>
                <c:pt idx="348">
                  <c:v>2.2959999999999998</c:v>
                </c:pt>
                <c:pt idx="349">
                  <c:v>2.2959999999999998</c:v>
                </c:pt>
                <c:pt idx="350">
                  <c:v>2.3410000000000002</c:v>
                </c:pt>
                <c:pt idx="351">
                  <c:v>2.319</c:v>
                </c:pt>
                <c:pt idx="352">
                  <c:v>2.286</c:v>
                </c:pt>
                <c:pt idx="353">
                  <c:v>2.2730000000000001</c:v>
                </c:pt>
                <c:pt idx="354">
                  <c:v>2.3279999999999998</c:v>
                </c:pt>
                <c:pt idx="355">
                  <c:v>2.3279999999999998</c:v>
                </c:pt>
                <c:pt idx="356">
                  <c:v>2.3279999999999998</c:v>
                </c:pt>
                <c:pt idx="357">
                  <c:v>2.214</c:v>
                </c:pt>
                <c:pt idx="358">
                  <c:v>2.1720000000000002</c:v>
                </c:pt>
                <c:pt idx="359">
                  <c:v>2.1720000000000002</c:v>
                </c:pt>
                <c:pt idx="360">
                  <c:v>2.294</c:v>
                </c:pt>
                <c:pt idx="361">
                  <c:v>2.1579999999999999</c:v>
                </c:pt>
                <c:pt idx="362">
                  <c:v>2.1579999999999999</c:v>
                </c:pt>
                <c:pt idx="363">
                  <c:v>2.1579999999999999</c:v>
                </c:pt>
              </c:numCache>
            </c:numRef>
          </c:val>
          <c:smooth val="0"/>
          <c:extLst>
            <c:ext xmlns:c16="http://schemas.microsoft.com/office/drawing/2014/chart" uri="{C3380CC4-5D6E-409C-BE32-E72D297353CC}">
              <c16:uniqueId val="{00000003-1E8F-4F27-889A-D070728BCC72}"/>
            </c:ext>
          </c:extLst>
        </c:ser>
        <c:ser>
          <c:idx val="7"/>
          <c:order val="4"/>
          <c:tx>
            <c:strRef>
              <c:f>'Futures Price Analysis'!$AC$2</c:f>
              <c:strCache>
                <c:ptCount val="1"/>
                <c:pt idx="0">
                  <c:v>2020</c:v>
                </c:pt>
              </c:strCache>
            </c:strRef>
          </c:tx>
          <c:spPr>
            <a:ln w="57150">
              <a:solidFill>
                <a:srgbClr val="002060"/>
              </a:solidFill>
            </a:ln>
          </c:spPr>
          <c:marker>
            <c:symbol val="none"/>
          </c:marker>
          <c:val>
            <c:numRef>
              <c:f>'Futures Price Analysis'!$AC$3:$AC$366</c:f>
              <c:numCache>
                <c:formatCode>General</c:formatCode>
                <c:ptCount val="364"/>
                <c:pt idx="0">
                  <c:v>2.1890000000000001</c:v>
                </c:pt>
                <c:pt idx="1">
                  <c:v>2.1219999999999999</c:v>
                </c:pt>
                <c:pt idx="2">
                  <c:v>2.13</c:v>
                </c:pt>
                <c:pt idx="3">
                  <c:v>2.13</c:v>
                </c:pt>
                <c:pt idx="4">
                  <c:v>2.13</c:v>
                </c:pt>
                <c:pt idx="5">
                  <c:v>2.1349999999999998</c:v>
                </c:pt>
                <c:pt idx="6">
                  <c:v>2.1619999999999999</c:v>
                </c:pt>
                <c:pt idx="7">
                  <c:v>2.141</c:v>
                </c:pt>
                <c:pt idx="8">
                  <c:v>2.1659999999999999</c:v>
                </c:pt>
                <c:pt idx="9">
                  <c:v>2.202</c:v>
                </c:pt>
                <c:pt idx="10">
                  <c:v>2.202</c:v>
                </c:pt>
                <c:pt idx="11">
                  <c:v>2.202</c:v>
                </c:pt>
                <c:pt idx="12">
                  <c:v>2.1819999999999999</c:v>
                </c:pt>
                <c:pt idx="13">
                  <c:v>2.1869999999999998</c:v>
                </c:pt>
                <c:pt idx="14">
                  <c:v>2.12</c:v>
                </c:pt>
                <c:pt idx="15">
                  <c:v>2.077</c:v>
                </c:pt>
                <c:pt idx="16">
                  <c:v>2.0030000000000001</c:v>
                </c:pt>
                <c:pt idx="17">
                  <c:v>2.0030000000000001</c:v>
                </c:pt>
                <c:pt idx="18">
                  <c:v>2.0030000000000001</c:v>
                </c:pt>
                <c:pt idx="19">
                  <c:v>2.0030000000000001</c:v>
                </c:pt>
                <c:pt idx="20">
                  <c:v>1.895</c:v>
                </c:pt>
                <c:pt idx="21">
                  <c:v>1.905</c:v>
                </c:pt>
                <c:pt idx="22">
                  <c:v>1.9259999999999999</c:v>
                </c:pt>
                <c:pt idx="23">
                  <c:v>1.893</c:v>
                </c:pt>
                <c:pt idx="24">
                  <c:v>1.893</c:v>
                </c:pt>
                <c:pt idx="25">
                  <c:v>1.893</c:v>
                </c:pt>
                <c:pt idx="26">
                  <c:v>1.9019999999999999</c:v>
                </c:pt>
                <c:pt idx="27">
                  <c:v>1.9339999999999999</c:v>
                </c:pt>
                <c:pt idx="28">
                  <c:v>1.877</c:v>
                </c:pt>
                <c:pt idx="29">
                  <c:v>1.829</c:v>
                </c:pt>
                <c:pt idx="30">
                  <c:v>1.841</c:v>
                </c:pt>
                <c:pt idx="31">
                  <c:v>1.841</c:v>
                </c:pt>
                <c:pt idx="32">
                  <c:v>1.841</c:v>
                </c:pt>
                <c:pt idx="33">
                  <c:v>1.819</c:v>
                </c:pt>
                <c:pt idx="34">
                  <c:v>1.8720000000000001</c:v>
                </c:pt>
                <c:pt idx="35">
                  <c:v>1.861</c:v>
                </c:pt>
                <c:pt idx="36">
                  <c:v>1.8620000000000001</c:v>
                </c:pt>
                <c:pt idx="37">
                  <c:v>1.8580000000000001</c:v>
                </c:pt>
                <c:pt idx="38">
                  <c:v>1.8580000000000001</c:v>
                </c:pt>
                <c:pt idx="39">
                  <c:v>1.8580000000000001</c:v>
                </c:pt>
                <c:pt idx="40">
                  <c:v>1.766</c:v>
                </c:pt>
                <c:pt idx="41">
                  <c:v>1.788</c:v>
                </c:pt>
                <c:pt idx="42">
                  <c:v>1.8440000000000001</c:v>
                </c:pt>
                <c:pt idx="43">
                  <c:v>1.8260000000000001</c:v>
                </c:pt>
                <c:pt idx="44">
                  <c:v>1.837</c:v>
                </c:pt>
                <c:pt idx="45">
                  <c:v>1.837</c:v>
                </c:pt>
                <c:pt idx="46">
                  <c:v>1.837</c:v>
                </c:pt>
                <c:pt idx="47">
                  <c:v>1.837</c:v>
                </c:pt>
                <c:pt idx="48">
                  <c:v>1.9810000000000001</c:v>
                </c:pt>
                <c:pt idx="49">
                  <c:v>1.9550000000000001</c:v>
                </c:pt>
                <c:pt idx="50">
                  <c:v>1.92</c:v>
                </c:pt>
                <c:pt idx="51">
                  <c:v>1.905</c:v>
                </c:pt>
                <c:pt idx="52">
                  <c:v>1.905</c:v>
                </c:pt>
                <c:pt idx="53">
                  <c:v>1.905</c:v>
                </c:pt>
                <c:pt idx="54">
                  <c:v>1.827</c:v>
                </c:pt>
                <c:pt idx="55">
                  <c:v>1.847</c:v>
                </c:pt>
                <c:pt idx="56">
                  <c:v>1.821</c:v>
                </c:pt>
                <c:pt idx="57">
                  <c:v>1.752</c:v>
                </c:pt>
                <c:pt idx="58">
                  <c:v>1.6839999999999999</c:v>
                </c:pt>
                <c:pt idx="59">
                  <c:v>1.6839999999999999</c:v>
                </c:pt>
                <c:pt idx="60">
                  <c:v>1.6839999999999999</c:v>
                </c:pt>
                <c:pt idx="61">
                  <c:v>1.756</c:v>
                </c:pt>
                <c:pt idx="62">
                  <c:v>1.8</c:v>
                </c:pt>
                <c:pt idx="63">
                  <c:v>1.827</c:v>
                </c:pt>
                <c:pt idx="64">
                  <c:v>1.772</c:v>
                </c:pt>
                <c:pt idx="65">
                  <c:v>1.708</c:v>
                </c:pt>
                <c:pt idx="66">
                  <c:v>1.708</c:v>
                </c:pt>
                <c:pt idx="67">
                  <c:v>1.708</c:v>
                </c:pt>
                <c:pt idx="68">
                  <c:v>1.778</c:v>
                </c:pt>
                <c:pt idx="69">
                  <c:v>1.9359999999999999</c:v>
                </c:pt>
                <c:pt idx="70">
                  <c:v>1.8779999999999999</c:v>
                </c:pt>
                <c:pt idx="71">
                  <c:v>1.841</c:v>
                </c:pt>
                <c:pt idx="72">
                  <c:v>1.869</c:v>
                </c:pt>
                <c:pt idx="73">
                  <c:v>1.869</c:v>
                </c:pt>
                <c:pt idx="74">
                  <c:v>1.869</c:v>
                </c:pt>
                <c:pt idx="75">
                  <c:v>1.8149999999999999</c:v>
                </c:pt>
                <c:pt idx="76">
                  <c:v>1.7290000000000001</c:v>
                </c:pt>
                <c:pt idx="77">
                  <c:v>1.6040000000000001</c:v>
                </c:pt>
                <c:pt idx="78">
                  <c:v>1.6539999999999999</c:v>
                </c:pt>
                <c:pt idx="79">
                  <c:v>1.6040000000000001</c:v>
                </c:pt>
                <c:pt idx="80">
                  <c:v>1.6040000000000001</c:v>
                </c:pt>
                <c:pt idx="81">
                  <c:v>1.6040000000000001</c:v>
                </c:pt>
                <c:pt idx="82">
                  <c:v>1.6020000000000001</c:v>
                </c:pt>
                <c:pt idx="83">
                  <c:v>1.653</c:v>
                </c:pt>
                <c:pt idx="84">
                  <c:v>1.659</c:v>
                </c:pt>
                <c:pt idx="85">
                  <c:v>1.637</c:v>
                </c:pt>
                <c:pt idx="86">
                  <c:v>1.6339999999999999</c:v>
                </c:pt>
                <c:pt idx="87">
                  <c:v>1.6339999999999999</c:v>
                </c:pt>
                <c:pt idx="88">
                  <c:v>1.6339999999999999</c:v>
                </c:pt>
                <c:pt idx="89">
                  <c:v>1.69</c:v>
                </c:pt>
                <c:pt idx="90">
                  <c:v>1.64</c:v>
                </c:pt>
                <c:pt idx="91">
                  <c:v>1.587</c:v>
                </c:pt>
                <c:pt idx="92">
                  <c:v>1.552</c:v>
                </c:pt>
                <c:pt idx="93">
                  <c:v>1.621</c:v>
                </c:pt>
                <c:pt idx="94">
                  <c:v>1.621</c:v>
                </c:pt>
                <c:pt idx="95">
                  <c:v>1.621</c:v>
                </c:pt>
                <c:pt idx="96">
                  <c:v>1.7310000000000001</c:v>
                </c:pt>
                <c:pt idx="97">
                  <c:v>1.8520000000000001</c:v>
                </c:pt>
                <c:pt idx="98">
                  <c:v>1.7829999999999999</c:v>
                </c:pt>
                <c:pt idx="99">
                  <c:v>1.7330000000000001</c:v>
                </c:pt>
                <c:pt idx="100">
                  <c:v>1.7330000000000001</c:v>
                </c:pt>
                <c:pt idx="101">
                  <c:v>1.7330000000000001</c:v>
                </c:pt>
                <c:pt idx="102">
                  <c:v>1.7330000000000001</c:v>
                </c:pt>
                <c:pt idx="103">
                  <c:v>1.724</c:v>
                </c:pt>
                <c:pt idx="104">
                  <c:v>1.65</c:v>
                </c:pt>
                <c:pt idx="105">
                  <c:v>1.5980000000000001</c:v>
                </c:pt>
                <c:pt idx="106">
                  <c:v>1.6859999999999999</c:v>
                </c:pt>
                <c:pt idx="107">
                  <c:v>1.7529999999999999</c:v>
                </c:pt>
                <c:pt idx="108">
                  <c:v>1.7529999999999999</c:v>
                </c:pt>
                <c:pt idx="109">
                  <c:v>1.7529999999999999</c:v>
                </c:pt>
                <c:pt idx="110">
                  <c:v>1.9239999999999999</c:v>
                </c:pt>
                <c:pt idx="111">
                  <c:v>1.821</c:v>
                </c:pt>
                <c:pt idx="112">
                  <c:v>1.9390000000000001</c:v>
                </c:pt>
                <c:pt idx="113">
                  <c:v>1.8149999999999999</c:v>
                </c:pt>
                <c:pt idx="114">
                  <c:v>1.746</c:v>
                </c:pt>
                <c:pt idx="115">
                  <c:v>1.746</c:v>
                </c:pt>
                <c:pt idx="116">
                  <c:v>1.746</c:v>
                </c:pt>
                <c:pt idx="117">
                  <c:v>1.819</c:v>
                </c:pt>
                <c:pt idx="118">
                  <c:v>1.794</c:v>
                </c:pt>
                <c:pt idx="119">
                  <c:v>1.869</c:v>
                </c:pt>
                <c:pt idx="120">
                  <c:v>1.9490000000000001</c:v>
                </c:pt>
                <c:pt idx="121">
                  <c:v>1.89</c:v>
                </c:pt>
                <c:pt idx="122">
                  <c:v>1.89</c:v>
                </c:pt>
                <c:pt idx="123">
                  <c:v>1.89</c:v>
                </c:pt>
                <c:pt idx="124">
                  <c:v>1.9930000000000001</c:v>
                </c:pt>
                <c:pt idx="125">
                  <c:v>2.1339999999999999</c:v>
                </c:pt>
                <c:pt idx="126">
                  <c:v>1.944</c:v>
                </c:pt>
                <c:pt idx="127">
                  <c:v>1.8939999999999999</c:v>
                </c:pt>
                <c:pt idx="128">
                  <c:v>1.823</c:v>
                </c:pt>
                <c:pt idx="129">
                  <c:v>1.823</c:v>
                </c:pt>
                <c:pt idx="130">
                  <c:v>1.823</c:v>
                </c:pt>
                <c:pt idx="131">
                  <c:v>1.8260000000000001</c:v>
                </c:pt>
                <c:pt idx="132">
                  <c:v>1.72</c:v>
                </c:pt>
                <c:pt idx="133">
                  <c:v>1.6160000000000001</c:v>
                </c:pt>
                <c:pt idx="134">
                  <c:v>1.681</c:v>
                </c:pt>
                <c:pt idx="135">
                  <c:v>1.6459999999999999</c:v>
                </c:pt>
                <c:pt idx="136">
                  <c:v>1.6459999999999999</c:v>
                </c:pt>
                <c:pt idx="137">
                  <c:v>1.6459999999999999</c:v>
                </c:pt>
                <c:pt idx="138">
                  <c:v>1.7829999999999999</c:v>
                </c:pt>
                <c:pt idx="139">
                  <c:v>1.83</c:v>
                </c:pt>
                <c:pt idx="140">
                  <c:v>1.7709999999999999</c:v>
                </c:pt>
                <c:pt idx="141">
                  <c:v>1.71</c:v>
                </c:pt>
                <c:pt idx="142">
                  <c:v>1.7310000000000001</c:v>
                </c:pt>
                <c:pt idx="143">
                  <c:v>1.7310000000000001</c:v>
                </c:pt>
                <c:pt idx="144">
                  <c:v>1.7310000000000001</c:v>
                </c:pt>
                <c:pt idx="145">
                  <c:v>1.7310000000000001</c:v>
                </c:pt>
                <c:pt idx="146">
                  <c:v>1.7929999999999999</c:v>
                </c:pt>
                <c:pt idx="147">
                  <c:v>1.722</c:v>
                </c:pt>
                <c:pt idx="148">
                  <c:v>1.827</c:v>
                </c:pt>
                <c:pt idx="149">
                  <c:v>1.849</c:v>
                </c:pt>
                <c:pt idx="150">
                  <c:v>1.849</c:v>
                </c:pt>
                <c:pt idx="151">
                  <c:v>1.849</c:v>
                </c:pt>
                <c:pt idx="152">
                  <c:v>1.774</c:v>
                </c:pt>
                <c:pt idx="153">
                  <c:v>1.7769999999999999</c:v>
                </c:pt>
                <c:pt idx="154">
                  <c:v>1.821</c:v>
                </c:pt>
                <c:pt idx="155">
                  <c:v>1.8220000000000001</c:v>
                </c:pt>
                <c:pt idx="156">
                  <c:v>1.782</c:v>
                </c:pt>
                <c:pt idx="157">
                  <c:v>1.782</c:v>
                </c:pt>
                <c:pt idx="158">
                  <c:v>1.782</c:v>
                </c:pt>
                <c:pt idx="159">
                  <c:v>1.7889999999999999</c:v>
                </c:pt>
                <c:pt idx="160">
                  <c:v>1.7669999999999999</c:v>
                </c:pt>
                <c:pt idx="161">
                  <c:v>1.78</c:v>
                </c:pt>
                <c:pt idx="162">
                  <c:v>1.8129999999999999</c:v>
                </c:pt>
                <c:pt idx="163">
                  <c:v>1.7310000000000001</c:v>
                </c:pt>
                <c:pt idx="164">
                  <c:v>1.7310000000000001</c:v>
                </c:pt>
                <c:pt idx="165">
                  <c:v>1.7310000000000001</c:v>
                </c:pt>
                <c:pt idx="166">
                  <c:v>1.669</c:v>
                </c:pt>
                <c:pt idx="167">
                  <c:v>1.6140000000000001</c:v>
                </c:pt>
                <c:pt idx="168">
                  <c:v>1.6379999999999999</c:v>
                </c:pt>
                <c:pt idx="169">
                  <c:v>1.6379999999999999</c:v>
                </c:pt>
                <c:pt idx="170">
                  <c:v>1.669</c:v>
                </c:pt>
                <c:pt idx="171">
                  <c:v>1.669</c:v>
                </c:pt>
                <c:pt idx="172">
                  <c:v>1.669</c:v>
                </c:pt>
                <c:pt idx="173">
                  <c:v>1.6639999999999999</c:v>
                </c:pt>
                <c:pt idx="174">
                  <c:v>1.637</c:v>
                </c:pt>
                <c:pt idx="175">
                  <c:v>1.597</c:v>
                </c:pt>
                <c:pt idx="176">
                  <c:v>1.482</c:v>
                </c:pt>
                <c:pt idx="177">
                  <c:v>1.4950000000000001</c:v>
                </c:pt>
                <c:pt idx="178">
                  <c:v>1.4950000000000001</c:v>
                </c:pt>
                <c:pt idx="179">
                  <c:v>1.4950000000000001</c:v>
                </c:pt>
                <c:pt idx="180">
                  <c:v>1.7090000000000001</c:v>
                </c:pt>
                <c:pt idx="181">
                  <c:v>1.7509999999999999</c:v>
                </c:pt>
                <c:pt idx="182">
                  <c:v>1.671</c:v>
                </c:pt>
                <c:pt idx="183">
                  <c:v>1.734</c:v>
                </c:pt>
                <c:pt idx="184">
                  <c:v>1.734</c:v>
                </c:pt>
                <c:pt idx="185">
                  <c:v>1.734</c:v>
                </c:pt>
                <c:pt idx="186">
                  <c:v>1.734</c:v>
                </c:pt>
                <c:pt idx="187">
                  <c:v>1.83</c:v>
                </c:pt>
                <c:pt idx="188">
                  <c:v>1.8759999999999999</c:v>
                </c:pt>
                <c:pt idx="189">
                  <c:v>1.8240000000000001</c:v>
                </c:pt>
                <c:pt idx="190">
                  <c:v>1.7789999999999999</c:v>
                </c:pt>
                <c:pt idx="191">
                  <c:v>1.8049999999999999</c:v>
                </c:pt>
                <c:pt idx="192">
                  <c:v>1.8049999999999999</c:v>
                </c:pt>
                <c:pt idx="193">
                  <c:v>1.8049999999999999</c:v>
                </c:pt>
                <c:pt idx="194">
                  <c:v>1.7390000000000001</c:v>
                </c:pt>
                <c:pt idx="195">
                  <c:v>1.746</c:v>
                </c:pt>
                <c:pt idx="196">
                  <c:v>1.778</c:v>
                </c:pt>
                <c:pt idx="197">
                  <c:v>1.7230000000000001</c:v>
                </c:pt>
                <c:pt idx="198">
                  <c:v>1.718</c:v>
                </c:pt>
                <c:pt idx="199">
                  <c:v>1.718</c:v>
                </c:pt>
                <c:pt idx="200">
                  <c:v>1.718</c:v>
                </c:pt>
                <c:pt idx="201">
                  <c:v>1.641</c:v>
                </c:pt>
                <c:pt idx="202">
                  <c:v>1.675</c:v>
                </c:pt>
                <c:pt idx="203">
                  <c:v>1.681</c:v>
                </c:pt>
                <c:pt idx="204">
                  <c:v>1.7849999999999999</c:v>
                </c:pt>
                <c:pt idx="205">
                  <c:v>1.8080000000000001</c:v>
                </c:pt>
                <c:pt idx="206">
                  <c:v>1.8080000000000001</c:v>
                </c:pt>
                <c:pt idx="207">
                  <c:v>1.8080000000000001</c:v>
                </c:pt>
                <c:pt idx="208">
                  <c:v>1.734</c:v>
                </c:pt>
                <c:pt idx="209">
                  <c:v>1.8</c:v>
                </c:pt>
                <c:pt idx="210">
                  <c:v>1.8540000000000001</c:v>
                </c:pt>
                <c:pt idx="211">
                  <c:v>1.829</c:v>
                </c:pt>
                <c:pt idx="212">
                  <c:v>1.7989999999999999</c:v>
                </c:pt>
                <c:pt idx="213">
                  <c:v>1.7989999999999999</c:v>
                </c:pt>
                <c:pt idx="214">
                  <c:v>1.7989999999999999</c:v>
                </c:pt>
                <c:pt idx="215">
                  <c:v>2.101</c:v>
                </c:pt>
                <c:pt idx="216">
                  <c:v>2.1930000000000001</c:v>
                </c:pt>
                <c:pt idx="217">
                  <c:v>2.1909999999999998</c:v>
                </c:pt>
                <c:pt idx="218">
                  <c:v>2.165</c:v>
                </c:pt>
                <c:pt idx="219">
                  <c:v>2.238</c:v>
                </c:pt>
                <c:pt idx="220">
                  <c:v>2.238</c:v>
                </c:pt>
                <c:pt idx="221">
                  <c:v>2.238</c:v>
                </c:pt>
                <c:pt idx="222">
                  <c:v>2.153</c:v>
                </c:pt>
                <c:pt idx="223">
                  <c:v>2.1709999999999998</c:v>
                </c:pt>
                <c:pt idx="224">
                  <c:v>2.1520000000000001</c:v>
                </c:pt>
                <c:pt idx="225">
                  <c:v>2.1819999999999999</c:v>
                </c:pt>
                <c:pt idx="226">
                  <c:v>2.3559999999999999</c:v>
                </c:pt>
                <c:pt idx="227">
                  <c:v>2.3559999999999999</c:v>
                </c:pt>
                <c:pt idx="228">
                  <c:v>2.3559999999999999</c:v>
                </c:pt>
                <c:pt idx="229">
                  <c:v>2.339</c:v>
                </c:pt>
                <c:pt idx="230">
                  <c:v>2.4169999999999998</c:v>
                </c:pt>
                <c:pt idx="231">
                  <c:v>2.4260000000000002</c:v>
                </c:pt>
                <c:pt idx="232">
                  <c:v>2.3519999999999999</c:v>
                </c:pt>
                <c:pt idx="233">
                  <c:v>2.448</c:v>
                </c:pt>
                <c:pt idx="234">
                  <c:v>2.448</c:v>
                </c:pt>
                <c:pt idx="235">
                  <c:v>2.448</c:v>
                </c:pt>
                <c:pt idx="236">
                  <c:v>2.5129999999999999</c:v>
                </c:pt>
                <c:pt idx="237">
                  <c:v>2.4889999999999999</c:v>
                </c:pt>
                <c:pt idx="238">
                  <c:v>2.4609999999999999</c:v>
                </c:pt>
                <c:pt idx="239">
                  <c:v>2.5790000000000002</c:v>
                </c:pt>
                <c:pt idx="240">
                  <c:v>2.657</c:v>
                </c:pt>
                <c:pt idx="241">
                  <c:v>2.657</c:v>
                </c:pt>
                <c:pt idx="242">
                  <c:v>2.657</c:v>
                </c:pt>
                <c:pt idx="243">
                  <c:v>2.63</c:v>
                </c:pt>
                <c:pt idx="244">
                  <c:v>2.5270000000000001</c:v>
                </c:pt>
                <c:pt idx="245">
                  <c:v>2.4860000000000002</c:v>
                </c:pt>
                <c:pt idx="246">
                  <c:v>2.4870000000000001</c:v>
                </c:pt>
                <c:pt idx="247">
                  <c:v>2.5880000000000001</c:v>
                </c:pt>
                <c:pt idx="248">
                  <c:v>2.5880000000000001</c:v>
                </c:pt>
                <c:pt idx="249">
                  <c:v>2.5880000000000001</c:v>
                </c:pt>
                <c:pt idx="250">
                  <c:v>2.5880000000000001</c:v>
                </c:pt>
                <c:pt idx="251">
                  <c:v>2.4</c:v>
                </c:pt>
                <c:pt idx="252">
                  <c:v>2.4060000000000001</c:v>
                </c:pt>
                <c:pt idx="253">
                  <c:v>2.323</c:v>
                </c:pt>
                <c:pt idx="254">
                  <c:v>2.2690000000000001</c:v>
                </c:pt>
                <c:pt idx="255">
                  <c:v>2.2690000000000001</c:v>
                </c:pt>
                <c:pt idx="256">
                  <c:v>2.2690000000000001</c:v>
                </c:pt>
                <c:pt idx="257">
                  <c:v>2.31</c:v>
                </c:pt>
                <c:pt idx="258">
                  <c:v>2.3620000000000001</c:v>
                </c:pt>
                <c:pt idx="259">
                  <c:v>2.2669999999999999</c:v>
                </c:pt>
                <c:pt idx="260">
                  <c:v>2.0419999999999998</c:v>
                </c:pt>
                <c:pt idx="261">
                  <c:v>2.048</c:v>
                </c:pt>
                <c:pt idx="262">
                  <c:v>2.048</c:v>
                </c:pt>
                <c:pt idx="263">
                  <c:v>2.048</c:v>
                </c:pt>
                <c:pt idx="264">
                  <c:v>1.835</c:v>
                </c:pt>
                <c:pt idx="265">
                  <c:v>1.8340000000000001</c:v>
                </c:pt>
                <c:pt idx="266">
                  <c:v>2.125</c:v>
                </c:pt>
                <c:pt idx="267">
                  <c:v>2.2480000000000002</c:v>
                </c:pt>
                <c:pt idx="268">
                  <c:v>2.1389999999999998</c:v>
                </c:pt>
                <c:pt idx="269">
                  <c:v>2.1389999999999998</c:v>
                </c:pt>
                <c:pt idx="270">
                  <c:v>2.1389999999999998</c:v>
                </c:pt>
                <c:pt idx="271">
                  <c:v>2.101</c:v>
                </c:pt>
                <c:pt idx="272">
                  <c:v>2.5609999999999999</c:v>
                </c:pt>
                <c:pt idx="273">
                  <c:v>2.5270000000000001</c:v>
                </c:pt>
                <c:pt idx="274">
                  <c:v>2.5270000000000001</c:v>
                </c:pt>
                <c:pt idx="275">
                  <c:v>2.4380000000000002</c:v>
                </c:pt>
                <c:pt idx="276">
                  <c:v>2.4380000000000002</c:v>
                </c:pt>
                <c:pt idx="277">
                  <c:v>2.4380000000000002</c:v>
                </c:pt>
                <c:pt idx="278">
                  <c:v>2.6150000000000002</c:v>
                </c:pt>
                <c:pt idx="279">
                  <c:v>2.52</c:v>
                </c:pt>
                <c:pt idx="280">
                  <c:v>2.6059999999999999</c:v>
                </c:pt>
                <c:pt idx="281">
                  <c:v>2.6269999999999998</c:v>
                </c:pt>
                <c:pt idx="282">
                  <c:v>2.7410000000000001</c:v>
                </c:pt>
                <c:pt idx="283">
                  <c:v>2.7410000000000001</c:v>
                </c:pt>
                <c:pt idx="284">
                  <c:v>2.7410000000000001</c:v>
                </c:pt>
                <c:pt idx="285">
                  <c:v>2.8809999999999998</c:v>
                </c:pt>
                <c:pt idx="286">
                  <c:v>2.855</c:v>
                </c:pt>
                <c:pt idx="287">
                  <c:v>2.6360000000000001</c:v>
                </c:pt>
                <c:pt idx="288">
                  <c:v>2.7749999999999999</c:v>
                </c:pt>
                <c:pt idx="289">
                  <c:v>2.7730000000000001</c:v>
                </c:pt>
                <c:pt idx="290">
                  <c:v>2.7730000000000001</c:v>
                </c:pt>
                <c:pt idx="291">
                  <c:v>2.7730000000000001</c:v>
                </c:pt>
                <c:pt idx="292">
                  <c:v>2.7949999999999999</c:v>
                </c:pt>
                <c:pt idx="293">
                  <c:v>2.9129999999999998</c:v>
                </c:pt>
                <c:pt idx="294">
                  <c:v>3.0230000000000001</c:v>
                </c:pt>
                <c:pt idx="295">
                  <c:v>3.0070000000000001</c:v>
                </c:pt>
                <c:pt idx="296">
                  <c:v>2.9710000000000001</c:v>
                </c:pt>
                <c:pt idx="297">
                  <c:v>2.9710000000000001</c:v>
                </c:pt>
                <c:pt idx="298">
                  <c:v>2.9710000000000001</c:v>
                </c:pt>
                <c:pt idx="299">
                  <c:v>3.024</c:v>
                </c:pt>
                <c:pt idx="300">
                  <c:v>3.0190000000000001</c:v>
                </c:pt>
                <c:pt idx="301">
                  <c:v>2.996</c:v>
                </c:pt>
                <c:pt idx="302">
                  <c:v>3.3010000000000002</c:v>
                </c:pt>
                <c:pt idx="303">
                  <c:v>3.3540000000000001</c:v>
                </c:pt>
                <c:pt idx="304">
                  <c:v>3.3540000000000001</c:v>
                </c:pt>
                <c:pt idx="305">
                  <c:v>3.3540000000000001</c:v>
                </c:pt>
                <c:pt idx="306">
                  <c:v>3.2440000000000002</c:v>
                </c:pt>
                <c:pt idx="307">
                  <c:v>3.0590000000000002</c:v>
                </c:pt>
                <c:pt idx="308">
                  <c:v>3.0459999999999998</c:v>
                </c:pt>
                <c:pt idx="309">
                  <c:v>2.9420000000000002</c:v>
                </c:pt>
                <c:pt idx="310">
                  <c:v>2.8879999999999999</c:v>
                </c:pt>
                <c:pt idx="311">
                  <c:v>2.8879999999999999</c:v>
                </c:pt>
                <c:pt idx="312">
                  <c:v>2.8879999999999999</c:v>
                </c:pt>
                <c:pt idx="313">
                  <c:v>2.859</c:v>
                </c:pt>
                <c:pt idx="314">
                  <c:v>2.9489999999999998</c:v>
                </c:pt>
                <c:pt idx="315">
                  <c:v>3.0310000000000001</c:v>
                </c:pt>
                <c:pt idx="316">
                  <c:v>2.976</c:v>
                </c:pt>
                <c:pt idx="317">
                  <c:v>2.9950000000000001</c:v>
                </c:pt>
                <c:pt idx="318">
                  <c:v>2.9950000000000001</c:v>
                </c:pt>
                <c:pt idx="319">
                  <c:v>2.9950000000000001</c:v>
                </c:pt>
                <c:pt idx="320">
                  <c:v>2.6970000000000001</c:v>
                </c:pt>
                <c:pt idx="321">
                  <c:v>2.6920000000000002</c:v>
                </c:pt>
                <c:pt idx="322">
                  <c:v>2.7120000000000002</c:v>
                </c:pt>
                <c:pt idx="323">
                  <c:v>2.5920000000000001</c:v>
                </c:pt>
                <c:pt idx="324">
                  <c:v>2.65</c:v>
                </c:pt>
                <c:pt idx="325">
                  <c:v>2.65</c:v>
                </c:pt>
                <c:pt idx="326">
                  <c:v>2.65</c:v>
                </c:pt>
                <c:pt idx="327">
                  <c:v>2.7109999999999999</c:v>
                </c:pt>
                <c:pt idx="328">
                  <c:v>2.7749999999999999</c:v>
                </c:pt>
                <c:pt idx="329">
                  <c:v>2.8959999999999999</c:v>
                </c:pt>
                <c:pt idx="330">
                  <c:v>2.8959999999999999</c:v>
                </c:pt>
                <c:pt idx="331">
                  <c:v>2.8959999999999999</c:v>
                </c:pt>
                <c:pt idx="332">
                  <c:v>2.8959999999999999</c:v>
                </c:pt>
                <c:pt idx="333">
                  <c:v>2.8959999999999999</c:v>
                </c:pt>
                <c:pt idx="334">
                  <c:v>2.8820000000000001</c:v>
                </c:pt>
                <c:pt idx="335">
                  <c:v>2.88</c:v>
                </c:pt>
                <c:pt idx="336">
                  <c:v>2.78</c:v>
                </c:pt>
                <c:pt idx="337">
                  <c:v>2.5070000000000001</c:v>
                </c:pt>
                <c:pt idx="338">
                  <c:v>2.5750000000000002</c:v>
                </c:pt>
                <c:pt idx="339">
                  <c:v>2.5750000000000002</c:v>
                </c:pt>
                <c:pt idx="340">
                  <c:v>2.5750000000000002</c:v>
                </c:pt>
                <c:pt idx="341">
                  <c:v>2.4060000000000001</c:v>
                </c:pt>
                <c:pt idx="342">
                  <c:v>2.399</c:v>
                </c:pt>
                <c:pt idx="343">
                  <c:v>2.4420000000000002</c:v>
                </c:pt>
                <c:pt idx="344">
                  <c:v>2.5529999999999999</c:v>
                </c:pt>
                <c:pt idx="345">
                  <c:v>2.5910000000000002</c:v>
                </c:pt>
                <c:pt idx="346">
                  <c:v>2.5910000000000002</c:v>
                </c:pt>
                <c:pt idx="347">
                  <c:v>2.5910000000000002</c:v>
                </c:pt>
                <c:pt idx="348">
                  <c:v>2.6819999999999999</c:v>
                </c:pt>
                <c:pt idx="349">
                  <c:v>2.6819999999999999</c:v>
                </c:pt>
                <c:pt idx="350">
                  <c:v>2.677</c:v>
                </c:pt>
                <c:pt idx="351">
                  <c:v>2.6360000000000001</c:v>
                </c:pt>
                <c:pt idx="352">
                  <c:v>2.7</c:v>
                </c:pt>
                <c:pt idx="353">
                  <c:v>2.7</c:v>
                </c:pt>
                <c:pt idx="354">
                  <c:v>2.7</c:v>
                </c:pt>
                <c:pt idx="355">
                  <c:v>2.7050000000000001</c:v>
                </c:pt>
                <c:pt idx="356">
                  <c:v>2.78</c:v>
                </c:pt>
                <c:pt idx="357">
                  <c:v>2.6080000000000001</c:v>
                </c:pt>
                <c:pt idx="358">
                  <c:v>2.5179999999999998</c:v>
                </c:pt>
                <c:pt idx="359">
                  <c:v>2.5179999999999998</c:v>
                </c:pt>
                <c:pt idx="360">
                  <c:v>2.5179999999999998</c:v>
                </c:pt>
                <c:pt idx="361">
                  <c:v>2.5179999999999998</c:v>
                </c:pt>
                <c:pt idx="362">
                  <c:v>2.3050000000000002</c:v>
                </c:pt>
                <c:pt idx="363">
                  <c:v>2.4670000000000001</c:v>
                </c:pt>
              </c:numCache>
            </c:numRef>
          </c:val>
          <c:smooth val="0"/>
          <c:extLst>
            <c:ext xmlns:c16="http://schemas.microsoft.com/office/drawing/2014/chart" uri="{C3380CC4-5D6E-409C-BE32-E72D297353CC}">
              <c16:uniqueId val="{00000004-1E8F-4F27-889A-D070728BCC72}"/>
            </c:ext>
          </c:extLst>
        </c:ser>
        <c:ser>
          <c:idx val="2"/>
          <c:order val="5"/>
          <c:tx>
            <c:strRef>
              <c:f>'Futures Price Analysis'!$AD$2</c:f>
              <c:strCache>
                <c:ptCount val="1"/>
                <c:pt idx="0">
                  <c:v>2021</c:v>
                </c:pt>
              </c:strCache>
            </c:strRef>
          </c:tx>
          <c:spPr>
            <a:ln w="57150">
              <a:solidFill>
                <a:srgbClr val="FF0000"/>
              </a:solidFill>
            </a:ln>
          </c:spPr>
          <c:marker>
            <c:symbol val="none"/>
          </c:marker>
          <c:val>
            <c:numRef>
              <c:f>'Futures Price Analysis'!$AD$3:$AD$308</c:f>
              <c:numCache>
                <c:formatCode>General</c:formatCode>
                <c:ptCount val="306"/>
                <c:pt idx="0">
                  <c:v>2.4670000000000001</c:v>
                </c:pt>
                <c:pt idx="1">
                  <c:v>2.4670000000000001</c:v>
                </c:pt>
                <c:pt idx="2">
                  <c:v>2.4670000000000001</c:v>
                </c:pt>
                <c:pt idx="3">
                  <c:v>2.581</c:v>
                </c:pt>
                <c:pt idx="4">
                  <c:v>2.7160000000000002</c:v>
                </c:pt>
                <c:pt idx="5">
                  <c:v>2.7290000000000001</c:v>
                </c:pt>
                <c:pt idx="6">
                  <c:v>2.7</c:v>
                </c:pt>
                <c:pt idx="7">
                  <c:v>2.7</c:v>
                </c:pt>
                <c:pt idx="8">
                  <c:v>2.7</c:v>
                </c:pt>
                <c:pt idx="9">
                  <c:v>2.7469999999999999</c:v>
                </c:pt>
                <c:pt idx="10">
                  <c:v>2.7530000000000001</c:v>
                </c:pt>
                <c:pt idx="11">
                  <c:v>2.7530000000000001</c:v>
                </c:pt>
                <c:pt idx="12">
                  <c:v>2.7269999999999999</c:v>
                </c:pt>
                <c:pt idx="13">
                  <c:v>2.6659999999999999</c:v>
                </c:pt>
                <c:pt idx="14">
                  <c:v>2.7370000000000001</c:v>
                </c:pt>
                <c:pt idx="15">
                  <c:v>2.7370000000000001</c:v>
                </c:pt>
                <c:pt idx="16">
                  <c:v>2.7370000000000001</c:v>
                </c:pt>
                <c:pt idx="17">
                  <c:v>2.7370000000000001</c:v>
                </c:pt>
                <c:pt idx="18">
                  <c:v>2.5459999999999998</c:v>
                </c:pt>
                <c:pt idx="19">
                  <c:v>2.5390000000000001</c:v>
                </c:pt>
                <c:pt idx="20">
                  <c:v>2.4910000000000001</c:v>
                </c:pt>
                <c:pt idx="21">
                  <c:v>2.4460000000000002</c:v>
                </c:pt>
                <c:pt idx="22">
                  <c:v>2.4460000000000002</c:v>
                </c:pt>
                <c:pt idx="23">
                  <c:v>2.6019999999999999</c:v>
                </c:pt>
                <c:pt idx="24">
                  <c:v>2.6560000000000001</c:v>
                </c:pt>
                <c:pt idx="25">
                  <c:v>2.6560000000000001</c:v>
                </c:pt>
                <c:pt idx="26">
                  <c:v>2.76</c:v>
                </c:pt>
                <c:pt idx="27">
                  <c:v>2.6640000000000001</c:v>
                </c:pt>
                <c:pt idx="28">
                  <c:v>2.5640000000000001</c:v>
                </c:pt>
                <c:pt idx="29">
                  <c:v>2.5640000000000001</c:v>
                </c:pt>
                <c:pt idx="30">
                  <c:v>2.5640000000000001</c:v>
                </c:pt>
                <c:pt idx="31">
                  <c:v>2.85</c:v>
                </c:pt>
                <c:pt idx="32">
                  <c:v>2.8450000000000002</c:v>
                </c:pt>
                <c:pt idx="33">
                  <c:v>2.7890000000000001</c:v>
                </c:pt>
                <c:pt idx="34">
                  <c:v>2.9350000000000001</c:v>
                </c:pt>
                <c:pt idx="35">
                  <c:v>2.863</c:v>
                </c:pt>
                <c:pt idx="36">
                  <c:v>2.863</c:v>
                </c:pt>
                <c:pt idx="37">
                  <c:v>2.863</c:v>
                </c:pt>
                <c:pt idx="38">
                  <c:v>2.8820000000000001</c:v>
                </c:pt>
                <c:pt idx="39">
                  <c:v>2.835</c:v>
                </c:pt>
                <c:pt idx="40">
                  <c:v>2.911</c:v>
                </c:pt>
                <c:pt idx="41">
                  <c:v>2.8679999999999999</c:v>
                </c:pt>
                <c:pt idx="42">
                  <c:v>2.9119999999999999</c:v>
                </c:pt>
                <c:pt idx="43">
                  <c:v>2.9119999999999999</c:v>
                </c:pt>
                <c:pt idx="44">
                  <c:v>2.9119999999999999</c:v>
                </c:pt>
                <c:pt idx="45">
                  <c:v>2.9119999999999999</c:v>
                </c:pt>
                <c:pt idx="46">
                  <c:v>3.129</c:v>
                </c:pt>
                <c:pt idx="47">
                  <c:v>3.2189999999999999</c:v>
                </c:pt>
                <c:pt idx="48">
                  <c:v>3.0819999999999999</c:v>
                </c:pt>
                <c:pt idx="49">
                  <c:v>3.069</c:v>
                </c:pt>
                <c:pt idx="50">
                  <c:v>3.069</c:v>
                </c:pt>
                <c:pt idx="51">
                  <c:v>3.069</c:v>
                </c:pt>
                <c:pt idx="52">
                  <c:v>2.9529999999999998</c:v>
                </c:pt>
                <c:pt idx="53">
                  <c:v>2.879</c:v>
                </c:pt>
                <c:pt idx="54">
                  <c:v>2.8540000000000001</c:v>
                </c:pt>
                <c:pt idx="55">
                  <c:v>2.7770000000000001</c:v>
                </c:pt>
                <c:pt idx="56">
                  <c:v>2.7709999999999999</c:v>
                </c:pt>
                <c:pt idx="57">
                  <c:v>2.7709999999999999</c:v>
                </c:pt>
                <c:pt idx="58">
                  <c:v>2.7709999999999999</c:v>
                </c:pt>
                <c:pt idx="59">
                  <c:v>2.7709999999999999</c:v>
                </c:pt>
                <c:pt idx="60">
                  <c:v>2.7770000000000001</c:v>
                </c:pt>
                <c:pt idx="61">
                  <c:v>2.839</c:v>
                </c:pt>
                <c:pt idx="62">
                  <c:v>2.8159999999999998</c:v>
                </c:pt>
                <c:pt idx="63">
                  <c:v>2.746</c:v>
                </c:pt>
                <c:pt idx="64">
                  <c:v>2.7010000000000001</c:v>
                </c:pt>
                <c:pt idx="65">
                  <c:v>2.7010000000000001</c:v>
                </c:pt>
                <c:pt idx="66">
                  <c:v>2.7010000000000001</c:v>
                </c:pt>
                <c:pt idx="67">
                  <c:v>2.6640000000000001</c:v>
                </c:pt>
                <c:pt idx="68">
                  <c:v>2.6619999999999999</c:v>
                </c:pt>
                <c:pt idx="69">
                  <c:v>2.6920000000000002</c:v>
                </c:pt>
                <c:pt idx="70">
                  <c:v>2.6680000000000001</c:v>
                </c:pt>
                <c:pt idx="71">
                  <c:v>2.6</c:v>
                </c:pt>
                <c:pt idx="72">
                  <c:v>2.6</c:v>
                </c:pt>
                <c:pt idx="73">
                  <c:v>2.6</c:v>
                </c:pt>
                <c:pt idx="74">
                  <c:v>2.484</c:v>
                </c:pt>
                <c:pt idx="75">
                  <c:v>2.5619999999999998</c:v>
                </c:pt>
                <c:pt idx="76">
                  <c:v>2.528</c:v>
                </c:pt>
                <c:pt idx="77">
                  <c:v>2.4809999999999999</c:v>
                </c:pt>
                <c:pt idx="78">
                  <c:v>2.5350000000000001</c:v>
                </c:pt>
                <c:pt idx="79">
                  <c:v>2.5350000000000001</c:v>
                </c:pt>
                <c:pt idx="80">
                  <c:v>2.5350000000000001</c:v>
                </c:pt>
                <c:pt idx="81">
                  <c:v>2.5819999999999999</c:v>
                </c:pt>
                <c:pt idx="82">
                  <c:v>2.508</c:v>
                </c:pt>
                <c:pt idx="83">
                  <c:v>2.5179999999999998</c:v>
                </c:pt>
                <c:pt idx="84">
                  <c:v>2.57</c:v>
                </c:pt>
                <c:pt idx="85">
                  <c:v>2.5569999999999999</c:v>
                </c:pt>
                <c:pt idx="86">
                  <c:v>2.5569999999999999</c:v>
                </c:pt>
                <c:pt idx="87">
                  <c:v>2.5569999999999999</c:v>
                </c:pt>
                <c:pt idx="88">
                  <c:v>2.5859999999999999</c:v>
                </c:pt>
                <c:pt idx="89">
                  <c:v>2.6230000000000002</c:v>
                </c:pt>
                <c:pt idx="90">
                  <c:v>2.6080000000000001</c:v>
                </c:pt>
                <c:pt idx="91">
                  <c:v>2.6389999999999998</c:v>
                </c:pt>
                <c:pt idx="92">
                  <c:v>2.6389999999999998</c:v>
                </c:pt>
                <c:pt idx="93">
                  <c:v>2.6389999999999998</c:v>
                </c:pt>
                <c:pt idx="94">
                  <c:v>2.6389999999999998</c:v>
                </c:pt>
                <c:pt idx="95">
                  <c:v>2.5110000000000001</c:v>
                </c:pt>
                <c:pt idx="96">
                  <c:v>2.456</c:v>
                </c:pt>
                <c:pt idx="97">
                  <c:v>2.52</c:v>
                </c:pt>
                <c:pt idx="98">
                  <c:v>2.5219999999999998</c:v>
                </c:pt>
                <c:pt idx="99">
                  <c:v>2.5259999999999998</c:v>
                </c:pt>
                <c:pt idx="100">
                  <c:v>2.5259999999999998</c:v>
                </c:pt>
                <c:pt idx="101">
                  <c:v>2.5259999999999998</c:v>
                </c:pt>
                <c:pt idx="102">
                  <c:v>2.5609999999999999</c:v>
                </c:pt>
                <c:pt idx="103">
                  <c:v>2.6190000000000002</c:v>
                </c:pt>
                <c:pt idx="104">
                  <c:v>2.6179999999999999</c:v>
                </c:pt>
                <c:pt idx="105">
                  <c:v>2.6579999999999999</c:v>
                </c:pt>
                <c:pt idx="106">
                  <c:v>2.68</c:v>
                </c:pt>
                <c:pt idx="107">
                  <c:v>2.68</c:v>
                </c:pt>
                <c:pt idx="108">
                  <c:v>2.68</c:v>
                </c:pt>
                <c:pt idx="109">
                  <c:v>2.7490000000000001</c:v>
                </c:pt>
                <c:pt idx="110">
                  <c:v>2.7269999999999999</c:v>
                </c:pt>
                <c:pt idx="111">
                  <c:v>2.6920000000000002</c:v>
                </c:pt>
                <c:pt idx="112">
                  <c:v>2.7490000000000001</c:v>
                </c:pt>
                <c:pt idx="113">
                  <c:v>2.73</c:v>
                </c:pt>
                <c:pt idx="114">
                  <c:v>2.73</c:v>
                </c:pt>
                <c:pt idx="115">
                  <c:v>2.73</c:v>
                </c:pt>
                <c:pt idx="116">
                  <c:v>2.79</c:v>
                </c:pt>
                <c:pt idx="117">
                  <c:v>2.8730000000000002</c:v>
                </c:pt>
                <c:pt idx="118">
                  <c:v>2.9249999999999998</c:v>
                </c:pt>
                <c:pt idx="119">
                  <c:v>2.911</c:v>
                </c:pt>
                <c:pt idx="120">
                  <c:v>2.931</c:v>
                </c:pt>
                <c:pt idx="121">
                  <c:v>2.931</c:v>
                </c:pt>
                <c:pt idx="122">
                  <c:v>2.931</c:v>
                </c:pt>
                <c:pt idx="123">
                  <c:v>2.9660000000000002</c:v>
                </c:pt>
                <c:pt idx="124">
                  <c:v>2.9670000000000001</c:v>
                </c:pt>
                <c:pt idx="125">
                  <c:v>2.9380000000000002</c:v>
                </c:pt>
                <c:pt idx="126">
                  <c:v>2.9279999999999999</c:v>
                </c:pt>
                <c:pt idx="127">
                  <c:v>2.9580000000000002</c:v>
                </c:pt>
                <c:pt idx="128">
                  <c:v>2.9580000000000002</c:v>
                </c:pt>
                <c:pt idx="129">
                  <c:v>2.9580000000000002</c:v>
                </c:pt>
                <c:pt idx="130">
                  <c:v>2.9319999999999999</c:v>
                </c:pt>
                <c:pt idx="131">
                  <c:v>2.9550000000000001</c:v>
                </c:pt>
                <c:pt idx="132">
                  <c:v>2.9689999999999999</c:v>
                </c:pt>
                <c:pt idx="133">
                  <c:v>2.9729999999999999</c:v>
                </c:pt>
                <c:pt idx="134">
                  <c:v>2.9609999999999999</c:v>
                </c:pt>
                <c:pt idx="135">
                  <c:v>2.9609999999999999</c:v>
                </c:pt>
                <c:pt idx="136">
                  <c:v>2.9609999999999999</c:v>
                </c:pt>
                <c:pt idx="137">
                  <c:v>3.109</c:v>
                </c:pt>
                <c:pt idx="138">
                  <c:v>3.012</c:v>
                </c:pt>
                <c:pt idx="139">
                  <c:v>2.964</c:v>
                </c:pt>
                <c:pt idx="140">
                  <c:v>2.9249999999999998</c:v>
                </c:pt>
                <c:pt idx="141">
                  <c:v>2.9060000000000001</c:v>
                </c:pt>
                <c:pt idx="142">
                  <c:v>2.9060000000000001</c:v>
                </c:pt>
                <c:pt idx="143">
                  <c:v>2.9060000000000001</c:v>
                </c:pt>
                <c:pt idx="144">
                  <c:v>2.8860000000000001</c:v>
                </c:pt>
                <c:pt idx="145">
                  <c:v>2.9129999999999998</c:v>
                </c:pt>
                <c:pt idx="146">
                  <c:v>2.984</c:v>
                </c:pt>
                <c:pt idx="147">
                  <c:v>2.9580000000000002</c:v>
                </c:pt>
                <c:pt idx="148">
                  <c:v>2.9860000000000002</c:v>
                </c:pt>
                <c:pt idx="149">
                  <c:v>2.9860000000000002</c:v>
                </c:pt>
                <c:pt idx="150">
                  <c:v>2.9860000000000002</c:v>
                </c:pt>
                <c:pt idx="151">
                  <c:v>2.9860000000000002</c:v>
                </c:pt>
                <c:pt idx="152">
                  <c:v>3.1040000000000001</c:v>
                </c:pt>
                <c:pt idx="153">
                  <c:v>3.0750000000000002</c:v>
                </c:pt>
                <c:pt idx="154">
                  <c:v>3.0409999999999999</c:v>
                </c:pt>
                <c:pt idx="155">
                  <c:v>3.097</c:v>
                </c:pt>
                <c:pt idx="156">
                  <c:v>3.097</c:v>
                </c:pt>
                <c:pt idx="157">
                  <c:v>3.097</c:v>
                </c:pt>
                <c:pt idx="158">
                  <c:v>3.07</c:v>
                </c:pt>
                <c:pt idx="159">
                  <c:v>3.1280000000000001</c:v>
                </c:pt>
                <c:pt idx="160">
                  <c:v>3.129</c:v>
                </c:pt>
                <c:pt idx="161">
                  <c:v>3.149</c:v>
                </c:pt>
                <c:pt idx="162">
                  <c:v>3.2959999999999998</c:v>
                </c:pt>
                <c:pt idx="163">
                  <c:v>3.2959999999999998</c:v>
                </c:pt>
                <c:pt idx="164">
                  <c:v>3.2959999999999998</c:v>
                </c:pt>
                <c:pt idx="165">
                  <c:v>3.3519999999999999</c:v>
                </c:pt>
                <c:pt idx="166">
                  <c:v>3.24</c:v>
                </c:pt>
                <c:pt idx="167">
                  <c:v>3.2509999999999999</c:v>
                </c:pt>
                <c:pt idx="168">
                  <c:v>3.2530000000000001</c:v>
                </c:pt>
                <c:pt idx="169">
                  <c:v>3.2149999999999999</c:v>
                </c:pt>
                <c:pt idx="170">
                  <c:v>3.2149999999999999</c:v>
                </c:pt>
                <c:pt idx="171">
                  <c:v>3.2149999999999999</c:v>
                </c:pt>
                <c:pt idx="172">
                  <c:v>3.1909999999999998</c:v>
                </c:pt>
                <c:pt idx="173">
                  <c:v>3.258</c:v>
                </c:pt>
                <c:pt idx="174">
                  <c:v>3.3330000000000002</c:v>
                </c:pt>
                <c:pt idx="175">
                  <c:v>3.4180000000000001</c:v>
                </c:pt>
                <c:pt idx="176">
                  <c:v>3.496</c:v>
                </c:pt>
                <c:pt idx="177">
                  <c:v>3.496</c:v>
                </c:pt>
                <c:pt idx="178">
                  <c:v>3.496</c:v>
                </c:pt>
                <c:pt idx="179">
                  <c:v>3.617</c:v>
                </c:pt>
                <c:pt idx="180">
                  <c:v>3.63</c:v>
                </c:pt>
                <c:pt idx="181">
                  <c:v>3.65</c:v>
                </c:pt>
                <c:pt idx="182">
                  <c:v>3.661</c:v>
                </c:pt>
                <c:pt idx="183">
                  <c:v>3.7</c:v>
                </c:pt>
                <c:pt idx="184">
                  <c:v>3.7</c:v>
                </c:pt>
                <c:pt idx="185">
                  <c:v>3.7</c:v>
                </c:pt>
                <c:pt idx="186">
                  <c:v>3.7</c:v>
                </c:pt>
                <c:pt idx="187">
                  <c:v>3.637</c:v>
                </c:pt>
                <c:pt idx="188">
                  <c:v>3.5960000000000001</c:v>
                </c:pt>
                <c:pt idx="189">
                  <c:v>3.6880000000000002</c:v>
                </c:pt>
                <c:pt idx="190">
                  <c:v>3.6739999999999999</c:v>
                </c:pt>
                <c:pt idx="191">
                  <c:v>3.6739999999999999</c:v>
                </c:pt>
                <c:pt idx="192">
                  <c:v>3.6739999999999999</c:v>
                </c:pt>
                <c:pt idx="193">
                  <c:v>3.7490000000000001</c:v>
                </c:pt>
                <c:pt idx="194">
                  <c:v>3.6960000000000002</c:v>
                </c:pt>
                <c:pt idx="195">
                  <c:v>3.66</c:v>
                </c:pt>
                <c:pt idx="196">
                  <c:v>3.6139999999999999</c:v>
                </c:pt>
                <c:pt idx="197">
                  <c:v>3.6739999999999999</c:v>
                </c:pt>
                <c:pt idx="198">
                  <c:v>3.6739999999999999</c:v>
                </c:pt>
                <c:pt idx="199">
                  <c:v>3.6739999999999999</c:v>
                </c:pt>
                <c:pt idx="200">
                  <c:v>3.7789999999999999</c:v>
                </c:pt>
                <c:pt idx="201">
                  <c:v>3.8759999999999999</c:v>
                </c:pt>
                <c:pt idx="202">
                  <c:v>3.9590000000000001</c:v>
                </c:pt>
                <c:pt idx="203">
                  <c:v>4.0030000000000001</c:v>
                </c:pt>
                <c:pt idx="204">
                  <c:v>4.0599999999999996</c:v>
                </c:pt>
                <c:pt idx="205">
                  <c:v>4.0599999999999996</c:v>
                </c:pt>
                <c:pt idx="206">
                  <c:v>4.0599999999999996</c:v>
                </c:pt>
                <c:pt idx="207">
                  <c:v>4.1020000000000003</c:v>
                </c:pt>
                <c:pt idx="208">
                  <c:v>3.9710000000000001</c:v>
                </c:pt>
                <c:pt idx="209">
                  <c:v>4.0439999999999996</c:v>
                </c:pt>
                <c:pt idx="210">
                  <c:v>4.0590000000000002</c:v>
                </c:pt>
                <c:pt idx="211">
                  <c:v>3.9140000000000001</c:v>
                </c:pt>
                <c:pt idx="212">
                  <c:v>3.9140000000000001</c:v>
                </c:pt>
                <c:pt idx="213">
                  <c:v>3.9140000000000001</c:v>
                </c:pt>
                <c:pt idx="214">
                  <c:v>3.9350000000000001</c:v>
                </c:pt>
                <c:pt idx="215">
                  <c:v>4.0270000000000001</c:v>
                </c:pt>
                <c:pt idx="216">
                  <c:v>4.1580000000000004</c:v>
                </c:pt>
                <c:pt idx="217">
                  <c:v>4.1399999999999997</c:v>
                </c:pt>
                <c:pt idx="218">
                  <c:v>4.1399999999999997</c:v>
                </c:pt>
                <c:pt idx="219">
                  <c:v>4.1399999999999997</c:v>
                </c:pt>
                <c:pt idx="220">
                  <c:v>4.1399999999999997</c:v>
                </c:pt>
                <c:pt idx="221">
                  <c:v>4.0599999999999996</c:v>
                </c:pt>
                <c:pt idx="222">
                  <c:v>4.0890000000000004</c:v>
                </c:pt>
                <c:pt idx="223">
                  <c:v>4.0590000000000002</c:v>
                </c:pt>
                <c:pt idx="224">
                  <c:v>3.9329999999999998</c:v>
                </c:pt>
                <c:pt idx="225">
                  <c:v>3.8610000000000002</c:v>
                </c:pt>
                <c:pt idx="226">
                  <c:v>3.8610000000000002</c:v>
                </c:pt>
                <c:pt idx="227">
                  <c:v>3.8610000000000002</c:v>
                </c:pt>
                <c:pt idx="228">
                  <c:v>3.9460000000000002</c:v>
                </c:pt>
                <c:pt idx="229">
                  <c:v>3.8370000000000002</c:v>
                </c:pt>
                <c:pt idx="230">
                  <c:v>3.8519999999999999</c:v>
                </c:pt>
                <c:pt idx="231">
                  <c:v>3.83</c:v>
                </c:pt>
                <c:pt idx="232">
                  <c:v>3.851</c:v>
                </c:pt>
                <c:pt idx="233">
                  <c:v>3.851</c:v>
                </c:pt>
                <c:pt idx="234">
                  <c:v>3.851</c:v>
                </c:pt>
                <c:pt idx="235">
                  <c:v>3.9449999999999998</c:v>
                </c:pt>
                <c:pt idx="236">
                  <c:v>3.8959999999999999</c:v>
                </c:pt>
                <c:pt idx="237">
                  <c:v>3.8969999999999998</c:v>
                </c:pt>
                <c:pt idx="238">
                  <c:v>4.1840000000000002</c:v>
                </c:pt>
                <c:pt idx="239">
                  <c:v>4.37</c:v>
                </c:pt>
                <c:pt idx="240">
                  <c:v>4.37</c:v>
                </c:pt>
                <c:pt idx="241">
                  <c:v>4.37</c:v>
                </c:pt>
                <c:pt idx="242">
                  <c:v>4.3049999999999997</c:v>
                </c:pt>
                <c:pt idx="243">
                  <c:v>4.3769999999999998</c:v>
                </c:pt>
                <c:pt idx="244">
                  <c:v>4.6150000000000002</c:v>
                </c:pt>
                <c:pt idx="245">
                  <c:v>4.641</c:v>
                </c:pt>
                <c:pt idx="246">
                  <c:v>4.7119999999999997</c:v>
                </c:pt>
                <c:pt idx="247">
                  <c:v>4.7119999999999997</c:v>
                </c:pt>
                <c:pt idx="248">
                  <c:v>4.7119999999999997</c:v>
                </c:pt>
                <c:pt idx="249">
                  <c:v>4.7119999999999997</c:v>
                </c:pt>
                <c:pt idx="250">
                  <c:v>4.5679999999999996</c:v>
                </c:pt>
                <c:pt idx="251">
                  <c:v>4.9139999999999997</c:v>
                </c:pt>
                <c:pt idx="252">
                  <c:v>5.0309999999999997</c:v>
                </c:pt>
                <c:pt idx="253">
                  <c:v>4.9379999999999997</c:v>
                </c:pt>
                <c:pt idx="254">
                  <c:v>4.9379999999999997</c:v>
                </c:pt>
                <c:pt idx="255">
                  <c:v>4.9379999999999997</c:v>
                </c:pt>
                <c:pt idx="256">
                  <c:v>5.2309999999999999</c:v>
                </c:pt>
                <c:pt idx="257">
                  <c:v>5.26</c:v>
                </c:pt>
                <c:pt idx="258">
                  <c:v>5.46</c:v>
                </c:pt>
                <c:pt idx="259">
                  <c:v>5.335</c:v>
                </c:pt>
                <c:pt idx="260">
                  <c:v>5.1050000000000004</c:v>
                </c:pt>
                <c:pt idx="261">
                  <c:v>5.1050000000000004</c:v>
                </c:pt>
                <c:pt idx="262">
                  <c:v>5.1050000000000004</c:v>
                </c:pt>
                <c:pt idx="263">
                  <c:v>4.9850000000000003</c:v>
                </c:pt>
                <c:pt idx="264">
                  <c:v>4.8049999999999997</c:v>
                </c:pt>
                <c:pt idx="265">
                  <c:v>4.8049999999999997</c:v>
                </c:pt>
                <c:pt idx="266">
                  <c:v>4.976</c:v>
                </c:pt>
                <c:pt idx="267">
                  <c:v>5.14</c:v>
                </c:pt>
                <c:pt idx="268">
                  <c:v>5.14</c:v>
                </c:pt>
                <c:pt idx="269">
                  <c:v>5.14</c:v>
                </c:pt>
                <c:pt idx="270">
                  <c:v>5.7060000000000004</c:v>
                </c:pt>
                <c:pt idx="271">
                  <c:v>5.8410000000000002</c:v>
                </c:pt>
                <c:pt idx="272">
                  <c:v>5.4770000000000003</c:v>
                </c:pt>
                <c:pt idx="273">
                  <c:v>5.867</c:v>
                </c:pt>
                <c:pt idx="274">
                  <c:v>5.6189999999999998</c:v>
                </c:pt>
                <c:pt idx="275">
                  <c:v>5.6189999999999998</c:v>
                </c:pt>
                <c:pt idx="276">
                  <c:v>5.6189999999999998</c:v>
                </c:pt>
                <c:pt idx="277">
                  <c:v>5.766</c:v>
                </c:pt>
                <c:pt idx="278">
                  <c:v>6.3120000000000003</c:v>
                </c:pt>
                <c:pt idx="279">
                  <c:v>5.6749999999999998</c:v>
                </c:pt>
                <c:pt idx="280">
                  <c:v>5.6769999999999996</c:v>
                </c:pt>
                <c:pt idx="281">
                  <c:v>5.5650000000000004</c:v>
                </c:pt>
                <c:pt idx="282">
                  <c:v>5.5650000000000004</c:v>
                </c:pt>
                <c:pt idx="283">
                  <c:v>5.5650000000000004</c:v>
                </c:pt>
                <c:pt idx="284">
                  <c:v>5.5650000000000004</c:v>
                </c:pt>
                <c:pt idx="285">
                  <c:v>5.5049999999999999</c:v>
                </c:pt>
                <c:pt idx="286">
                  <c:v>5.59</c:v>
                </c:pt>
                <c:pt idx="287">
                  <c:v>5.6870000000000003</c:v>
                </c:pt>
                <c:pt idx="288">
                  <c:v>5.41</c:v>
                </c:pt>
                <c:pt idx="289">
                  <c:v>5.41</c:v>
                </c:pt>
                <c:pt idx="290">
                  <c:v>5.41</c:v>
                </c:pt>
                <c:pt idx="291">
                  <c:v>4.9889999999999999</c:v>
                </c:pt>
                <c:pt idx="292">
                  <c:v>5.0880000000000001</c:v>
                </c:pt>
                <c:pt idx="293">
                  <c:v>5.17</c:v>
                </c:pt>
                <c:pt idx="294">
                  <c:v>5.1150000000000002</c:v>
                </c:pt>
                <c:pt idx="295">
                  <c:v>5.28</c:v>
                </c:pt>
                <c:pt idx="296">
                  <c:v>5.28</c:v>
                </c:pt>
                <c:pt idx="297">
                  <c:v>5.28</c:v>
                </c:pt>
                <c:pt idx="298">
                  <c:v>5.8979999999999997</c:v>
                </c:pt>
                <c:pt idx="299">
                  <c:v>5.8819999999999997</c:v>
                </c:pt>
                <c:pt idx="300">
                  <c:v>6.202</c:v>
                </c:pt>
                <c:pt idx="301">
                  <c:v>5.782</c:v>
                </c:pt>
                <c:pt idx="302">
                  <c:v>5.4260000000000002</c:v>
                </c:pt>
                <c:pt idx="303">
                  <c:v>5.4260000000000002</c:v>
                </c:pt>
                <c:pt idx="304">
                  <c:v>5.4260000000000002</c:v>
                </c:pt>
                <c:pt idx="305">
                  <c:v>5.1859999999999999</c:v>
                </c:pt>
              </c:numCache>
            </c:numRef>
          </c:val>
          <c:smooth val="0"/>
          <c:extLst>
            <c:ext xmlns:c16="http://schemas.microsoft.com/office/drawing/2014/chart" uri="{C3380CC4-5D6E-409C-BE32-E72D297353CC}">
              <c16:uniqueId val="{00000005-1E8F-4F27-889A-D070728BCC72}"/>
            </c:ext>
          </c:extLst>
        </c:ser>
        <c:dLbls>
          <c:showLegendKey val="0"/>
          <c:showVal val="0"/>
          <c:showCatName val="0"/>
          <c:showSerName val="0"/>
          <c:showPercent val="0"/>
          <c:showBubbleSize val="0"/>
        </c:dLbls>
        <c:marker val="1"/>
        <c:smooth val="0"/>
        <c:axId val="256478744"/>
        <c:axId val="256479136"/>
      </c:lineChart>
      <c:dateAx>
        <c:axId val="256478744"/>
        <c:scaling>
          <c:orientation val="minMax"/>
        </c:scaling>
        <c:delete val="0"/>
        <c:axPos val="b"/>
        <c:numFmt formatCode="mmm" sourceLinked="0"/>
        <c:majorTickMark val="out"/>
        <c:minorTickMark val="none"/>
        <c:tickLblPos val="nextTo"/>
        <c:txPr>
          <a:bodyPr rot="0" vert="horz"/>
          <a:lstStyle/>
          <a:p>
            <a:pPr>
              <a:defRPr sz="1600">
                <a:solidFill>
                  <a:schemeClr val="tx1">
                    <a:lumMod val="65000"/>
                    <a:lumOff val="35000"/>
                  </a:schemeClr>
                </a:solidFill>
              </a:defRPr>
            </a:pPr>
            <a:endParaRPr lang="en-US"/>
          </a:p>
        </c:txPr>
        <c:crossAx val="256479136"/>
        <c:crosses val="autoZero"/>
        <c:auto val="1"/>
        <c:lblOffset val="100"/>
        <c:baseTimeUnit val="days"/>
        <c:majorUnit val="1"/>
        <c:majorTimeUnit val="months"/>
      </c:dateAx>
      <c:valAx>
        <c:axId val="256479136"/>
        <c:scaling>
          <c:orientation val="minMax"/>
        </c:scaling>
        <c:delete val="0"/>
        <c:axPos val="l"/>
        <c:majorGridlines>
          <c:spPr>
            <a:ln>
              <a:solidFill>
                <a:schemeClr val="bg1">
                  <a:lumMod val="85000"/>
                </a:schemeClr>
              </a:solidFill>
            </a:ln>
          </c:spPr>
        </c:majorGridlines>
        <c:numFmt formatCode="_(* #,##0_);_(* \(#,##0\);_(* &quot;-&quot;_);_(@_)" sourceLinked="0"/>
        <c:majorTickMark val="out"/>
        <c:minorTickMark val="none"/>
        <c:tickLblPos val="nextTo"/>
        <c:spPr>
          <a:ln>
            <a:noFill/>
          </a:ln>
        </c:spPr>
        <c:txPr>
          <a:bodyPr rot="0" vert="horz"/>
          <a:lstStyle/>
          <a:p>
            <a:pPr>
              <a:defRPr sz="1600">
                <a:solidFill>
                  <a:schemeClr val="tx1">
                    <a:lumMod val="65000"/>
                    <a:lumOff val="35000"/>
                  </a:schemeClr>
                </a:solidFill>
              </a:defRPr>
            </a:pPr>
            <a:endParaRPr lang="en-US"/>
          </a:p>
        </c:txPr>
        <c:crossAx val="256478744"/>
        <c:crosses val="autoZero"/>
        <c:crossBetween val="between"/>
      </c:valAx>
      <c:spPr>
        <a:noFill/>
        <a:ln w="25400">
          <a:noFill/>
        </a:ln>
      </c:spPr>
    </c:plotArea>
    <c:legend>
      <c:legendPos val="b"/>
      <c:legendEntry>
        <c:idx val="0"/>
        <c:delete val="1"/>
      </c:legendEntry>
      <c:layout>
        <c:manualLayout>
          <c:xMode val="edge"/>
          <c:yMode val="edge"/>
          <c:x val="0.1275665510702412"/>
          <c:y val="0.77699373448943154"/>
          <c:w val="0.79636488078693879"/>
          <c:h val="0.10634946297326955"/>
        </c:manualLayout>
      </c:layout>
      <c:overlay val="0"/>
      <c:txPr>
        <a:bodyPr/>
        <a:lstStyle/>
        <a:p>
          <a:pPr>
            <a:defRPr sz="1600">
              <a:solidFill>
                <a:schemeClr val="tx1">
                  <a:lumMod val="65000"/>
                  <a:lumOff val="35000"/>
                </a:schemeClr>
              </a:solidFill>
            </a:defRPr>
          </a:pPr>
          <a:endParaRPr lang="en-US"/>
        </a:p>
      </c:txPr>
    </c:legend>
    <c:plotVisOnly val="1"/>
    <c:dispBlanksAs val="zero"/>
    <c:showDLblsOverMax val="0"/>
  </c:chart>
  <c:spPr>
    <a:ln w="12700">
      <a:noFill/>
    </a:ln>
  </c:spPr>
  <c:txPr>
    <a:bodyPr/>
    <a:lstStyle/>
    <a:p>
      <a:pPr>
        <a:defRPr sz="1400" b="0" i="0" u="none" strike="noStrike" baseline="0">
          <a:solidFill>
            <a:schemeClr val="tx1">
              <a:lumMod val="75000"/>
              <a:lumOff val="25000"/>
            </a:schemeClr>
          </a:solidFill>
          <a:latin typeface="Helvetica" panose="020B0604020202020204" pitchFamily="34" charset="0"/>
          <a:ea typeface="Calibri"/>
          <a:cs typeface="Helvetica" panose="020B0604020202020204" pitchFamily="34" charset="0"/>
        </a:defRPr>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solidFill>
                  <a:schemeClr val="tx1">
                    <a:lumMod val="65000"/>
                    <a:lumOff val="35000"/>
                  </a:schemeClr>
                </a:solidFill>
              </a:defRPr>
            </a:pPr>
            <a:r>
              <a:rPr lang="en-US" sz="1600">
                <a:solidFill>
                  <a:schemeClr val="tx1">
                    <a:lumMod val="65000"/>
                    <a:lumOff val="35000"/>
                  </a:schemeClr>
                </a:solidFill>
              </a:rPr>
              <a:t>Daily Natural Gas Prices Prompt-Month Futures at Henry Hub ($/MMBtu)</a:t>
            </a:r>
          </a:p>
        </c:rich>
      </c:tx>
      <c:layout>
        <c:manualLayout>
          <c:xMode val="edge"/>
          <c:yMode val="edge"/>
          <c:x val="1.4215379589226218E-4"/>
          <c:y val="2.0120503768860788E-3"/>
        </c:manualLayout>
      </c:layout>
      <c:overlay val="0"/>
    </c:title>
    <c:autoTitleDeleted val="0"/>
    <c:plotArea>
      <c:layout>
        <c:manualLayout>
          <c:layoutTarget val="inner"/>
          <c:xMode val="edge"/>
          <c:yMode val="edge"/>
          <c:x val="6.1381847700245233E-2"/>
          <c:y val="7.584721533945793E-2"/>
          <c:w val="0.91259695747101721"/>
          <c:h val="0.80698744073207829"/>
        </c:manualLayout>
      </c:layout>
      <c:areaChart>
        <c:grouping val="stacked"/>
        <c:varyColors val="0"/>
        <c:ser>
          <c:idx val="0"/>
          <c:order val="0"/>
          <c:tx>
            <c:strRef>
              <c:f>'Futures Price Analysis'!$AL$2</c:f>
              <c:strCache>
                <c:ptCount val="1"/>
                <c:pt idx="0">
                  <c:v>Min</c:v>
                </c:pt>
              </c:strCache>
            </c:strRef>
          </c:tx>
          <c:spPr>
            <a:noFill/>
          </c:spPr>
          <c:cat>
            <c:numRef>
              <c:f>'Futures Price Analysis'!$AF$3:$AF$366</c:f>
              <c:numCache>
                <c:formatCode>d\-mmm</c:formatCode>
                <c:ptCount val="364"/>
                <c:pt idx="0">
                  <c:v>43101</c:v>
                </c:pt>
                <c:pt idx="1">
                  <c:v>43102</c:v>
                </c:pt>
                <c:pt idx="2">
                  <c:v>43103</c:v>
                </c:pt>
                <c:pt idx="3">
                  <c:v>43104</c:v>
                </c:pt>
                <c:pt idx="4">
                  <c:v>43105</c:v>
                </c:pt>
                <c:pt idx="5">
                  <c:v>43106</c:v>
                </c:pt>
                <c:pt idx="6">
                  <c:v>43107</c:v>
                </c:pt>
                <c:pt idx="7">
                  <c:v>43108</c:v>
                </c:pt>
                <c:pt idx="8">
                  <c:v>43109</c:v>
                </c:pt>
                <c:pt idx="9">
                  <c:v>43110</c:v>
                </c:pt>
                <c:pt idx="10">
                  <c:v>43111</c:v>
                </c:pt>
                <c:pt idx="11">
                  <c:v>43112</c:v>
                </c:pt>
                <c:pt idx="12">
                  <c:v>43113</c:v>
                </c:pt>
                <c:pt idx="13">
                  <c:v>43114</c:v>
                </c:pt>
                <c:pt idx="14">
                  <c:v>43115</c:v>
                </c:pt>
                <c:pt idx="15">
                  <c:v>43116</c:v>
                </c:pt>
                <c:pt idx="16">
                  <c:v>43117</c:v>
                </c:pt>
                <c:pt idx="17">
                  <c:v>43118</c:v>
                </c:pt>
                <c:pt idx="18">
                  <c:v>43119</c:v>
                </c:pt>
                <c:pt idx="19">
                  <c:v>43120</c:v>
                </c:pt>
                <c:pt idx="20">
                  <c:v>43121</c:v>
                </c:pt>
                <c:pt idx="21">
                  <c:v>43122</c:v>
                </c:pt>
                <c:pt idx="22">
                  <c:v>43123</c:v>
                </c:pt>
                <c:pt idx="23">
                  <c:v>43124</c:v>
                </c:pt>
                <c:pt idx="24">
                  <c:v>43125</c:v>
                </c:pt>
                <c:pt idx="25">
                  <c:v>43126</c:v>
                </c:pt>
                <c:pt idx="26">
                  <c:v>43127</c:v>
                </c:pt>
                <c:pt idx="27">
                  <c:v>43128</c:v>
                </c:pt>
                <c:pt idx="28">
                  <c:v>43129</c:v>
                </c:pt>
                <c:pt idx="29">
                  <c:v>43130</c:v>
                </c:pt>
                <c:pt idx="30">
                  <c:v>43131</c:v>
                </c:pt>
                <c:pt idx="31">
                  <c:v>43132</c:v>
                </c:pt>
                <c:pt idx="32">
                  <c:v>43133</c:v>
                </c:pt>
                <c:pt idx="33">
                  <c:v>43134</c:v>
                </c:pt>
                <c:pt idx="34">
                  <c:v>43135</c:v>
                </c:pt>
                <c:pt idx="35">
                  <c:v>43136</c:v>
                </c:pt>
                <c:pt idx="36">
                  <c:v>43137</c:v>
                </c:pt>
                <c:pt idx="37">
                  <c:v>43138</c:v>
                </c:pt>
                <c:pt idx="38">
                  <c:v>43139</c:v>
                </c:pt>
                <c:pt idx="39">
                  <c:v>43140</c:v>
                </c:pt>
                <c:pt idx="40">
                  <c:v>43141</c:v>
                </c:pt>
                <c:pt idx="41">
                  <c:v>43142</c:v>
                </c:pt>
                <c:pt idx="42">
                  <c:v>43143</c:v>
                </c:pt>
                <c:pt idx="43">
                  <c:v>43144</c:v>
                </c:pt>
                <c:pt idx="44">
                  <c:v>43145</c:v>
                </c:pt>
                <c:pt idx="45">
                  <c:v>43146</c:v>
                </c:pt>
                <c:pt idx="46">
                  <c:v>43147</c:v>
                </c:pt>
                <c:pt idx="47">
                  <c:v>43148</c:v>
                </c:pt>
                <c:pt idx="48">
                  <c:v>43149</c:v>
                </c:pt>
                <c:pt idx="49">
                  <c:v>43150</c:v>
                </c:pt>
                <c:pt idx="50">
                  <c:v>43151</c:v>
                </c:pt>
                <c:pt idx="51">
                  <c:v>43152</c:v>
                </c:pt>
                <c:pt idx="52">
                  <c:v>43153</c:v>
                </c:pt>
                <c:pt idx="53">
                  <c:v>43154</c:v>
                </c:pt>
                <c:pt idx="54">
                  <c:v>43155</c:v>
                </c:pt>
                <c:pt idx="55">
                  <c:v>43156</c:v>
                </c:pt>
                <c:pt idx="56">
                  <c:v>43157</c:v>
                </c:pt>
                <c:pt idx="57">
                  <c:v>43158</c:v>
                </c:pt>
                <c:pt idx="58">
                  <c:v>43159</c:v>
                </c:pt>
                <c:pt idx="59">
                  <c:v>43160</c:v>
                </c:pt>
                <c:pt idx="60">
                  <c:v>43161</c:v>
                </c:pt>
                <c:pt idx="61">
                  <c:v>43162</c:v>
                </c:pt>
                <c:pt idx="62">
                  <c:v>43163</c:v>
                </c:pt>
                <c:pt idx="63">
                  <c:v>43164</c:v>
                </c:pt>
                <c:pt idx="64">
                  <c:v>43165</c:v>
                </c:pt>
                <c:pt idx="65">
                  <c:v>43166</c:v>
                </c:pt>
                <c:pt idx="66">
                  <c:v>43167</c:v>
                </c:pt>
                <c:pt idx="67">
                  <c:v>43168</c:v>
                </c:pt>
                <c:pt idx="68">
                  <c:v>43169</c:v>
                </c:pt>
                <c:pt idx="69">
                  <c:v>43170</c:v>
                </c:pt>
                <c:pt idx="70">
                  <c:v>43171</c:v>
                </c:pt>
                <c:pt idx="71">
                  <c:v>43172</c:v>
                </c:pt>
                <c:pt idx="72">
                  <c:v>43173</c:v>
                </c:pt>
                <c:pt idx="73">
                  <c:v>43174</c:v>
                </c:pt>
                <c:pt idx="74">
                  <c:v>43175</c:v>
                </c:pt>
                <c:pt idx="75">
                  <c:v>43176</c:v>
                </c:pt>
                <c:pt idx="76">
                  <c:v>43177</c:v>
                </c:pt>
                <c:pt idx="77">
                  <c:v>43178</c:v>
                </c:pt>
                <c:pt idx="78">
                  <c:v>43179</c:v>
                </c:pt>
                <c:pt idx="79">
                  <c:v>43180</c:v>
                </c:pt>
                <c:pt idx="80">
                  <c:v>43181</c:v>
                </c:pt>
                <c:pt idx="81">
                  <c:v>43182</c:v>
                </c:pt>
                <c:pt idx="82">
                  <c:v>43183</c:v>
                </c:pt>
                <c:pt idx="83">
                  <c:v>43184</c:v>
                </c:pt>
                <c:pt idx="84">
                  <c:v>43185</c:v>
                </c:pt>
                <c:pt idx="85">
                  <c:v>43186</c:v>
                </c:pt>
                <c:pt idx="86">
                  <c:v>43187</c:v>
                </c:pt>
                <c:pt idx="87">
                  <c:v>43188</c:v>
                </c:pt>
                <c:pt idx="88">
                  <c:v>43189</c:v>
                </c:pt>
                <c:pt idx="89">
                  <c:v>43190</c:v>
                </c:pt>
                <c:pt idx="90">
                  <c:v>43191</c:v>
                </c:pt>
                <c:pt idx="91">
                  <c:v>43192</c:v>
                </c:pt>
                <c:pt idx="92">
                  <c:v>43193</c:v>
                </c:pt>
                <c:pt idx="93">
                  <c:v>43194</c:v>
                </c:pt>
                <c:pt idx="94">
                  <c:v>43195</c:v>
                </c:pt>
                <c:pt idx="95">
                  <c:v>43196</c:v>
                </c:pt>
                <c:pt idx="96">
                  <c:v>43197</c:v>
                </c:pt>
                <c:pt idx="97">
                  <c:v>43198</c:v>
                </c:pt>
                <c:pt idx="98">
                  <c:v>43199</c:v>
                </c:pt>
                <c:pt idx="99">
                  <c:v>43200</c:v>
                </c:pt>
                <c:pt idx="100">
                  <c:v>43201</c:v>
                </c:pt>
                <c:pt idx="101">
                  <c:v>43202</c:v>
                </c:pt>
                <c:pt idx="102">
                  <c:v>43203</c:v>
                </c:pt>
                <c:pt idx="103">
                  <c:v>43204</c:v>
                </c:pt>
                <c:pt idx="104">
                  <c:v>43205</c:v>
                </c:pt>
                <c:pt idx="105">
                  <c:v>43206</c:v>
                </c:pt>
                <c:pt idx="106">
                  <c:v>43207</c:v>
                </c:pt>
                <c:pt idx="107">
                  <c:v>43208</c:v>
                </c:pt>
                <c:pt idx="108">
                  <c:v>43209</c:v>
                </c:pt>
                <c:pt idx="109">
                  <c:v>43210</c:v>
                </c:pt>
                <c:pt idx="110">
                  <c:v>43211</c:v>
                </c:pt>
                <c:pt idx="111">
                  <c:v>43212</c:v>
                </c:pt>
                <c:pt idx="112">
                  <c:v>43213</c:v>
                </c:pt>
                <c:pt idx="113">
                  <c:v>43214</c:v>
                </c:pt>
                <c:pt idx="114">
                  <c:v>43215</c:v>
                </c:pt>
                <c:pt idx="115">
                  <c:v>43216</c:v>
                </c:pt>
                <c:pt idx="116">
                  <c:v>43217</c:v>
                </c:pt>
                <c:pt idx="117">
                  <c:v>43218</c:v>
                </c:pt>
                <c:pt idx="118">
                  <c:v>43219</c:v>
                </c:pt>
                <c:pt idx="119">
                  <c:v>43220</c:v>
                </c:pt>
                <c:pt idx="120">
                  <c:v>43221</c:v>
                </c:pt>
                <c:pt idx="121">
                  <c:v>43222</c:v>
                </c:pt>
                <c:pt idx="122">
                  <c:v>43223</c:v>
                </c:pt>
                <c:pt idx="123">
                  <c:v>43224</c:v>
                </c:pt>
                <c:pt idx="124">
                  <c:v>43225</c:v>
                </c:pt>
                <c:pt idx="125">
                  <c:v>43226</c:v>
                </c:pt>
                <c:pt idx="126">
                  <c:v>43227</c:v>
                </c:pt>
                <c:pt idx="127">
                  <c:v>43228</c:v>
                </c:pt>
                <c:pt idx="128">
                  <c:v>43229</c:v>
                </c:pt>
                <c:pt idx="129">
                  <c:v>43230</c:v>
                </c:pt>
                <c:pt idx="130">
                  <c:v>43231</c:v>
                </c:pt>
                <c:pt idx="131">
                  <c:v>43232</c:v>
                </c:pt>
                <c:pt idx="132">
                  <c:v>43233</c:v>
                </c:pt>
                <c:pt idx="133">
                  <c:v>43234</c:v>
                </c:pt>
                <c:pt idx="134">
                  <c:v>43235</c:v>
                </c:pt>
                <c:pt idx="135">
                  <c:v>43236</c:v>
                </c:pt>
                <c:pt idx="136">
                  <c:v>43237</c:v>
                </c:pt>
                <c:pt idx="137">
                  <c:v>43238</c:v>
                </c:pt>
                <c:pt idx="138">
                  <c:v>43239</c:v>
                </c:pt>
                <c:pt idx="139">
                  <c:v>43240</c:v>
                </c:pt>
                <c:pt idx="140">
                  <c:v>43241</c:v>
                </c:pt>
                <c:pt idx="141">
                  <c:v>43242</c:v>
                </c:pt>
                <c:pt idx="142">
                  <c:v>43243</c:v>
                </c:pt>
                <c:pt idx="143">
                  <c:v>43244</c:v>
                </c:pt>
                <c:pt idx="144">
                  <c:v>43245</c:v>
                </c:pt>
                <c:pt idx="145">
                  <c:v>43246</c:v>
                </c:pt>
                <c:pt idx="146">
                  <c:v>43247</c:v>
                </c:pt>
                <c:pt idx="147">
                  <c:v>43248</c:v>
                </c:pt>
                <c:pt idx="148">
                  <c:v>43249</c:v>
                </c:pt>
                <c:pt idx="149">
                  <c:v>43250</c:v>
                </c:pt>
                <c:pt idx="150">
                  <c:v>43251</c:v>
                </c:pt>
                <c:pt idx="151">
                  <c:v>43252</c:v>
                </c:pt>
                <c:pt idx="152">
                  <c:v>43253</c:v>
                </c:pt>
                <c:pt idx="153">
                  <c:v>43254</c:v>
                </c:pt>
                <c:pt idx="154">
                  <c:v>43255</c:v>
                </c:pt>
                <c:pt idx="155">
                  <c:v>43256</c:v>
                </c:pt>
                <c:pt idx="156">
                  <c:v>43257</c:v>
                </c:pt>
                <c:pt idx="157">
                  <c:v>43258</c:v>
                </c:pt>
                <c:pt idx="158">
                  <c:v>43259</c:v>
                </c:pt>
                <c:pt idx="159">
                  <c:v>43260</c:v>
                </c:pt>
                <c:pt idx="160">
                  <c:v>43261</c:v>
                </c:pt>
                <c:pt idx="161">
                  <c:v>43262</c:v>
                </c:pt>
                <c:pt idx="162">
                  <c:v>43263</c:v>
                </c:pt>
                <c:pt idx="163">
                  <c:v>43264</c:v>
                </c:pt>
                <c:pt idx="164">
                  <c:v>43265</c:v>
                </c:pt>
                <c:pt idx="165">
                  <c:v>43266</c:v>
                </c:pt>
                <c:pt idx="166">
                  <c:v>43267</c:v>
                </c:pt>
                <c:pt idx="167">
                  <c:v>43268</c:v>
                </c:pt>
                <c:pt idx="168">
                  <c:v>43269</c:v>
                </c:pt>
                <c:pt idx="169">
                  <c:v>43270</c:v>
                </c:pt>
                <c:pt idx="170">
                  <c:v>43271</c:v>
                </c:pt>
                <c:pt idx="171">
                  <c:v>43272</c:v>
                </c:pt>
                <c:pt idx="172">
                  <c:v>43273</c:v>
                </c:pt>
                <c:pt idx="173">
                  <c:v>43274</c:v>
                </c:pt>
                <c:pt idx="174">
                  <c:v>43275</c:v>
                </c:pt>
                <c:pt idx="175">
                  <c:v>43276</c:v>
                </c:pt>
                <c:pt idx="176">
                  <c:v>43277</c:v>
                </c:pt>
                <c:pt idx="177">
                  <c:v>43278</c:v>
                </c:pt>
                <c:pt idx="178">
                  <c:v>43279</c:v>
                </c:pt>
                <c:pt idx="179">
                  <c:v>43280</c:v>
                </c:pt>
                <c:pt idx="180">
                  <c:v>43281</c:v>
                </c:pt>
                <c:pt idx="181">
                  <c:v>43282</c:v>
                </c:pt>
                <c:pt idx="182">
                  <c:v>43283</c:v>
                </c:pt>
                <c:pt idx="183">
                  <c:v>43284</c:v>
                </c:pt>
                <c:pt idx="184">
                  <c:v>43285</c:v>
                </c:pt>
                <c:pt idx="185">
                  <c:v>43286</c:v>
                </c:pt>
                <c:pt idx="186">
                  <c:v>43287</c:v>
                </c:pt>
                <c:pt idx="187">
                  <c:v>43288</c:v>
                </c:pt>
                <c:pt idx="188">
                  <c:v>43289</c:v>
                </c:pt>
                <c:pt idx="189">
                  <c:v>43290</c:v>
                </c:pt>
                <c:pt idx="190">
                  <c:v>43291</c:v>
                </c:pt>
                <c:pt idx="191">
                  <c:v>43292</c:v>
                </c:pt>
                <c:pt idx="192">
                  <c:v>43293</c:v>
                </c:pt>
                <c:pt idx="193">
                  <c:v>43294</c:v>
                </c:pt>
                <c:pt idx="194">
                  <c:v>43295</c:v>
                </c:pt>
                <c:pt idx="195">
                  <c:v>43296</c:v>
                </c:pt>
                <c:pt idx="196">
                  <c:v>43297</c:v>
                </c:pt>
                <c:pt idx="197">
                  <c:v>43298</c:v>
                </c:pt>
                <c:pt idx="198">
                  <c:v>43299</c:v>
                </c:pt>
                <c:pt idx="199">
                  <c:v>43300</c:v>
                </c:pt>
                <c:pt idx="200">
                  <c:v>43301</c:v>
                </c:pt>
                <c:pt idx="201">
                  <c:v>43302</c:v>
                </c:pt>
                <c:pt idx="202">
                  <c:v>43303</c:v>
                </c:pt>
                <c:pt idx="203">
                  <c:v>43304</c:v>
                </c:pt>
                <c:pt idx="204">
                  <c:v>43305</c:v>
                </c:pt>
                <c:pt idx="205">
                  <c:v>43306</c:v>
                </c:pt>
                <c:pt idx="206">
                  <c:v>43307</c:v>
                </c:pt>
                <c:pt idx="207">
                  <c:v>43308</c:v>
                </c:pt>
                <c:pt idx="208">
                  <c:v>43309</c:v>
                </c:pt>
                <c:pt idx="209">
                  <c:v>43310</c:v>
                </c:pt>
                <c:pt idx="210">
                  <c:v>43311</c:v>
                </c:pt>
                <c:pt idx="211">
                  <c:v>43312</c:v>
                </c:pt>
                <c:pt idx="212">
                  <c:v>43313</c:v>
                </c:pt>
                <c:pt idx="213">
                  <c:v>43314</c:v>
                </c:pt>
                <c:pt idx="214">
                  <c:v>43315</c:v>
                </c:pt>
                <c:pt idx="215">
                  <c:v>43316</c:v>
                </c:pt>
                <c:pt idx="216">
                  <c:v>43317</c:v>
                </c:pt>
                <c:pt idx="217">
                  <c:v>43318</c:v>
                </c:pt>
                <c:pt idx="218">
                  <c:v>43319</c:v>
                </c:pt>
                <c:pt idx="219">
                  <c:v>43320</c:v>
                </c:pt>
                <c:pt idx="220">
                  <c:v>43321</c:v>
                </c:pt>
                <c:pt idx="221">
                  <c:v>43322</c:v>
                </c:pt>
                <c:pt idx="222">
                  <c:v>43323</c:v>
                </c:pt>
                <c:pt idx="223">
                  <c:v>43324</c:v>
                </c:pt>
                <c:pt idx="224">
                  <c:v>43325</c:v>
                </c:pt>
                <c:pt idx="225">
                  <c:v>43326</c:v>
                </c:pt>
                <c:pt idx="226">
                  <c:v>43327</c:v>
                </c:pt>
                <c:pt idx="227">
                  <c:v>43328</c:v>
                </c:pt>
                <c:pt idx="228">
                  <c:v>43329</c:v>
                </c:pt>
                <c:pt idx="229">
                  <c:v>43330</c:v>
                </c:pt>
                <c:pt idx="230">
                  <c:v>43331</c:v>
                </c:pt>
                <c:pt idx="231">
                  <c:v>43332</c:v>
                </c:pt>
                <c:pt idx="232">
                  <c:v>43333</c:v>
                </c:pt>
                <c:pt idx="233">
                  <c:v>43334</c:v>
                </c:pt>
                <c:pt idx="234">
                  <c:v>43335</c:v>
                </c:pt>
                <c:pt idx="235">
                  <c:v>43336</c:v>
                </c:pt>
                <c:pt idx="236">
                  <c:v>43337</c:v>
                </c:pt>
                <c:pt idx="237">
                  <c:v>43338</c:v>
                </c:pt>
                <c:pt idx="238">
                  <c:v>43339</c:v>
                </c:pt>
                <c:pt idx="239">
                  <c:v>43340</c:v>
                </c:pt>
                <c:pt idx="240">
                  <c:v>43341</c:v>
                </c:pt>
                <c:pt idx="241">
                  <c:v>43342</c:v>
                </c:pt>
                <c:pt idx="242">
                  <c:v>43343</c:v>
                </c:pt>
                <c:pt idx="243">
                  <c:v>43344</c:v>
                </c:pt>
                <c:pt idx="244">
                  <c:v>43345</c:v>
                </c:pt>
                <c:pt idx="245">
                  <c:v>43346</c:v>
                </c:pt>
                <c:pt idx="246">
                  <c:v>43347</c:v>
                </c:pt>
                <c:pt idx="247">
                  <c:v>43348</c:v>
                </c:pt>
                <c:pt idx="248">
                  <c:v>43349</c:v>
                </c:pt>
                <c:pt idx="249">
                  <c:v>43350</c:v>
                </c:pt>
                <c:pt idx="250">
                  <c:v>43351</c:v>
                </c:pt>
                <c:pt idx="251">
                  <c:v>43352</c:v>
                </c:pt>
                <c:pt idx="252">
                  <c:v>43353</c:v>
                </c:pt>
                <c:pt idx="253">
                  <c:v>43354</c:v>
                </c:pt>
                <c:pt idx="254">
                  <c:v>43355</c:v>
                </c:pt>
                <c:pt idx="255">
                  <c:v>43356</c:v>
                </c:pt>
                <c:pt idx="256">
                  <c:v>43357</c:v>
                </c:pt>
                <c:pt idx="257">
                  <c:v>43358</c:v>
                </c:pt>
                <c:pt idx="258">
                  <c:v>43359</c:v>
                </c:pt>
                <c:pt idx="259">
                  <c:v>43360</c:v>
                </c:pt>
                <c:pt idx="260">
                  <c:v>43361</c:v>
                </c:pt>
                <c:pt idx="261">
                  <c:v>43362</c:v>
                </c:pt>
                <c:pt idx="262">
                  <c:v>43363</c:v>
                </c:pt>
                <c:pt idx="263">
                  <c:v>43364</c:v>
                </c:pt>
                <c:pt idx="264">
                  <c:v>43365</c:v>
                </c:pt>
                <c:pt idx="265">
                  <c:v>43366</c:v>
                </c:pt>
                <c:pt idx="266">
                  <c:v>43367</c:v>
                </c:pt>
                <c:pt idx="267">
                  <c:v>43368</c:v>
                </c:pt>
                <c:pt idx="268">
                  <c:v>43369</c:v>
                </c:pt>
                <c:pt idx="269">
                  <c:v>43370</c:v>
                </c:pt>
                <c:pt idx="270">
                  <c:v>43371</c:v>
                </c:pt>
                <c:pt idx="271">
                  <c:v>43372</c:v>
                </c:pt>
                <c:pt idx="272">
                  <c:v>43373</c:v>
                </c:pt>
                <c:pt idx="273">
                  <c:v>43374</c:v>
                </c:pt>
                <c:pt idx="274">
                  <c:v>43375</c:v>
                </c:pt>
                <c:pt idx="275">
                  <c:v>43376</c:v>
                </c:pt>
                <c:pt idx="276">
                  <c:v>43377</c:v>
                </c:pt>
                <c:pt idx="277">
                  <c:v>43378</c:v>
                </c:pt>
                <c:pt idx="278">
                  <c:v>43379</c:v>
                </c:pt>
                <c:pt idx="279">
                  <c:v>43380</c:v>
                </c:pt>
                <c:pt idx="280">
                  <c:v>43381</c:v>
                </c:pt>
                <c:pt idx="281">
                  <c:v>43382</c:v>
                </c:pt>
                <c:pt idx="282">
                  <c:v>43383</c:v>
                </c:pt>
                <c:pt idx="283">
                  <c:v>43384</c:v>
                </c:pt>
                <c:pt idx="284">
                  <c:v>43385</c:v>
                </c:pt>
                <c:pt idx="285">
                  <c:v>43386</c:v>
                </c:pt>
                <c:pt idx="286">
                  <c:v>43387</c:v>
                </c:pt>
                <c:pt idx="287">
                  <c:v>43388</c:v>
                </c:pt>
                <c:pt idx="288">
                  <c:v>43389</c:v>
                </c:pt>
                <c:pt idx="289">
                  <c:v>43390</c:v>
                </c:pt>
                <c:pt idx="290">
                  <c:v>43391</c:v>
                </c:pt>
                <c:pt idx="291">
                  <c:v>43392</c:v>
                </c:pt>
                <c:pt idx="292">
                  <c:v>43393</c:v>
                </c:pt>
                <c:pt idx="293">
                  <c:v>43394</c:v>
                </c:pt>
                <c:pt idx="294">
                  <c:v>43395</c:v>
                </c:pt>
                <c:pt idx="295">
                  <c:v>43396</c:v>
                </c:pt>
                <c:pt idx="296">
                  <c:v>43397</c:v>
                </c:pt>
                <c:pt idx="297">
                  <c:v>43398</c:v>
                </c:pt>
                <c:pt idx="298">
                  <c:v>43399</c:v>
                </c:pt>
                <c:pt idx="299">
                  <c:v>43400</c:v>
                </c:pt>
                <c:pt idx="300">
                  <c:v>43401</c:v>
                </c:pt>
                <c:pt idx="301">
                  <c:v>43402</c:v>
                </c:pt>
                <c:pt idx="302">
                  <c:v>43403</c:v>
                </c:pt>
                <c:pt idx="303">
                  <c:v>43404</c:v>
                </c:pt>
                <c:pt idx="304">
                  <c:v>43405</c:v>
                </c:pt>
                <c:pt idx="305">
                  <c:v>43406</c:v>
                </c:pt>
                <c:pt idx="306">
                  <c:v>43407</c:v>
                </c:pt>
                <c:pt idx="307">
                  <c:v>43408</c:v>
                </c:pt>
                <c:pt idx="308">
                  <c:v>43409</c:v>
                </c:pt>
                <c:pt idx="309">
                  <c:v>43410</c:v>
                </c:pt>
                <c:pt idx="310">
                  <c:v>43411</c:v>
                </c:pt>
                <c:pt idx="311">
                  <c:v>43412</c:v>
                </c:pt>
                <c:pt idx="312">
                  <c:v>43413</c:v>
                </c:pt>
                <c:pt idx="313">
                  <c:v>43414</c:v>
                </c:pt>
                <c:pt idx="314">
                  <c:v>43415</c:v>
                </c:pt>
                <c:pt idx="315">
                  <c:v>43416</c:v>
                </c:pt>
                <c:pt idx="316">
                  <c:v>43417</c:v>
                </c:pt>
                <c:pt idx="317">
                  <c:v>43418</c:v>
                </c:pt>
                <c:pt idx="318">
                  <c:v>43419</c:v>
                </c:pt>
                <c:pt idx="319">
                  <c:v>43420</c:v>
                </c:pt>
                <c:pt idx="320">
                  <c:v>43421</c:v>
                </c:pt>
                <c:pt idx="321">
                  <c:v>43422</c:v>
                </c:pt>
                <c:pt idx="322">
                  <c:v>43423</c:v>
                </c:pt>
                <c:pt idx="323">
                  <c:v>43424</c:v>
                </c:pt>
                <c:pt idx="324">
                  <c:v>43425</c:v>
                </c:pt>
                <c:pt idx="325">
                  <c:v>43426</c:v>
                </c:pt>
                <c:pt idx="326">
                  <c:v>43427</c:v>
                </c:pt>
                <c:pt idx="327">
                  <c:v>43428</c:v>
                </c:pt>
                <c:pt idx="328">
                  <c:v>43429</c:v>
                </c:pt>
                <c:pt idx="329">
                  <c:v>43430</c:v>
                </c:pt>
                <c:pt idx="330">
                  <c:v>43431</c:v>
                </c:pt>
                <c:pt idx="331">
                  <c:v>43432</c:v>
                </c:pt>
                <c:pt idx="332">
                  <c:v>43433</c:v>
                </c:pt>
                <c:pt idx="333">
                  <c:v>43434</c:v>
                </c:pt>
                <c:pt idx="334">
                  <c:v>43435</c:v>
                </c:pt>
                <c:pt idx="335">
                  <c:v>43436</c:v>
                </c:pt>
                <c:pt idx="336">
                  <c:v>43437</c:v>
                </c:pt>
                <c:pt idx="337">
                  <c:v>43438</c:v>
                </c:pt>
                <c:pt idx="338">
                  <c:v>43439</c:v>
                </c:pt>
                <c:pt idx="339">
                  <c:v>43440</c:v>
                </c:pt>
                <c:pt idx="340">
                  <c:v>43441</c:v>
                </c:pt>
                <c:pt idx="341">
                  <c:v>43442</c:v>
                </c:pt>
                <c:pt idx="342">
                  <c:v>43443</c:v>
                </c:pt>
                <c:pt idx="343">
                  <c:v>43444</c:v>
                </c:pt>
                <c:pt idx="344">
                  <c:v>43445</c:v>
                </c:pt>
                <c:pt idx="345">
                  <c:v>43446</c:v>
                </c:pt>
                <c:pt idx="346">
                  <c:v>43447</c:v>
                </c:pt>
                <c:pt idx="347">
                  <c:v>43448</c:v>
                </c:pt>
                <c:pt idx="348">
                  <c:v>43449</c:v>
                </c:pt>
                <c:pt idx="349">
                  <c:v>43450</c:v>
                </c:pt>
                <c:pt idx="350">
                  <c:v>43451</c:v>
                </c:pt>
                <c:pt idx="351">
                  <c:v>43452</c:v>
                </c:pt>
                <c:pt idx="352">
                  <c:v>43453</c:v>
                </c:pt>
                <c:pt idx="353">
                  <c:v>43454</c:v>
                </c:pt>
                <c:pt idx="354">
                  <c:v>43455</c:v>
                </c:pt>
                <c:pt idx="355">
                  <c:v>43456</c:v>
                </c:pt>
                <c:pt idx="356">
                  <c:v>43457</c:v>
                </c:pt>
                <c:pt idx="357">
                  <c:v>43458</c:v>
                </c:pt>
                <c:pt idx="358">
                  <c:v>43459</c:v>
                </c:pt>
                <c:pt idx="359">
                  <c:v>43460</c:v>
                </c:pt>
                <c:pt idx="360">
                  <c:v>43461</c:v>
                </c:pt>
                <c:pt idx="361">
                  <c:v>43462</c:v>
                </c:pt>
                <c:pt idx="362">
                  <c:v>43463</c:v>
                </c:pt>
                <c:pt idx="363">
                  <c:v>43464</c:v>
                </c:pt>
              </c:numCache>
            </c:numRef>
          </c:cat>
          <c:val>
            <c:numRef>
              <c:f>'Futures Price Analysis'!$AL$3:$AL$366</c:f>
              <c:numCache>
                <c:formatCode>General</c:formatCode>
                <c:ptCount val="364"/>
                <c:pt idx="0">
                  <c:v>5.81</c:v>
                </c:pt>
                <c:pt idx="1">
                  <c:v>5.81</c:v>
                </c:pt>
                <c:pt idx="2">
                  <c:v>5.79</c:v>
                </c:pt>
                <c:pt idx="3">
                  <c:v>5.88</c:v>
                </c:pt>
                <c:pt idx="4">
                  <c:v>5.64</c:v>
                </c:pt>
                <c:pt idx="5">
                  <c:v>5.98</c:v>
                </c:pt>
                <c:pt idx="6">
                  <c:v>5.81</c:v>
                </c:pt>
                <c:pt idx="7">
                  <c:v>5.58</c:v>
                </c:pt>
                <c:pt idx="8">
                  <c:v>5.52</c:v>
                </c:pt>
                <c:pt idx="9">
                  <c:v>5.52</c:v>
                </c:pt>
                <c:pt idx="10">
                  <c:v>5.45</c:v>
                </c:pt>
                <c:pt idx="11">
                  <c:v>5.54</c:v>
                </c:pt>
                <c:pt idx="12">
                  <c:v>5.18</c:v>
                </c:pt>
                <c:pt idx="13">
                  <c:v>4.97</c:v>
                </c:pt>
                <c:pt idx="14">
                  <c:v>4.84</c:v>
                </c:pt>
                <c:pt idx="15">
                  <c:v>4.8</c:v>
                </c:pt>
                <c:pt idx="16">
                  <c:v>4.8</c:v>
                </c:pt>
                <c:pt idx="17">
                  <c:v>4.8</c:v>
                </c:pt>
                <c:pt idx="18">
                  <c:v>4.8</c:v>
                </c:pt>
                <c:pt idx="19">
                  <c:v>4.6399999999999997</c:v>
                </c:pt>
                <c:pt idx="20">
                  <c:v>4.78</c:v>
                </c:pt>
                <c:pt idx="21">
                  <c:v>4.68</c:v>
                </c:pt>
                <c:pt idx="22">
                  <c:v>4.5199999999999996</c:v>
                </c:pt>
                <c:pt idx="23">
                  <c:v>4.5199999999999996</c:v>
                </c:pt>
                <c:pt idx="24">
                  <c:v>4.5199999999999996</c:v>
                </c:pt>
                <c:pt idx="25">
                  <c:v>4.49</c:v>
                </c:pt>
                <c:pt idx="26">
                  <c:v>4.5</c:v>
                </c:pt>
                <c:pt idx="27">
                  <c:v>4.4800000000000004</c:v>
                </c:pt>
                <c:pt idx="28">
                  <c:v>4.58</c:v>
                </c:pt>
                <c:pt idx="29">
                  <c:v>4.42</c:v>
                </c:pt>
                <c:pt idx="30">
                  <c:v>4.42</c:v>
                </c:pt>
                <c:pt idx="31">
                  <c:v>4.42</c:v>
                </c:pt>
                <c:pt idx="32">
                  <c:v>4.5599999999999996</c:v>
                </c:pt>
                <c:pt idx="33">
                  <c:v>4.51</c:v>
                </c:pt>
                <c:pt idx="34">
                  <c:v>4.5999999999999996</c:v>
                </c:pt>
                <c:pt idx="35">
                  <c:v>4.6399999999999997</c:v>
                </c:pt>
                <c:pt idx="36">
                  <c:v>4.7699999999999996</c:v>
                </c:pt>
                <c:pt idx="37">
                  <c:v>4.7699999999999996</c:v>
                </c:pt>
                <c:pt idx="38">
                  <c:v>4.7699999999999996</c:v>
                </c:pt>
                <c:pt idx="39">
                  <c:v>4.8099999999999996</c:v>
                </c:pt>
                <c:pt idx="40">
                  <c:v>4.54</c:v>
                </c:pt>
                <c:pt idx="41">
                  <c:v>4.53</c:v>
                </c:pt>
                <c:pt idx="42">
                  <c:v>4.49</c:v>
                </c:pt>
                <c:pt idx="43">
                  <c:v>4.45</c:v>
                </c:pt>
                <c:pt idx="44">
                  <c:v>4.45</c:v>
                </c:pt>
                <c:pt idx="45">
                  <c:v>4.45</c:v>
                </c:pt>
                <c:pt idx="46">
                  <c:v>4.45</c:v>
                </c:pt>
                <c:pt idx="47">
                  <c:v>4.2</c:v>
                </c:pt>
                <c:pt idx="48">
                  <c:v>4.21</c:v>
                </c:pt>
                <c:pt idx="49">
                  <c:v>4.08</c:v>
                </c:pt>
                <c:pt idx="50">
                  <c:v>4.01</c:v>
                </c:pt>
                <c:pt idx="51">
                  <c:v>4.01</c:v>
                </c:pt>
                <c:pt idx="52">
                  <c:v>4.01</c:v>
                </c:pt>
                <c:pt idx="53">
                  <c:v>4.0999999999999996</c:v>
                </c:pt>
                <c:pt idx="54">
                  <c:v>4.24</c:v>
                </c:pt>
                <c:pt idx="55">
                  <c:v>4.0599999999999996</c:v>
                </c:pt>
                <c:pt idx="56">
                  <c:v>4.08</c:v>
                </c:pt>
                <c:pt idx="57">
                  <c:v>4.1980000000000004</c:v>
                </c:pt>
                <c:pt idx="58">
                  <c:v>4.1980000000000004</c:v>
                </c:pt>
                <c:pt idx="59">
                  <c:v>4.1980000000000004</c:v>
                </c:pt>
                <c:pt idx="60">
                  <c:v>4.1980000000000004</c:v>
                </c:pt>
                <c:pt idx="61">
                  <c:v>4.1500000000000004</c:v>
                </c:pt>
                <c:pt idx="62">
                  <c:v>4.28</c:v>
                </c:pt>
                <c:pt idx="63">
                  <c:v>4.34</c:v>
                </c:pt>
                <c:pt idx="64">
                  <c:v>4.09</c:v>
                </c:pt>
                <c:pt idx="65">
                  <c:v>3.95</c:v>
                </c:pt>
                <c:pt idx="66">
                  <c:v>3.95</c:v>
                </c:pt>
                <c:pt idx="67">
                  <c:v>3.95</c:v>
                </c:pt>
                <c:pt idx="68">
                  <c:v>3.87</c:v>
                </c:pt>
                <c:pt idx="69">
                  <c:v>3.84</c:v>
                </c:pt>
                <c:pt idx="70">
                  <c:v>3.8</c:v>
                </c:pt>
                <c:pt idx="71">
                  <c:v>4</c:v>
                </c:pt>
                <c:pt idx="72">
                  <c:v>3.93</c:v>
                </c:pt>
                <c:pt idx="73">
                  <c:v>3.93</c:v>
                </c:pt>
                <c:pt idx="74">
                  <c:v>3.93</c:v>
                </c:pt>
                <c:pt idx="75">
                  <c:v>3.85</c:v>
                </c:pt>
                <c:pt idx="76">
                  <c:v>3.81</c:v>
                </c:pt>
                <c:pt idx="77">
                  <c:v>3.68</c:v>
                </c:pt>
                <c:pt idx="78">
                  <c:v>4.17</c:v>
                </c:pt>
                <c:pt idx="79">
                  <c:v>4.17</c:v>
                </c:pt>
                <c:pt idx="80">
                  <c:v>4.17</c:v>
                </c:pt>
                <c:pt idx="81">
                  <c:v>4.08</c:v>
                </c:pt>
                <c:pt idx="82">
                  <c:v>4.13</c:v>
                </c:pt>
                <c:pt idx="83">
                  <c:v>4.1100000000000003</c:v>
                </c:pt>
                <c:pt idx="84">
                  <c:v>3.98</c:v>
                </c:pt>
                <c:pt idx="85">
                  <c:v>3.87</c:v>
                </c:pt>
                <c:pt idx="86">
                  <c:v>3.63</c:v>
                </c:pt>
                <c:pt idx="87">
                  <c:v>3.63</c:v>
                </c:pt>
                <c:pt idx="88">
                  <c:v>3.63</c:v>
                </c:pt>
                <c:pt idx="89">
                  <c:v>3.74</c:v>
                </c:pt>
                <c:pt idx="90">
                  <c:v>3.78</c:v>
                </c:pt>
                <c:pt idx="91">
                  <c:v>3.7</c:v>
                </c:pt>
                <c:pt idx="92">
                  <c:v>3.78</c:v>
                </c:pt>
                <c:pt idx="93">
                  <c:v>3.8</c:v>
                </c:pt>
                <c:pt idx="94">
                  <c:v>3.8</c:v>
                </c:pt>
                <c:pt idx="95">
                  <c:v>3.8</c:v>
                </c:pt>
                <c:pt idx="96">
                  <c:v>3.73</c:v>
                </c:pt>
                <c:pt idx="97">
                  <c:v>3.56</c:v>
                </c:pt>
                <c:pt idx="98">
                  <c:v>3.63</c:v>
                </c:pt>
                <c:pt idx="99">
                  <c:v>3.61</c:v>
                </c:pt>
                <c:pt idx="100">
                  <c:v>3.61</c:v>
                </c:pt>
                <c:pt idx="101">
                  <c:v>3.61</c:v>
                </c:pt>
                <c:pt idx="102">
                  <c:v>3.61</c:v>
                </c:pt>
                <c:pt idx="103">
                  <c:v>3.63</c:v>
                </c:pt>
                <c:pt idx="104">
                  <c:v>3.69</c:v>
                </c:pt>
                <c:pt idx="105">
                  <c:v>3.69</c:v>
                </c:pt>
                <c:pt idx="106">
                  <c:v>3.6</c:v>
                </c:pt>
                <c:pt idx="107">
                  <c:v>3.73</c:v>
                </c:pt>
                <c:pt idx="108">
                  <c:v>3.73</c:v>
                </c:pt>
                <c:pt idx="109">
                  <c:v>3.73</c:v>
                </c:pt>
                <c:pt idx="110">
                  <c:v>3.54</c:v>
                </c:pt>
                <c:pt idx="111">
                  <c:v>3.51</c:v>
                </c:pt>
                <c:pt idx="112">
                  <c:v>3.53</c:v>
                </c:pt>
                <c:pt idx="113">
                  <c:v>3.41</c:v>
                </c:pt>
                <c:pt idx="114">
                  <c:v>3.3</c:v>
                </c:pt>
                <c:pt idx="115">
                  <c:v>3.3</c:v>
                </c:pt>
                <c:pt idx="116">
                  <c:v>3.3</c:v>
                </c:pt>
                <c:pt idx="117">
                  <c:v>3.25</c:v>
                </c:pt>
                <c:pt idx="118">
                  <c:v>3.32</c:v>
                </c:pt>
                <c:pt idx="119">
                  <c:v>3.4</c:v>
                </c:pt>
                <c:pt idx="120">
                  <c:v>3.37</c:v>
                </c:pt>
                <c:pt idx="121">
                  <c:v>3.55</c:v>
                </c:pt>
                <c:pt idx="122">
                  <c:v>3.55</c:v>
                </c:pt>
                <c:pt idx="123">
                  <c:v>3.55</c:v>
                </c:pt>
                <c:pt idx="124">
                  <c:v>3.73</c:v>
                </c:pt>
                <c:pt idx="125">
                  <c:v>3.62</c:v>
                </c:pt>
                <c:pt idx="126">
                  <c:v>3.89</c:v>
                </c:pt>
                <c:pt idx="127">
                  <c:v>4.0199999999999996</c:v>
                </c:pt>
                <c:pt idx="128">
                  <c:v>4.0199999999999996</c:v>
                </c:pt>
                <c:pt idx="129">
                  <c:v>4.0199999999999996</c:v>
                </c:pt>
                <c:pt idx="130">
                  <c:v>4.17</c:v>
                </c:pt>
                <c:pt idx="131">
                  <c:v>4.13</c:v>
                </c:pt>
                <c:pt idx="132">
                  <c:v>4.28</c:v>
                </c:pt>
                <c:pt idx="133">
                  <c:v>4.33</c:v>
                </c:pt>
                <c:pt idx="134">
                  <c:v>4.29</c:v>
                </c:pt>
                <c:pt idx="135">
                  <c:v>4.0999999999999996</c:v>
                </c:pt>
                <c:pt idx="136">
                  <c:v>4.0999999999999996</c:v>
                </c:pt>
                <c:pt idx="137">
                  <c:v>4.0999999999999996</c:v>
                </c:pt>
                <c:pt idx="138">
                  <c:v>4.1399999999999997</c:v>
                </c:pt>
                <c:pt idx="139">
                  <c:v>3.91</c:v>
                </c:pt>
                <c:pt idx="140">
                  <c:v>3.97</c:v>
                </c:pt>
                <c:pt idx="141">
                  <c:v>3.6</c:v>
                </c:pt>
                <c:pt idx="142">
                  <c:v>3.52</c:v>
                </c:pt>
                <c:pt idx="143">
                  <c:v>3.52</c:v>
                </c:pt>
                <c:pt idx="144">
                  <c:v>3.52</c:v>
                </c:pt>
                <c:pt idx="145">
                  <c:v>3.52</c:v>
                </c:pt>
                <c:pt idx="146">
                  <c:v>3.54</c:v>
                </c:pt>
                <c:pt idx="147">
                  <c:v>3.54</c:v>
                </c:pt>
                <c:pt idx="148">
                  <c:v>3.96</c:v>
                </c:pt>
                <c:pt idx="149">
                  <c:v>3.84</c:v>
                </c:pt>
                <c:pt idx="150">
                  <c:v>3.84</c:v>
                </c:pt>
                <c:pt idx="151">
                  <c:v>3.84</c:v>
                </c:pt>
                <c:pt idx="152">
                  <c:v>4.25</c:v>
                </c:pt>
                <c:pt idx="153">
                  <c:v>4.12</c:v>
                </c:pt>
                <c:pt idx="154">
                  <c:v>3.77</c:v>
                </c:pt>
                <c:pt idx="155">
                  <c:v>3.81</c:v>
                </c:pt>
                <c:pt idx="156">
                  <c:v>3.87</c:v>
                </c:pt>
                <c:pt idx="157">
                  <c:v>3.87</c:v>
                </c:pt>
                <c:pt idx="158">
                  <c:v>3.87</c:v>
                </c:pt>
                <c:pt idx="159">
                  <c:v>3.73</c:v>
                </c:pt>
                <c:pt idx="160">
                  <c:v>3.73</c:v>
                </c:pt>
                <c:pt idx="161">
                  <c:v>3.71</c:v>
                </c:pt>
                <c:pt idx="162">
                  <c:v>3.93</c:v>
                </c:pt>
                <c:pt idx="163">
                  <c:v>3.86</c:v>
                </c:pt>
                <c:pt idx="164">
                  <c:v>3.86</c:v>
                </c:pt>
                <c:pt idx="165">
                  <c:v>3.86</c:v>
                </c:pt>
                <c:pt idx="166">
                  <c:v>4.18</c:v>
                </c:pt>
                <c:pt idx="167">
                  <c:v>4.09</c:v>
                </c:pt>
                <c:pt idx="168">
                  <c:v>4.25</c:v>
                </c:pt>
                <c:pt idx="169">
                  <c:v>4.09</c:v>
                </c:pt>
                <c:pt idx="170">
                  <c:v>4.03</c:v>
                </c:pt>
                <c:pt idx="171">
                  <c:v>4.03</c:v>
                </c:pt>
                <c:pt idx="172">
                  <c:v>4.03</c:v>
                </c:pt>
                <c:pt idx="173">
                  <c:v>3.93</c:v>
                </c:pt>
                <c:pt idx="174">
                  <c:v>3.88</c:v>
                </c:pt>
                <c:pt idx="175">
                  <c:v>3.76</c:v>
                </c:pt>
                <c:pt idx="176">
                  <c:v>3.84</c:v>
                </c:pt>
                <c:pt idx="177">
                  <c:v>3.95</c:v>
                </c:pt>
                <c:pt idx="178">
                  <c:v>3.95</c:v>
                </c:pt>
                <c:pt idx="179">
                  <c:v>3.95</c:v>
                </c:pt>
                <c:pt idx="180">
                  <c:v>3.94</c:v>
                </c:pt>
                <c:pt idx="181">
                  <c:v>3.84</c:v>
                </c:pt>
                <c:pt idx="182">
                  <c:v>3.8</c:v>
                </c:pt>
                <c:pt idx="183">
                  <c:v>3.62</c:v>
                </c:pt>
                <c:pt idx="184">
                  <c:v>3.62</c:v>
                </c:pt>
                <c:pt idx="185">
                  <c:v>3.62</c:v>
                </c:pt>
                <c:pt idx="186">
                  <c:v>3.62</c:v>
                </c:pt>
                <c:pt idx="187">
                  <c:v>3.49</c:v>
                </c:pt>
                <c:pt idx="188">
                  <c:v>3.43</c:v>
                </c:pt>
                <c:pt idx="189">
                  <c:v>3.35</c:v>
                </c:pt>
                <c:pt idx="190">
                  <c:v>3.41</c:v>
                </c:pt>
                <c:pt idx="191">
                  <c:v>3.37</c:v>
                </c:pt>
                <c:pt idx="192">
                  <c:v>3.37</c:v>
                </c:pt>
                <c:pt idx="193">
                  <c:v>3.37</c:v>
                </c:pt>
                <c:pt idx="194">
                  <c:v>3.26</c:v>
                </c:pt>
                <c:pt idx="195">
                  <c:v>3.43</c:v>
                </c:pt>
                <c:pt idx="196">
                  <c:v>3.28</c:v>
                </c:pt>
                <c:pt idx="197">
                  <c:v>3.67</c:v>
                </c:pt>
                <c:pt idx="198">
                  <c:v>3.67</c:v>
                </c:pt>
                <c:pt idx="199">
                  <c:v>3.67</c:v>
                </c:pt>
                <c:pt idx="200">
                  <c:v>3.67</c:v>
                </c:pt>
                <c:pt idx="201">
                  <c:v>3.69</c:v>
                </c:pt>
                <c:pt idx="202">
                  <c:v>3.71</c:v>
                </c:pt>
                <c:pt idx="203">
                  <c:v>3.79</c:v>
                </c:pt>
                <c:pt idx="204">
                  <c:v>3.55</c:v>
                </c:pt>
                <c:pt idx="205">
                  <c:v>3.7</c:v>
                </c:pt>
                <c:pt idx="206">
                  <c:v>3.7</c:v>
                </c:pt>
                <c:pt idx="207">
                  <c:v>3.7</c:v>
                </c:pt>
                <c:pt idx="208">
                  <c:v>3.6</c:v>
                </c:pt>
                <c:pt idx="209">
                  <c:v>3.54</c:v>
                </c:pt>
                <c:pt idx="210">
                  <c:v>3.38</c:v>
                </c:pt>
                <c:pt idx="211">
                  <c:v>3.74</c:v>
                </c:pt>
                <c:pt idx="212">
                  <c:v>3.65</c:v>
                </c:pt>
                <c:pt idx="213">
                  <c:v>3.65</c:v>
                </c:pt>
                <c:pt idx="214">
                  <c:v>3.65</c:v>
                </c:pt>
                <c:pt idx="215">
                  <c:v>4.03</c:v>
                </c:pt>
                <c:pt idx="216">
                  <c:v>4</c:v>
                </c:pt>
                <c:pt idx="217">
                  <c:v>4.04</c:v>
                </c:pt>
                <c:pt idx="218">
                  <c:v>3.74</c:v>
                </c:pt>
                <c:pt idx="219">
                  <c:v>3.67</c:v>
                </c:pt>
                <c:pt idx="220">
                  <c:v>3.67</c:v>
                </c:pt>
                <c:pt idx="221">
                  <c:v>3.67</c:v>
                </c:pt>
                <c:pt idx="222">
                  <c:v>3.64</c:v>
                </c:pt>
                <c:pt idx="223">
                  <c:v>3.54</c:v>
                </c:pt>
                <c:pt idx="224">
                  <c:v>3.48</c:v>
                </c:pt>
                <c:pt idx="225">
                  <c:v>3.34</c:v>
                </c:pt>
                <c:pt idx="226">
                  <c:v>3.24</c:v>
                </c:pt>
                <c:pt idx="227">
                  <c:v>3.24</c:v>
                </c:pt>
                <c:pt idx="228">
                  <c:v>3.24</c:v>
                </c:pt>
                <c:pt idx="229">
                  <c:v>3.16</c:v>
                </c:pt>
                <c:pt idx="230">
                  <c:v>3.1</c:v>
                </c:pt>
                <c:pt idx="231">
                  <c:v>3.12</c:v>
                </c:pt>
                <c:pt idx="232">
                  <c:v>2.95</c:v>
                </c:pt>
                <c:pt idx="233">
                  <c:v>2.8</c:v>
                </c:pt>
                <c:pt idx="234">
                  <c:v>2.8</c:v>
                </c:pt>
                <c:pt idx="235">
                  <c:v>2.8</c:v>
                </c:pt>
                <c:pt idx="236">
                  <c:v>2.92</c:v>
                </c:pt>
                <c:pt idx="237">
                  <c:v>2.88</c:v>
                </c:pt>
                <c:pt idx="238">
                  <c:v>2.91</c:v>
                </c:pt>
                <c:pt idx="239">
                  <c:v>2.84</c:v>
                </c:pt>
                <c:pt idx="240">
                  <c:v>3.03</c:v>
                </c:pt>
                <c:pt idx="241">
                  <c:v>3.03</c:v>
                </c:pt>
                <c:pt idx="242">
                  <c:v>3.03</c:v>
                </c:pt>
                <c:pt idx="243">
                  <c:v>2.98</c:v>
                </c:pt>
                <c:pt idx="244">
                  <c:v>2.82</c:v>
                </c:pt>
                <c:pt idx="245">
                  <c:v>2.72</c:v>
                </c:pt>
                <c:pt idx="246">
                  <c:v>2.5099999999999998</c:v>
                </c:pt>
                <c:pt idx="247">
                  <c:v>2.73</c:v>
                </c:pt>
                <c:pt idx="248">
                  <c:v>2.73</c:v>
                </c:pt>
                <c:pt idx="249">
                  <c:v>2.73</c:v>
                </c:pt>
                <c:pt idx="250">
                  <c:v>2.73</c:v>
                </c:pt>
                <c:pt idx="251">
                  <c:v>2.81</c:v>
                </c:pt>
                <c:pt idx="252">
                  <c:v>2.83</c:v>
                </c:pt>
                <c:pt idx="253">
                  <c:v>3.26</c:v>
                </c:pt>
                <c:pt idx="254">
                  <c:v>2.96</c:v>
                </c:pt>
                <c:pt idx="255">
                  <c:v>2.96</c:v>
                </c:pt>
                <c:pt idx="256">
                  <c:v>2.96</c:v>
                </c:pt>
                <c:pt idx="257">
                  <c:v>3.3</c:v>
                </c:pt>
                <c:pt idx="258">
                  <c:v>3.32</c:v>
                </c:pt>
                <c:pt idx="259">
                  <c:v>3.76</c:v>
                </c:pt>
                <c:pt idx="260">
                  <c:v>3.46</c:v>
                </c:pt>
                <c:pt idx="261">
                  <c:v>3.78</c:v>
                </c:pt>
                <c:pt idx="262">
                  <c:v>3.78</c:v>
                </c:pt>
                <c:pt idx="263">
                  <c:v>3.78</c:v>
                </c:pt>
                <c:pt idx="264">
                  <c:v>3.58</c:v>
                </c:pt>
                <c:pt idx="265">
                  <c:v>3.61</c:v>
                </c:pt>
                <c:pt idx="266">
                  <c:v>3.86</c:v>
                </c:pt>
                <c:pt idx="267">
                  <c:v>3.88</c:v>
                </c:pt>
                <c:pt idx="268">
                  <c:v>3.88</c:v>
                </c:pt>
                <c:pt idx="269">
                  <c:v>3.88</c:v>
                </c:pt>
                <c:pt idx="270">
                  <c:v>3.8</c:v>
                </c:pt>
                <c:pt idx="271">
                  <c:v>3.73</c:v>
                </c:pt>
                <c:pt idx="272">
                  <c:v>3.96</c:v>
                </c:pt>
                <c:pt idx="273">
                  <c:v>3.87</c:v>
                </c:pt>
                <c:pt idx="274">
                  <c:v>3.8</c:v>
                </c:pt>
                <c:pt idx="275">
                  <c:v>3.8</c:v>
                </c:pt>
                <c:pt idx="276">
                  <c:v>3.8</c:v>
                </c:pt>
                <c:pt idx="277">
                  <c:v>3.73</c:v>
                </c:pt>
                <c:pt idx="278">
                  <c:v>3.74</c:v>
                </c:pt>
                <c:pt idx="279">
                  <c:v>3.87</c:v>
                </c:pt>
                <c:pt idx="280">
                  <c:v>3.62</c:v>
                </c:pt>
                <c:pt idx="281">
                  <c:v>3.65</c:v>
                </c:pt>
                <c:pt idx="282">
                  <c:v>3.65</c:v>
                </c:pt>
                <c:pt idx="283">
                  <c:v>3.65</c:v>
                </c:pt>
                <c:pt idx="284">
                  <c:v>3.6</c:v>
                </c:pt>
                <c:pt idx="285">
                  <c:v>3.63</c:v>
                </c:pt>
                <c:pt idx="286">
                  <c:v>3.7</c:v>
                </c:pt>
                <c:pt idx="287">
                  <c:v>3.66</c:v>
                </c:pt>
                <c:pt idx="288">
                  <c:v>3.54</c:v>
                </c:pt>
                <c:pt idx="289">
                  <c:v>3.54</c:v>
                </c:pt>
                <c:pt idx="290">
                  <c:v>3.54</c:v>
                </c:pt>
                <c:pt idx="291">
                  <c:v>3.43</c:v>
                </c:pt>
                <c:pt idx="292">
                  <c:v>3.51</c:v>
                </c:pt>
                <c:pt idx="293">
                  <c:v>3.54</c:v>
                </c:pt>
                <c:pt idx="294">
                  <c:v>3.37</c:v>
                </c:pt>
                <c:pt idx="295">
                  <c:v>3.33</c:v>
                </c:pt>
                <c:pt idx="296">
                  <c:v>3.33</c:v>
                </c:pt>
                <c:pt idx="297">
                  <c:v>3.33</c:v>
                </c:pt>
                <c:pt idx="298">
                  <c:v>3.32</c:v>
                </c:pt>
                <c:pt idx="299">
                  <c:v>3.35</c:v>
                </c:pt>
                <c:pt idx="300">
                  <c:v>3.29</c:v>
                </c:pt>
                <c:pt idx="301">
                  <c:v>3.89</c:v>
                </c:pt>
                <c:pt idx="302">
                  <c:v>4.04</c:v>
                </c:pt>
                <c:pt idx="303">
                  <c:v>4.04</c:v>
                </c:pt>
                <c:pt idx="304">
                  <c:v>4.04</c:v>
                </c:pt>
                <c:pt idx="305">
                  <c:v>3.83</c:v>
                </c:pt>
                <c:pt idx="306">
                  <c:v>3.87</c:v>
                </c:pt>
                <c:pt idx="307">
                  <c:v>3.84</c:v>
                </c:pt>
                <c:pt idx="308">
                  <c:v>3.86</c:v>
                </c:pt>
                <c:pt idx="309">
                  <c:v>3.94</c:v>
                </c:pt>
                <c:pt idx="310">
                  <c:v>3.94</c:v>
                </c:pt>
                <c:pt idx="311">
                  <c:v>3.94</c:v>
                </c:pt>
                <c:pt idx="312">
                  <c:v>4.09</c:v>
                </c:pt>
                <c:pt idx="313">
                  <c:v>4.21</c:v>
                </c:pt>
                <c:pt idx="314">
                  <c:v>4.05</c:v>
                </c:pt>
                <c:pt idx="315">
                  <c:v>3.93</c:v>
                </c:pt>
                <c:pt idx="316">
                  <c:v>3.8</c:v>
                </c:pt>
                <c:pt idx="317">
                  <c:v>3.8</c:v>
                </c:pt>
                <c:pt idx="318">
                  <c:v>3.8</c:v>
                </c:pt>
                <c:pt idx="319">
                  <c:v>3.8450000000000002</c:v>
                </c:pt>
                <c:pt idx="320">
                  <c:v>3.8180000000000001</c:v>
                </c:pt>
                <c:pt idx="321">
                  <c:v>4.03</c:v>
                </c:pt>
                <c:pt idx="322">
                  <c:v>4.0069999999999997</c:v>
                </c:pt>
                <c:pt idx="323">
                  <c:v>4.1639999999999997</c:v>
                </c:pt>
                <c:pt idx="324">
                  <c:v>4.1639999999999997</c:v>
                </c:pt>
                <c:pt idx="325">
                  <c:v>4.1639999999999997</c:v>
                </c:pt>
                <c:pt idx="326">
                  <c:v>4.2709999999999999</c:v>
                </c:pt>
                <c:pt idx="327">
                  <c:v>4.2640000000000002</c:v>
                </c:pt>
                <c:pt idx="328">
                  <c:v>4.2670000000000003</c:v>
                </c:pt>
                <c:pt idx="329">
                  <c:v>4.2670000000000003</c:v>
                </c:pt>
                <c:pt idx="330">
                  <c:v>4.399</c:v>
                </c:pt>
                <c:pt idx="331">
                  <c:v>4.399</c:v>
                </c:pt>
                <c:pt idx="332">
                  <c:v>4.399</c:v>
                </c:pt>
                <c:pt idx="333">
                  <c:v>4.21</c:v>
                </c:pt>
                <c:pt idx="334">
                  <c:v>4.18</c:v>
                </c:pt>
                <c:pt idx="335">
                  <c:v>4.2690000000000001</c:v>
                </c:pt>
                <c:pt idx="336">
                  <c:v>4.343</c:v>
                </c:pt>
                <c:pt idx="337">
                  <c:v>4.3490000000000002</c:v>
                </c:pt>
                <c:pt idx="338">
                  <c:v>4.3490000000000002</c:v>
                </c:pt>
                <c:pt idx="339">
                  <c:v>4.3490000000000002</c:v>
                </c:pt>
                <c:pt idx="340">
                  <c:v>4.4880000000000004</c:v>
                </c:pt>
                <c:pt idx="341">
                  <c:v>4.3929999999999998</c:v>
                </c:pt>
                <c:pt idx="342">
                  <c:v>4.6059999999999999</c:v>
                </c:pt>
                <c:pt idx="343">
                  <c:v>4.4349999999999996</c:v>
                </c:pt>
                <c:pt idx="344">
                  <c:v>4.4169999999999998</c:v>
                </c:pt>
                <c:pt idx="345">
                  <c:v>4.4169999999999998</c:v>
                </c:pt>
                <c:pt idx="346">
                  <c:v>4.4169999999999998</c:v>
                </c:pt>
                <c:pt idx="347">
                  <c:v>4.42</c:v>
                </c:pt>
                <c:pt idx="348">
                  <c:v>4.2549999999999999</c:v>
                </c:pt>
                <c:pt idx="349">
                  <c:v>4.2220000000000004</c:v>
                </c:pt>
                <c:pt idx="350">
                  <c:v>4.048</c:v>
                </c:pt>
                <c:pt idx="351">
                  <c:v>4.0659999999999998</c:v>
                </c:pt>
                <c:pt idx="352">
                  <c:v>4.0659999999999998</c:v>
                </c:pt>
                <c:pt idx="353">
                  <c:v>4.0659999999999998</c:v>
                </c:pt>
                <c:pt idx="354">
                  <c:v>4.2370000000000001</c:v>
                </c:pt>
                <c:pt idx="355">
                  <c:v>4.0590000000000002</c:v>
                </c:pt>
                <c:pt idx="356">
                  <c:v>4.1520000000000001</c:v>
                </c:pt>
                <c:pt idx="357">
                  <c:v>4.0830000000000002</c:v>
                </c:pt>
                <c:pt idx="358">
                  <c:v>4.0830000000000002</c:v>
                </c:pt>
                <c:pt idx="359">
                  <c:v>4.0830000000000002</c:v>
                </c:pt>
                <c:pt idx="360">
                  <c:v>4.0830000000000002</c:v>
                </c:pt>
                <c:pt idx="361">
                  <c:v>4.1120000000000001</c:v>
                </c:pt>
                <c:pt idx="362">
                  <c:v>4.2160000000000002</c:v>
                </c:pt>
                <c:pt idx="363">
                  <c:v>4.2869999999999999</c:v>
                </c:pt>
              </c:numCache>
            </c:numRef>
          </c:val>
          <c:extLst>
            <c:ext xmlns:c16="http://schemas.microsoft.com/office/drawing/2014/chart" uri="{C3380CC4-5D6E-409C-BE32-E72D297353CC}">
              <c16:uniqueId val="{00000000-07E0-4D23-85A6-81A627E8D510}"/>
            </c:ext>
          </c:extLst>
        </c:ser>
        <c:ser>
          <c:idx val="1"/>
          <c:order val="1"/>
          <c:tx>
            <c:strRef>
              <c:f>'Futures Price Analysis'!$AN$2</c:f>
              <c:strCache>
                <c:ptCount val="1"/>
                <c:pt idx="0">
                  <c:v>Max-Min</c:v>
                </c:pt>
              </c:strCache>
            </c:strRef>
          </c:tx>
          <c:spPr>
            <a:solidFill>
              <a:schemeClr val="bg1">
                <a:lumMod val="65000"/>
                <a:alpha val="40000"/>
              </a:schemeClr>
            </a:solidFill>
            <a:ln>
              <a:solidFill>
                <a:schemeClr val="bg1">
                  <a:lumMod val="85000"/>
                </a:schemeClr>
              </a:solidFill>
            </a:ln>
          </c:spPr>
          <c:cat>
            <c:numRef>
              <c:f>'Futures Price Analysis'!$AF$3:$AF$366</c:f>
              <c:numCache>
                <c:formatCode>d\-mmm</c:formatCode>
                <c:ptCount val="364"/>
                <c:pt idx="0">
                  <c:v>43101</c:v>
                </c:pt>
                <c:pt idx="1">
                  <c:v>43102</c:v>
                </c:pt>
                <c:pt idx="2">
                  <c:v>43103</c:v>
                </c:pt>
                <c:pt idx="3">
                  <c:v>43104</c:v>
                </c:pt>
                <c:pt idx="4">
                  <c:v>43105</c:v>
                </c:pt>
                <c:pt idx="5">
                  <c:v>43106</c:v>
                </c:pt>
                <c:pt idx="6">
                  <c:v>43107</c:v>
                </c:pt>
                <c:pt idx="7">
                  <c:v>43108</c:v>
                </c:pt>
                <c:pt idx="8">
                  <c:v>43109</c:v>
                </c:pt>
                <c:pt idx="9">
                  <c:v>43110</c:v>
                </c:pt>
                <c:pt idx="10">
                  <c:v>43111</c:v>
                </c:pt>
                <c:pt idx="11">
                  <c:v>43112</c:v>
                </c:pt>
                <c:pt idx="12">
                  <c:v>43113</c:v>
                </c:pt>
                <c:pt idx="13">
                  <c:v>43114</c:v>
                </c:pt>
                <c:pt idx="14">
                  <c:v>43115</c:v>
                </c:pt>
                <c:pt idx="15">
                  <c:v>43116</c:v>
                </c:pt>
                <c:pt idx="16">
                  <c:v>43117</c:v>
                </c:pt>
                <c:pt idx="17">
                  <c:v>43118</c:v>
                </c:pt>
                <c:pt idx="18">
                  <c:v>43119</c:v>
                </c:pt>
                <c:pt idx="19">
                  <c:v>43120</c:v>
                </c:pt>
                <c:pt idx="20">
                  <c:v>43121</c:v>
                </c:pt>
                <c:pt idx="21">
                  <c:v>43122</c:v>
                </c:pt>
                <c:pt idx="22">
                  <c:v>43123</c:v>
                </c:pt>
                <c:pt idx="23">
                  <c:v>43124</c:v>
                </c:pt>
                <c:pt idx="24">
                  <c:v>43125</c:v>
                </c:pt>
                <c:pt idx="25">
                  <c:v>43126</c:v>
                </c:pt>
                <c:pt idx="26">
                  <c:v>43127</c:v>
                </c:pt>
                <c:pt idx="27">
                  <c:v>43128</c:v>
                </c:pt>
                <c:pt idx="28">
                  <c:v>43129</c:v>
                </c:pt>
                <c:pt idx="29">
                  <c:v>43130</c:v>
                </c:pt>
                <c:pt idx="30">
                  <c:v>43131</c:v>
                </c:pt>
                <c:pt idx="31">
                  <c:v>43132</c:v>
                </c:pt>
                <c:pt idx="32">
                  <c:v>43133</c:v>
                </c:pt>
                <c:pt idx="33">
                  <c:v>43134</c:v>
                </c:pt>
                <c:pt idx="34">
                  <c:v>43135</c:v>
                </c:pt>
                <c:pt idx="35">
                  <c:v>43136</c:v>
                </c:pt>
                <c:pt idx="36">
                  <c:v>43137</c:v>
                </c:pt>
                <c:pt idx="37">
                  <c:v>43138</c:v>
                </c:pt>
                <c:pt idx="38">
                  <c:v>43139</c:v>
                </c:pt>
                <c:pt idx="39">
                  <c:v>43140</c:v>
                </c:pt>
                <c:pt idx="40">
                  <c:v>43141</c:v>
                </c:pt>
                <c:pt idx="41">
                  <c:v>43142</c:v>
                </c:pt>
                <c:pt idx="42">
                  <c:v>43143</c:v>
                </c:pt>
                <c:pt idx="43">
                  <c:v>43144</c:v>
                </c:pt>
                <c:pt idx="44">
                  <c:v>43145</c:v>
                </c:pt>
                <c:pt idx="45">
                  <c:v>43146</c:v>
                </c:pt>
                <c:pt idx="46">
                  <c:v>43147</c:v>
                </c:pt>
                <c:pt idx="47">
                  <c:v>43148</c:v>
                </c:pt>
                <c:pt idx="48">
                  <c:v>43149</c:v>
                </c:pt>
                <c:pt idx="49">
                  <c:v>43150</c:v>
                </c:pt>
                <c:pt idx="50">
                  <c:v>43151</c:v>
                </c:pt>
                <c:pt idx="51">
                  <c:v>43152</c:v>
                </c:pt>
                <c:pt idx="52">
                  <c:v>43153</c:v>
                </c:pt>
                <c:pt idx="53">
                  <c:v>43154</c:v>
                </c:pt>
                <c:pt idx="54">
                  <c:v>43155</c:v>
                </c:pt>
                <c:pt idx="55">
                  <c:v>43156</c:v>
                </c:pt>
                <c:pt idx="56">
                  <c:v>43157</c:v>
                </c:pt>
                <c:pt idx="57">
                  <c:v>43158</c:v>
                </c:pt>
                <c:pt idx="58">
                  <c:v>43159</c:v>
                </c:pt>
                <c:pt idx="59">
                  <c:v>43160</c:v>
                </c:pt>
                <c:pt idx="60">
                  <c:v>43161</c:v>
                </c:pt>
                <c:pt idx="61">
                  <c:v>43162</c:v>
                </c:pt>
                <c:pt idx="62">
                  <c:v>43163</c:v>
                </c:pt>
                <c:pt idx="63">
                  <c:v>43164</c:v>
                </c:pt>
                <c:pt idx="64">
                  <c:v>43165</c:v>
                </c:pt>
                <c:pt idx="65">
                  <c:v>43166</c:v>
                </c:pt>
                <c:pt idx="66">
                  <c:v>43167</c:v>
                </c:pt>
                <c:pt idx="67">
                  <c:v>43168</c:v>
                </c:pt>
                <c:pt idx="68">
                  <c:v>43169</c:v>
                </c:pt>
                <c:pt idx="69">
                  <c:v>43170</c:v>
                </c:pt>
                <c:pt idx="70">
                  <c:v>43171</c:v>
                </c:pt>
                <c:pt idx="71">
                  <c:v>43172</c:v>
                </c:pt>
                <c:pt idx="72">
                  <c:v>43173</c:v>
                </c:pt>
                <c:pt idx="73">
                  <c:v>43174</c:v>
                </c:pt>
                <c:pt idx="74">
                  <c:v>43175</c:v>
                </c:pt>
                <c:pt idx="75">
                  <c:v>43176</c:v>
                </c:pt>
                <c:pt idx="76">
                  <c:v>43177</c:v>
                </c:pt>
                <c:pt idx="77">
                  <c:v>43178</c:v>
                </c:pt>
                <c:pt idx="78">
                  <c:v>43179</c:v>
                </c:pt>
                <c:pt idx="79">
                  <c:v>43180</c:v>
                </c:pt>
                <c:pt idx="80">
                  <c:v>43181</c:v>
                </c:pt>
                <c:pt idx="81">
                  <c:v>43182</c:v>
                </c:pt>
                <c:pt idx="82">
                  <c:v>43183</c:v>
                </c:pt>
                <c:pt idx="83">
                  <c:v>43184</c:v>
                </c:pt>
                <c:pt idx="84">
                  <c:v>43185</c:v>
                </c:pt>
                <c:pt idx="85">
                  <c:v>43186</c:v>
                </c:pt>
                <c:pt idx="86">
                  <c:v>43187</c:v>
                </c:pt>
                <c:pt idx="87">
                  <c:v>43188</c:v>
                </c:pt>
                <c:pt idx="88">
                  <c:v>43189</c:v>
                </c:pt>
                <c:pt idx="89">
                  <c:v>43190</c:v>
                </c:pt>
                <c:pt idx="90">
                  <c:v>43191</c:v>
                </c:pt>
                <c:pt idx="91">
                  <c:v>43192</c:v>
                </c:pt>
                <c:pt idx="92">
                  <c:v>43193</c:v>
                </c:pt>
                <c:pt idx="93">
                  <c:v>43194</c:v>
                </c:pt>
                <c:pt idx="94">
                  <c:v>43195</c:v>
                </c:pt>
                <c:pt idx="95">
                  <c:v>43196</c:v>
                </c:pt>
                <c:pt idx="96">
                  <c:v>43197</c:v>
                </c:pt>
                <c:pt idx="97">
                  <c:v>43198</c:v>
                </c:pt>
                <c:pt idx="98">
                  <c:v>43199</c:v>
                </c:pt>
                <c:pt idx="99">
                  <c:v>43200</c:v>
                </c:pt>
                <c:pt idx="100">
                  <c:v>43201</c:v>
                </c:pt>
                <c:pt idx="101">
                  <c:v>43202</c:v>
                </c:pt>
                <c:pt idx="102">
                  <c:v>43203</c:v>
                </c:pt>
                <c:pt idx="103">
                  <c:v>43204</c:v>
                </c:pt>
                <c:pt idx="104">
                  <c:v>43205</c:v>
                </c:pt>
                <c:pt idx="105">
                  <c:v>43206</c:v>
                </c:pt>
                <c:pt idx="106">
                  <c:v>43207</c:v>
                </c:pt>
                <c:pt idx="107">
                  <c:v>43208</c:v>
                </c:pt>
                <c:pt idx="108">
                  <c:v>43209</c:v>
                </c:pt>
                <c:pt idx="109">
                  <c:v>43210</c:v>
                </c:pt>
                <c:pt idx="110">
                  <c:v>43211</c:v>
                </c:pt>
                <c:pt idx="111">
                  <c:v>43212</c:v>
                </c:pt>
                <c:pt idx="112">
                  <c:v>43213</c:v>
                </c:pt>
                <c:pt idx="113">
                  <c:v>43214</c:v>
                </c:pt>
                <c:pt idx="114">
                  <c:v>43215</c:v>
                </c:pt>
                <c:pt idx="115">
                  <c:v>43216</c:v>
                </c:pt>
                <c:pt idx="116">
                  <c:v>43217</c:v>
                </c:pt>
                <c:pt idx="117">
                  <c:v>43218</c:v>
                </c:pt>
                <c:pt idx="118">
                  <c:v>43219</c:v>
                </c:pt>
                <c:pt idx="119">
                  <c:v>43220</c:v>
                </c:pt>
                <c:pt idx="120">
                  <c:v>43221</c:v>
                </c:pt>
                <c:pt idx="121">
                  <c:v>43222</c:v>
                </c:pt>
                <c:pt idx="122">
                  <c:v>43223</c:v>
                </c:pt>
                <c:pt idx="123">
                  <c:v>43224</c:v>
                </c:pt>
                <c:pt idx="124">
                  <c:v>43225</c:v>
                </c:pt>
                <c:pt idx="125">
                  <c:v>43226</c:v>
                </c:pt>
                <c:pt idx="126">
                  <c:v>43227</c:v>
                </c:pt>
                <c:pt idx="127">
                  <c:v>43228</c:v>
                </c:pt>
                <c:pt idx="128">
                  <c:v>43229</c:v>
                </c:pt>
                <c:pt idx="129">
                  <c:v>43230</c:v>
                </c:pt>
                <c:pt idx="130">
                  <c:v>43231</c:v>
                </c:pt>
                <c:pt idx="131">
                  <c:v>43232</c:v>
                </c:pt>
                <c:pt idx="132">
                  <c:v>43233</c:v>
                </c:pt>
                <c:pt idx="133">
                  <c:v>43234</c:v>
                </c:pt>
                <c:pt idx="134">
                  <c:v>43235</c:v>
                </c:pt>
                <c:pt idx="135">
                  <c:v>43236</c:v>
                </c:pt>
                <c:pt idx="136">
                  <c:v>43237</c:v>
                </c:pt>
                <c:pt idx="137">
                  <c:v>43238</c:v>
                </c:pt>
                <c:pt idx="138">
                  <c:v>43239</c:v>
                </c:pt>
                <c:pt idx="139">
                  <c:v>43240</c:v>
                </c:pt>
                <c:pt idx="140">
                  <c:v>43241</c:v>
                </c:pt>
                <c:pt idx="141">
                  <c:v>43242</c:v>
                </c:pt>
                <c:pt idx="142">
                  <c:v>43243</c:v>
                </c:pt>
                <c:pt idx="143">
                  <c:v>43244</c:v>
                </c:pt>
                <c:pt idx="144">
                  <c:v>43245</c:v>
                </c:pt>
                <c:pt idx="145">
                  <c:v>43246</c:v>
                </c:pt>
                <c:pt idx="146">
                  <c:v>43247</c:v>
                </c:pt>
                <c:pt idx="147">
                  <c:v>43248</c:v>
                </c:pt>
                <c:pt idx="148">
                  <c:v>43249</c:v>
                </c:pt>
                <c:pt idx="149">
                  <c:v>43250</c:v>
                </c:pt>
                <c:pt idx="150">
                  <c:v>43251</c:v>
                </c:pt>
                <c:pt idx="151">
                  <c:v>43252</c:v>
                </c:pt>
                <c:pt idx="152">
                  <c:v>43253</c:v>
                </c:pt>
                <c:pt idx="153">
                  <c:v>43254</c:v>
                </c:pt>
                <c:pt idx="154">
                  <c:v>43255</c:v>
                </c:pt>
                <c:pt idx="155">
                  <c:v>43256</c:v>
                </c:pt>
                <c:pt idx="156">
                  <c:v>43257</c:v>
                </c:pt>
                <c:pt idx="157">
                  <c:v>43258</c:v>
                </c:pt>
                <c:pt idx="158">
                  <c:v>43259</c:v>
                </c:pt>
                <c:pt idx="159">
                  <c:v>43260</c:v>
                </c:pt>
                <c:pt idx="160">
                  <c:v>43261</c:v>
                </c:pt>
                <c:pt idx="161">
                  <c:v>43262</c:v>
                </c:pt>
                <c:pt idx="162">
                  <c:v>43263</c:v>
                </c:pt>
                <c:pt idx="163">
                  <c:v>43264</c:v>
                </c:pt>
                <c:pt idx="164">
                  <c:v>43265</c:v>
                </c:pt>
                <c:pt idx="165">
                  <c:v>43266</c:v>
                </c:pt>
                <c:pt idx="166">
                  <c:v>43267</c:v>
                </c:pt>
                <c:pt idx="167">
                  <c:v>43268</c:v>
                </c:pt>
                <c:pt idx="168">
                  <c:v>43269</c:v>
                </c:pt>
                <c:pt idx="169">
                  <c:v>43270</c:v>
                </c:pt>
                <c:pt idx="170">
                  <c:v>43271</c:v>
                </c:pt>
                <c:pt idx="171">
                  <c:v>43272</c:v>
                </c:pt>
                <c:pt idx="172">
                  <c:v>43273</c:v>
                </c:pt>
                <c:pt idx="173">
                  <c:v>43274</c:v>
                </c:pt>
                <c:pt idx="174">
                  <c:v>43275</c:v>
                </c:pt>
                <c:pt idx="175">
                  <c:v>43276</c:v>
                </c:pt>
                <c:pt idx="176">
                  <c:v>43277</c:v>
                </c:pt>
                <c:pt idx="177">
                  <c:v>43278</c:v>
                </c:pt>
                <c:pt idx="178">
                  <c:v>43279</c:v>
                </c:pt>
                <c:pt idx="179">
                  <c:v>43280</c:v>
                </c:pt>
                <c:pt idx="180">
                  <c:v>43281</c:v>
                </c:pt>
                <c:pt idx="181">
                  <c:v>43282</c:v>
                </c:pt>
                <c:pt idx="182">
                  <c:v>43283</c:v>
                </c:pt>
                <c:pt idx="183">
                  <c:v>43284</c:v>
                </c:pt>
                <c:pt idx="184">
                  <c:v>43285</c:v>
                </c:pt>
                <c:pt idx="185">
                  <c:v>43286</c:v>
                </c:pt>
                <c:pt idx="186">
                  <c:v>43287</c:v>
                </c:pt>
                <c:pt idx="187">
                  <c:v>43288</c:v>
                </c:pt>
                <c:pt idx="188">
                  <c:v>43289</c:v>
                </c:pt>
                <c:pt idx="189">
                  <c:v>43290</c:v>
                </c:pt>
                <c:pt idx="190">
                  <c:v>43291</c:v>
                </c:pt>
                <c:pt idx="191">
                  <c:v>43292</c:v>
                </c:pt>
                <c:pt idx="192">
                  <c:v>43293</c:v>
                </c:pt>
                <c:pt idx="193">
                  <c:v>43294</c:v>
                </c:pt>
                <c:pt idx="194">
                  <c:v>43295</c:v>
                </c:pt>
                <c:pt idx="195">
                  <c:v>43296</c:v>
                </c:pt>
                <c:pt idx="196">
                  <c:v>43297</c:v>
                </c:pt>
                <c:pt idx="197">
                  <c:v>43298</c:v>
                </c:pt>
                <c:pt idx="198">
                  <c:v>43299</c:v>
                </c:pt>
                <c:pt idx="199">
                  <c:v>43300</c:v>
                </c:pt>
                <c:pt idx="200">
                  <c:v>43301</c:v>
                </c:pt>
                <c:pt idx="201">
                  <c:v>43302</c:v>
                </c:pt>
                <c:pt idx="202">
                  <c:v>43303</c:v>
                </c:pt>
                <c:pt idx="203">
                  <c:v>43304</c:v>
                </c:pt>
                <c:pt idx="204">
                  <c:v>43305</c:v>
                </c:pt>
                <c:pt idx="205">
                  <c:v>43306</c:v>
                </c:pt>
                <c:pt idx="206">
                  <c:v>43307</c:v>
                </c:pt>
                <c:pt idx="207">
                  <c:v>43308</c:v>
                </c:pt>
                <c:pt idx="208">
                  <c:v>43309</c:v>
                </c:pt>
                <c:pt idx="209">
                  <c:v>43310</c:v>
                </c:pt>
                <c:pt idx="210">
                  <c:v>43311</c:v>
                </c:pt>
                <c:pt idx="211">
                  <c:v>43312</c:v>
                </c:pt>
                <c:pt idx="212">
                  <c:v>43313</c:v>
                </c:pt>
                <c:pt idx="213">
                  <c:v>43314</c:v>
                </c:pt>
                <c:pt idx="214">
                  <c:v>43315</c:v>
                </c:pt>
                <c:pt idx="215">
                  <c:v>43316</c:v>
                </c:pt>
                <c:pt idx="216">
                  <c:v>43317</c:v>
                </c:pt>
                <c:pt idx="217">
                  <c:v>43318</c:v>
                </c:pt>
                <c:pt idx="218">
                  <c:v>43319</c:v>
                </c:pt>
                <c:pt idx="219">
                  <c:v>43320</c:v>
                </c:pt>
                <c:pt idx="220">
                  <c:v>43321</c:v>
                </c:pt>
                <c:pt idx="221">
                  <c:v>43322</c:v>
                </c:pt>
                <c:pt idx="222">
                  <c:v>43323</c:v>
                </c:pt>
                <c:pt idx="223">
                  <c:v>43324</c:v>
                </c:pt>
                <c:pt idx="224">
                  <c:v>43325</c:v>
                </c:pt>
                <c:pt idx="225">
                  <c:v>43326</c:v>
                </c:pt>
                <c:pt idx="226">
                  <c:v>43327</c:v>
                </c:pt>
                <c:pt idx="227">
                  <c:v>43328</c:v>
                </c:pt>
                <c:pt idx="228">
                  <c:v>43329</c:v>
                </c:pt>
                <c:pt idx="229">
                  <c:v>43330</c:v>
                </c:pt>
                <c:pt idx="230">
                  <c:v>43331</c:v>
                </c:pt>
                <c:pt idx="231">
                  <c:v>43332</c:v>
                </c:pt>
                <c:pt idx="232">
                  <c:v>43333</c:v>
                </c:pt>
                <c:pt idx="233">
                  <c:v>43334</c:v>
                </c:pt>
                <c:pt idx="234">
                  <c:v>43335</c:v>
                </c:pt>
                <c:pt idx="235">
                  <c:v>43336</c:v>
                </c:pt>
                <c:pt idx="236">
                  <c:v>43337</c:v>
                </c:pt>
                <c:pt idx="237">
                  <c:v>43338</c:v>
                </c:pt>
                <c:pt idx="238">
                  <c:v>43339</c:v>
                </c:pt>
                <c:pt idx="239">
                  <c:v>43340</c:v>
                </c:pt>
                <c:pt idx="240">
                  <c:v>43341</c:v>
                </c:pt>
                <c:pt idx="241">
                  <c:v>43342</c:v>
                </c:pt>
                <c:pt idx="242">
                  <c:v>43343</c:v>
                </c:pt>
                <c:pt idx="243">
                  <c:v>43344</c:v>
                </c:pt>
                <c:pt idx="244">
                  <c:v>43345</c:v>
                </c:pt>
                <c:pt idx="245">
                  <c:v>43346</c:v>
                </c:pt>
                <c:pt idx="246">
                  <c:v>43347</c:v>
                </c:pt>
                <c:pt idx="247">
                  <c:v>43348</c:v>
                </c:pt>
                <c:pt idx="248">
                  <c:v>43349</c:v>
                </c:pt>
                <c:pt idx="249">
                  <c:v>43350</c:v>
                </c:pt>
                <c:pt idx="250">
                  <c:v>43351</c:v>
                </c:pt>
                <c:pt idx="251">
                  <c:v>43352</c:v>
                </c:pt>
                <c:pt idx="252">
                  <c:v>43353</c:v>
                </c:pt>
                <c:pt idx="253">
                  <c:v>43354</c:v>
                </c:pt>
                <c:pt idx="254">
                  <c:v>43355</c:v>
                </c:pt>
                <c:pt idx="255">
                  <c:v>43356</c:v>
                </c:pt>
                <c:pt idx="256">
                  <c:v>43357</c:v>
                </c:pt>
                <c:pt idx="257">
                  <c:v>43358</c:v>
                </c:pt>
                <c:pt idx="258">
                  <c:v>43359</c:v>
                </c:pt>
                <c:pt idx="259">
                  <c:v>43360</c:v>
                </c:pt>
                <c:pt idx="260">
                  <c:v>43361</c:v>
                </c:pt>
                <c:pt idx="261">
                  <c:v>43362</c:v>
                </c:pt>
                <c:pt idx="262">
                  <c:v>43363</c:v>
                </c:pt>
                <c:pt idx="263">
                  <c:v>43364</c:v>
                </c:pt>
                <c:pt idx="264">
                  <c:v>43365</c:v>
                </c:pt>
                <c:pt idx="265">
                  <c:v>43366</c:v>
                </c:pt>
                <c:pt idx="266">
                  <c:v>43367</c:v>
                </c:pt>
                <c:pt idx="267">
                  <c:v>43368</c:v>
                </c:pt>
                <c:pt idx="268">
                  <c:v>43369</c:v>
                </c:pt>
                <c:pt idx="269">
                  <c:v>43370</c:v>
                </c:pt>
                <c:pt idx="270">
                  <c:v>43371</c:v>
                </c:pt>
                <c:pt idx="271">
                  <c:v>43372</c:v>
                </c:pt>
                <c:pt idx="272">
                  <c:v>43373</c:v>
                </c:pt>
                <c:pt idx="273">
                  <c:v>43374</c:v>
                </c:pt>
                <c:pt idx="274">
                  <c:v>43375</c:v>
                </c:pt>
                <c:pt idx="275">
                  <c:v>43376</c:v>
                </c:pt>
                <c:pt idx="276">
                  <c:v>43377</c:v>
                </c:pt>
                <c:pt idx="277">
                  <c:v>43378</c:v>
                </c:pt>
                <c:pt idx="278">
                  <c:v>43379</c:v>
                </c:pt>
                <c:pt idx="279">
                  <c:v>43380</c:v>
                </c:pt>
                <c:pt idx="280">
                  <c:v>43381</c:v>
                </c:pt>
                <c:pt idx="281">
                  <c:v>43382</c:v>
                </c:pt>
                <c:pt idx="282">
                  <c:v>43383</c:v>
                </c:pt>
                <c:pt idx="283">
                  <c:v>43384</c:v>
                </c:pt>
                <c:pt idx="284">
                  <c:v>43385</c:v>
                </c:pt>
                <c:pt idx="285">
                  <c:v>43386</c:v>
                </c:pt>
                <c:pt idx="286">
                  <c:v>43387</c:v>
                </c:pt>
                <c:pt idx="287">
                  <c:v>43388</c:v>
                </c:pt>
                <c:pt idx="288">
                  <c:v>43389</c:v>
                </c:pt>
                <c:pt idx="289">
                  <c:v>43390</c:v>
                </c:pt>
                <c:pt idx="290">
                  <c:v>43391</c:v>
                </c:pt>
                <c:pt idx="291">
                  <c:v>43392</c:v>
                </c:pt>
                <c:pt idx="292">
                  <c:v>43393</c:v>
                </c:pt>
                <c:pt idx="293">
                  <c:v>43394</c:v>
                </c:pt>
                <c:pt idx="294">
                  <c:v>43395</c:v>
                </c:pt>
                <c:pt idx="295">
                  <c:v>43396</c:v>
                </c:pt>
                <c:pt idx="296">
                  <c:v>43397</c:v>
                </c:pt>
                <c:pt idx="297">
                  <c:v>43398</c:v>
                </c:pt>
                <c:pt idx="298">
                  <c:v>43399</c:v>
                </c:pt>
                <c:pt idx="299">
                  <c:v>43400</c:v>
                </c:pt>
                <c:pt idx="300">
                  <c:v>43401</c:v>
                </c:pt>
                <c:pt idx="301">
                  <c:v>43402</c:v>
                </c:pt>
                <c:pt idx="302">
                  <c:v>43403</c:v>
                </c:pt>
                <c:pt idx="303">
                  <c:v>43404</c:v>
                </c:pt>
                <c:pt idx="304">
                  <c:v>43405</c:v>
                </c:pt>
                <c:pt idx="305">
                  <c:v>43406</c:v>
                </c:pt>
                <c:pt idx="306">
                  <c:v>43407</c:v>
                </c:pt>
                <c:pt idx="307">
                  <c:v>43408</c:v>
                </c:pt>
                <c:pt idx="308">
                  <c:v>43409</c:v>
                </c:pt>
                <c:pt idx="309">
                  <c:v>43410</c:v>
                </c:pt>
                <c:pt idx="310">
                  <c:v>43411</c:v>
                </c:pt>
                <c:pt idx="311">
                  <c:v>43412</c:v>
                </c:pt>
                <c:pt idx="312">
                  <c:v>43413</c:v>
                </c:pt>
                <c:pt idx="313">
                  <c:v>43414</c:v>
                </c:pt>
                <c:pt idx="314">
                  <c:v>43415</c:v>
                </c:pt>
                <c:pt idx="315">
                  <c:v>43416</c:v>
                </c:pt>
                <c:pt idx="316">
                  <c:v>43417</c:v>
                </c:pt>
                <c:pt idx="317">
                  <c:v>43418</c:v>
                </c:pt>
                <c:pt idx="318">
                  <c:v>43419</c:v>
                </c:pt>
                <c:pt idx="319">
                  <c:v>43420</c:v>
                </c:pt>
                <c:pt idx="320">
                  <c:v>43421</c:v>
                </c:pt>
                <c:pt idx="321">
                  <c:v>43422</c:v>
                </c:pt>
                <c:pt idx="322">
                  <c:v>43423</c:v>
                </c:pt>
                <c:pt idx="323">
                  <c:v>43424</c:v>
                </c:pt>
                <c:pt idx="324">
                  <c:v>43425</c:v>
                </c:pt>
                <c:pt idx="325">
                  <c:v>43426</c:v>
                </c:pt>
                <c:pt idx="326">
                  <c:v>43427</c:v>
                </c:pt>
                <c:pt idx="327">
                  <c:v>43428</c:v>
                </c:pt>
                <c:pt idx="328">
                  <c:v>43429</c:v>
                </c:pt>
                <c:pt idx="329">
                  <c:v>43430</c:v>
                </c:pt>
                <c:pt idx="330">
                  <c:v>43431</c:v>
                </c:pt>
                <c:pt idx="331">
                  <c:v>43432</c:v>
                </c:pt>
                <c:pt idx="332">
                  <c:v>43433</c:v>
                </c:pt>
                <c:pt idx="333">
                  <c:v>43434</c:v>
                </c:pt>
                <c:pt idx="334">
                  <c:v>43435</c:v>
                </c:pt>
                <c:pt idx="335">
                  <c:v>43436</c:v>
                </c:pt>
                <c:pt idx="336">
                  <c:v>43437</c:v>
                </c:pt>
                <c:pt idx="337">
                  <c:v>43438</c:v>
                </c:pt>
                <c:pt idx="338">
                  <c:v>43439</c:v>
                </c:pt>
                <c:pt idx="339">
                  <c:v>43440</c:v>
                </c:pt>
                <c:pt idx="340">
                  <c:v>43441</c:v>
                </c:pt>
                <c:pt idx="341">
                  <c:v>43442</c:v>
                </c:pt>
                <c:pt idx="342">
                  <c:v>43443</c:v>
                </c:pt>
                <c:pt idx="343">
                  <c:v>43444</c:v>
                </c:pt>
                <c:pt idx="344">
                  <c:v>43445</c:v>
                </c:pt>
                <c:pt idx="345">
                  <c:v>43446</c:v>
                </c:pt>
                <c:pt idx="346">
                  <c:v>43447</c:v>
                </c:pt>
                <c:pt idx="347">
                  <c:v>43448</c:v>
                </c:pt>
                <c:pt idx="348">
                  <c:v>43449</c:v>
                </c:pt>
                <c:pt idx="349">
                  <c:v>43450</c:v>
                </c:pt>
                <c:pt idx="350">
                  <c:v>43451</c:v>
                </c:pt>
                <c:pt idx="351">
                  <c:v>43452</c:v>
                </c:pt>
                <c:pt idx="352">
                  <c:v>43453</c:v>
                </c:pt>
                <c:pt idx="353">
                  <c:v>43454</c:v>
                </c:pt>
                <c:pt idx="354">
                  <c:v>43455</c:v>
                </c:pt>
                <c:pt idx="355">
                  <c:v>43456</c:v>
                </c:pt>
                <c:pt idx="356">
                  <c:v>43457</c:v>
                </c:pt>
                <c:pt idx="357">
                  <c:v>43458</c:v>
                </c:pt>
                <c:pt idx="358">
                  <c:v>43459</c:v>
                </c:pt>
                <c:pt idx="359">
                  <c:v>43460</c:v>
                </c:pt>
                <c:pt idx="360">
                  <c:v>43461</c:v>
                </c:pt>
                <c:pt idx="361">
                  <c:v>43462</c:v>
                </c:pt>
                <c:pt idx="362">
                  <c:v>43463</c:v>
                </c:pt>
                <c:pt idx="363">
                  <c:v>43464</c:v>
                </c:pt>
              </c:numCache>
            </c:numRef>
          </c:cat>
          <c:val>
            <c:numRef>
              <c:f>'Futures Price Analysis'!$AN$3:$AN$366</c:f>
              <c:numCache>
                <c:formatCode>General</c:formatCode>
                <c:ptCount val="364"/>
                <c:pt idx="0">
                  <c:v>5.4130000000000011</c:v>
                </c:pt>
                <c:pt idx="1">
                  <c:v>5.4130000000000011</c:v>
                </c:pt>
                <c:pt idx="2">
                  <c:v>4.8359999999999994</c:v>
                </c:pt>
                <c:pt idx="3">
                  <c:v>4.3169999999999993</c:v>
                </c:pt>
                <c:pt idx="4">
                  <c:v>3.8590000000000009</c:v>
                </c:pt>
                <c:pt idx="5">
                  <c:v>3.6519999999999992</c:v>
                </c:pt>
                <c:pt idx="6">
                  <c:v>3.8220000000000001</c:v>
                </c:pt>
                <c:pt idx="7">
                  <c:v>4.0519999999999996</c:v>
                </c:pt>
                <c:pt idx="8">
                  <c:v>3.84</c:v>
                </c:pt>
                <c:pt idx="9">
                  <c:v>3.8160000000000007</c:v>
                </c:pt>
                <c:pt idx="10">
                  <c:v>3.79</c:v>
                </c:pt>
                <c:pt idx="11">
                  <c:v>3.4029999999999996</c:v>
                </c:pt>
                <c:pt idx="12">
                  <c:v>3.6110000000000007</c:v>
                </c:pt>
                <c:pt idx="13">
                  <c:v>3.8210000000000006</c:v>
                </c:pt>
                <c:pt idx="14">
                  <c:v>3.9510000000000005</c:v>
                </c:pt>
                <c:pt idx="15">
                  <c:v>3.9910000000000005</c:v>
                </c:pt>
                <c:pt idx="16">
                  <c:v>4.3679999999999994</c:v>
                </c:pt>
                <c:pt idx="17">
                  <c:v>3.894000000000001</c:v>
                </c:pt>
                <c:pt idx="18">
                  <c:v>4.1049999999999995</c:v>
                </c:pt>
                <c:pt idx="19">
                  <c:v>4.6399999999999997</c:v>
                </c:pt>
                <c:pt idx="20">
                  <c:v>4.4999999999999991</c:v>
                </c:pt>
                <c:pt idx="21">
                  <c:v>4.5999999999999996</c:v>
                </c:pt>
                <c:pt idx="22">
                  <c:v>4.0540000000000003</c:v>
                </c:pt>
                <c:pt idx="23">
                  <c:v>4.1620000000000008</c:v>
                </c:pt>
                <c:pt idx="24">
                  <c:v>3.9400000000000013</c:v>
                </c:pt>
                <c:pt idx="25">
                  <c:v>3.738999999999999</c:v>
                </c:pt>
                <c:pt idx="26">
                  <c:v>3.9000000000000004</c:v>
                </c:pt>
                <c:pt idx="27">
                  <c:v>3.92</c:v>
                </c:pt>
                <c:pt idx="28">
                  <c:v>3.8200000000000003</c:v>
                </c:pt>
                <c:pt idx="29">
                  <c:v>4.9689999999999994</c:v>
                </c:pt>
                <c:pt idx="30">
                  <c:v>4.8960000000000008</c:v>
                </c:pt>
                <c:pt idx="31">
                  <c:v>4.3030000000000008</c:v>
                </c:pt>
                <c:pt idx="32">
                  <c:v>3.7869999999999999</c:v>
                </c:pt>
                <c:pt idx="33">
                  <c:v>4.1029999999999998</c:v>
                </c:pt>
                <c:pt idx="34">
                  <c:v>4.0129999999999999</c:v>
                </c:pt>
                <c:pt idx="35">
                  <c:v>3.9729999999999999</c:v>
                </c:pt>
                <c:pt idx="36">
                  <c:v>3.2250000000000005</c:v>
                </c:pt>
                <c:pt idx="37">
                  <c:v>3.3320000000000007</c:v>
                </c:pt>
                <c:pt idx="38">
                  <c:v>3.5310000000000006</c:v>
                </c:pt>
                <c:pt idx="39">
                  <c:v>3.4910000000000005</c:v>
                </c:pt>
                <c:pt idx="40">
                  <c:v>3.7610000000000001</c:v>
                </c:pt>
                <c:pt idx="41">
                  <c:v>4.0010000000000003</c:v>
                </c:pt>
                <c:pt idx="42">
                  <c:v>3.9459999999999997</c:v>
                </c:pt>
                <c:pt idx="43">
                  <c:v>3.9379999999999997</c:v>
                </c:pt>
                <c:pt idx="44">
                  <c:v>4.3220000000000001</c:v>
                </c:pt>
                <c:pt idx="45">
                  <c:v>4.21</c:v>
                </c:pt>
                <c:pt idx="46">
                  <c:v>4.21</c:v>
                </c:pt>
                <c:pt idx="47">
                  <c:v>4.46</c:v>
                </c:pt>
                <c:pt idx="48">
                  <c:v>4.45</c:v>
                </c:pt>
                <c:pt idx="49">
                  <c:v>4.8970000000000002</c:v>
                </c:pt>
                <c:pt idx="50">
                  <c:v>4.9550000000000001</c:v>
                </c:pt>
                <c:pt idx="51">
                  <c:v>4.8810000000000002</c:v>
                </c:pt>
                <c:pt idx="52">
                  <c:v>5.136000000000001</c:v>
                </c:pt>
                <c:pt idx="53">
                  <c:v>5.0460000000000012</c:v>
                </c:pt>
                <c:pt idx="54">
                  <c:v>4.9060000000000006</c:v>
                </c:pt>
                <c:pt idx="55">
                  <c:v>5.1260000000000003</c:v>
                </c:pt>
                <c:pt idx="56">
                  <c:v>5.1259999999999994</c:v>
                </c:pt>
                <c:pt idx="57">
                  <c:v>4.7319999999999993</c:v>
                </c:pt>
                <c:pt idx="58">
                  <c:v>5.2449999999999992</c:v>
                </c:pt>
                <c:pt idx="59">
                  <c:v>5.1679999999999993</c:v>
                </c:pt>
                <c:pt idx="60">
                  <c:v>5.1679999999999993</c:v>
                </c:pt>
                <c:pt idx="61">
                  <c:v>5.2159999999999993</c:v>
                </c:pt>
                <c:pt idx="62">
                  <c:v>5.0659999999999998</c:v>
                </c:pt>
                <c:pt idx="63">
                  <c:v>5.0129999999999999</c:v>
                </c:pt>
                <c:pt idx="64">
                  <c:v>5.6509999999999998</c:v>
                </c:pt>
                <c:pt idx="65">
                  <c:v>5.7920000000000007</c:v>
                </c:pt>
                <c:pt idx="66">
                  <c:v>5.819</c:v>
                </c:pt>
                <c:pt idx="67">
                  <c:v>5.819</c:v>
                </c:pt>
                <c:pt idx="68">
                  <c:v>5.899</c:v>
                </c:pt>
                <c:pt idx="69">
                  <c:v>6.1839999999999993</c:v>
                </c:pt>
                <c:pt idx="70">
                  <c:v>6.2</c:v>
                </c:pt>
                <c:pt idx="71">
                  <c:v>6.0109999999999992</c:v>
                </c:pt>
                <c:pt idx="72">
                  <c:v>6.3000000000000007</c:v>
                </c:pt>
                <c:pt idx="73">
                  <c:v>5.9380000000000006</c:v>
                </c:pt>
                <c:pt idx="74">
                  <c:v>5.9380000000000006</c:v>
                </c:pt>
                <c:pt idx="75">
                  <c:v>6.0180000000000007</c:v>
                </c:pt>
                <c:pt idx="76">
                  <c:v>5.2899999999999991</c:v>
                </c:pt>
                <c:pt idx="77">
                  <c:v>5.734</c:v>
                </c:pt>
                <c:pt idx="78">
                  <c:v>4.8539999999999992</c:v>
                </c:pt>
                <c:pt idx="79">
                  <c:v>4.8949999999999996</c:v>
                </c:pt>
                <c:pt idx="80">
                  <c:v>4.8949999999999996</c:v>
                </c:pt>
                <c:pt idx="81">
                  <c:v>4.9849999999999994</c:v>
                </c:pt>
                <c:pt idx="82">
                  <c:v>4.9349999999999996</c:v>
                </c:pt>
                <c:pt idx="83">
                  <c:v>5.2190000000000003</c:v>
                </c:pt>
                <c:pt idx="84">
                  <c:v>5.4390000000000001</c:v>
                </c:pt>
                <c:pt idx="85">
                  <c:v>5.7019999999999991</c:v>
                </c:pt>
                <c:pt idx="86">
                  <c:v>5.9479999999999995</c:v>
                </c:pt>
                <c:pt idx="87">
                  <c:v>6.1700000000000008</c:v>
                </c:pt>
                <c:pt idx="88">
                  <c:v>6.1700000000000008</c:v>
                </c:pt>
                <c:pt idx="89">
                  <c:v>6.0600000000000005</c:v>
                </c:pt>
                <c:pt idx="90">
                  <c:v>6.3210000000000015</c:v>
                </c:pt>
                <c:pt idx="91">
                  <c:v>6.024</c:v>
                </c:pt>
                <c:pt idx="92">
                  <c:v>6.0520000000000014</c:v>
                </c:pt>
                <c:pt idx="93">
                  <c:v>5.617</c:v>
                </c:pt>
                <c:pt idx="94">
                  <c:v>5.5219999999999994</c:v>
                </c:pt>
                <c:pt idx="95">
                  <c:v>5.5219999999999994</c:v>
                </c:pt>
                <c:pt idx="96">
                  <c:v>5.5919999999999987</c:v>
                </c:pt>
                <c:pt idx="97">
                  <c:v>6.2309999999999999</c:v>
                </c:pt>
                <c:pt idx="98">
                  <c:v>6.0669999999999993</c:v>
                </c:pt>
                <c:pt idx="99">
                  <c:v>6.4459999999999997</c:v>
                </c:pt>
                <c:pt idx="100">
                  <c:v>6.4880000000000013</c:v>
                </c:pt>
                <c:pt idx="101">
                  <c:v>6.2910000000000004</c:v>
                </c:pt>
                <c:pt idx="102">
                  <c:v>6.2910000000000004</c:v>
                </c:pt>
                <c:pt idx="103">
                  <c:v>6.2709999999999999</c:v>
                </c:pt>
                <c:pt idx="104">
                  <c:v>6.3630000000000013</c:v>
                </c:pt>
                <c:pt idx="105">
                  <c:v>6.5150000000000006</c:v>
                </c:pt>
                <c:pt idx="106">
                  <c:v>6.8330000000000002</c:v>
                </c:pt>
                <c:pt idx="107">
                  <c:v>6.6529999999999987</c:v>
                </c:pt>
                <c:pt idx="108">
                  <c:v>6.8569999999999993</c:v>
                </c:pt>
                <c:pt idx="109">
                  <c:v>6.8569999999999993</c:v>
                </c:pt>
                <c:pt idx="110">
                  <c:v>7.0469999999999997</c:v>
                </c:pt>
                <c:pt idx="111">
                  <c:v>7.2230000000000008</c:v>
                </c:pt>
                <c:pt idx="112">
                  <c:v>7.077</c:v>
                </c:pt>
                <c:pt idx="113">
                  <c:v>7.3710000000000004</c:v>
                </c:pt>
                <c:pt idx="114">
                  <c:v>7.4899999999999993</c:v>
                </c:pt>
                <c:pt idx="115">
                  <c:v>7.6629999999999994</c:v>
                </c:pt>
                <c:pt idx="116">
                  <c:v>7.6629999999999994</c:v>
                </c:pt>
                <c:pt idx="117">
                  <c:v>7.7129999999999992</c:v>
                </c:pt>
                <c:pt idx="118">
                  <c:v>7.9599999999999991</c:v>
                </c:pt>
                <c:pt idx="119">
                  <c:v>7.4420000000000002</c:v>
                </c:pt>
                <c:pt idx="120">
                  <c:v>7.4729999999999999</c:v>
                </c:pt>
                <c:pt idx="121">
                  <c:v>7.0110000000000001</c:v>
                </c:pt>
                <c:pt idx="122">
                  <c:v>7.2269999999999994</c:v>
                </c:pt>
                <c:pt idx="123">
                  <c:v>7.2269999999999994</c:v>
                </c:pt>
                <c:pt idx="124">
                  <c:v>7.0469999999999988</c:v>
                </c:pt>
                <c:pt idx="125">
                  <c:v>7.5580000000000007</c:v>
                </c:pt>
                <c:pt idx="126">
                  <c:v>7.26</c:v>
                </c:pt>
                <c:pt idx="127">
                  <c:v>7.3070000000000004</c:v>
                </c:pt>
                <c:pt idx="128">
                  <c:v>7.2430000000000003</c:v>
                </c:pt>
                <c:pt idx="129">
                  <c:v>7.5170000000000012</c:v>
                </c:pt>
                <c:pt idx="130">
                  <c:v>7.3670000000000009</c:v>
                </c:pt>
                <c:pt idx="131">
                  <c:v>7.4070000000000009</c:v>
                </c:pt>
                <c:pt idx="132">
                  <c:v>7.0209999999999999</c:v>
                </c:pt>
                <c:pt idx="133">
                  <c:v>7.0920000000000005</c:v>
                </c:pt>
                <c:pt idx="134">
                  <c:v>7.3080000000000007</c:v>
                </c:pt>
                <c:pt idx="135">
                  <c:v>7.2989999999999995</c:v>
                </c:pt>
                <c:pt idx="136">
                  <c:v>6.9939999999999998</c:v>
                </c:pt>
                <c:pt idx="137">
                  <c:v>6.9939999999999998</c:v>
                </c:pt>
                <c:pt idx="138">
                  <c:v>6.9539999999999997</c:v>
                </c:pt>
                <c:pt idx="139">
                  <c:v>7.0440000000000005</c:v>
                </c:pt>
                <c:pt idx="140">
                  <c:v>7.3949999999999996</c:v>
                </c:pt>
                <c:pt idx="141">
                  <c:v>8.0400000000000009</c:v>
                </c:pt>
                <c:pt idx="142">
                  <c:v>8.1769999999999996</c:v>
                </c:pt>
                <c:pt idx="143">
                  <c:v>8.3369999999999997</c:v>
                </c:pt>
                <c:pt idx="144">
                  <c:v>8.3369999999999997</c:v>
                </c:pt>
                <c:pt idx="145">
                  <c:v>8.3369999999999997</c:v>
                </c:pt>
                <c:pt idx="146">
                  <c:v>8.3170000000000002</c:v>
                </c:pt>
                <c:pt idx="147">
                  <c:v>8.2609999999999992</c:v>
                </c:pt>
                <c:pt idx="148">
                  <c:v>7.9560000000000004</c:v>
                </c:pt>
                <c:pt idx="149">
                  <c:v>7.6340000000000003</c:v>
                </c:pt>
                <c:pt idx="150">
                  <c:v>7.8629999999999995</c:v>
                </c:pt>
                <c:pt idx="151">
                  <c:v>7.8629999999999995</c:v>
                </c:pt>
                <c:pt idx="152">
                  <c:v>7.4529999999999994</c:v>
                </c:pt>
                <c:pt idx="153">
                  <c:v>7.8489999999999993</c:v>
                </c:pt>
                <c:pt idx="154">
                  <c:v>8.4510000000000005</c:v>
                </c:pt>
                <c:pt idx="155">
                  <c:v>8.5689999999999991</c:v>
                </c:pt>
                <c:pt idx="156">
                  <c:v>8.6490000000000009</c:v>
                </c:pt>
                <c:pt idx="157">
                  <c:v>8.8230000000000004</c:v>
                </c:pt>
                <c:pt idx="158">
                  <c:v>8.8230000000000004</c:v>
                </c:pt>
                <c:pt idx="159">
                  <c:v>8.9629999999999992</c:v>
                </c:pt>
                <c:pt idx="160">
                  <c:v>8.8739999999999988</c:v>
                </c:pt>
                <c:pt idx="161">
                  <c:v>8.7250000000000014</c:v>
                </c:pt>
                <c:pt idx="162">
                  <c:v>8.73</c:v>
                </c:pt>
                <c:pt idx="163">
                  <c:v>8.9380000000000006</c:v>
                </c:pt>
                <c:pt idx="164">
                  <c:v>8.7650000000000006</c:v>
                </c:pt>
                <c:pt idx="165">
                  <c:v>8.7650000000000006</c:v>
                </c:pt>
                <c:pt idx="166">
                  <c:v>8.4450000000000003</c:v>
                </c:pt>
                <c:pt idx="167">
                  <c:v>8.843</c:v>
                </c:pt>
                <c:pt idx="168">
                  <c:v>8.702</c:v>
                </c:pt>
                <c:pt idx="169">
                  <c:v>9.120000000000001</c:v>
                </c:pt>
                <c:pt idx="170">
                  <c:v>8.8309999999999995</c:v>
                </c:pt>
                <c:pt idx="171">
                  <c:v>8.9639999999999986</c:v>
                </c:pt>
                <c:pt idx="172">
                  <c:v>8.9639999999999986</c:v>
                </c:pt>
                <c:pt idx="173">
                  <c:v>9.0640000000000001</c:v>
                </c:pt>
                <c:pt idx="174">
                  <c:v>9.3230000000000004</c:v>
                </c:pt>
                <c:pt idx="175">
                  <c:v>9.2509999999999994</c:v>
                </c:pt>
                <c:pt idx="176">
                  <c:v>8.9130000000000003</c:v>
                </c:pt>
                <c:pt idx="177">
                  <c:v>9.1550000000000011</c:v>
                </c:pt>
                <c:pt idx="178">
                  <c:v>9.2480000000000011</c:v>
                </c:pt>
                <c:pt idx="179">
                  <c:v>9.2480000000000011</c:v>
                </c:pt>
                <c:pt idx="180">
                  <c:v>9.2580000000000009</c:v>
                </c:pt>
                <c:pt idx="181">
                  <c:v>9.5129999999999999</c:v>
                </c:pt>
                <c:pt idx="182">
                  <c:v>9.7050000000000018</c:v>
                </c:pt>
                <c:pt idx="183">
                  <c:v>9.7689999999999984</c:v>
                </c:pt>
                <c:pt idx="184">
                  <c:v>9.9570000000000007</c:v>
                </c:pt>
                <c:pt idx="185">
                  <c:v>9.9570000000000007</c:v>
                </c:pt>
                <c:pt idx="186">
                  <c:v>9.9570000000000007</c:v>
                </c:pt>
                <c:pt idx="187">
                  <c:v>10.087</c:v>
                </c:pt>
                <c:pt idx="188">
                  <c:v>9.5470000000000006</c:v>
                </c:pt>
                <c:pt idx="189">
                  <c:v>9.0180000000000007</c:v>
                </c:pt>
                <c:pt idx="190">
                  <c:v>8.5960000000000001</c:v>
                </c:pt>
                <c:pt idx="191">
                  <c:v>8.93</c:v>
                </c:pt>
                <c:pt idx="192">
                  <c:v>8.5339999999999989</c:v>
                </c:pt>
                <c:pt idx="193">
                  <c:v>8.5339999999999989</c:v>
                </c:pt>
                <c:pt idx="194">
                  <c:v>8.6440000000000001</c:v>
                </c:pt>
                <c:pt idx="195">
                  <c:v>8.5289999999999999</c:v>
                </c:pt>
                <c:pt idx="196">
                  <c:v>8.197000000000001</c:v>
                </c:pt>
                <c:pt idx="197">
                  <c:v>7.7279999999999998</c:v>
                </c:pt>
                <c:pt idx="198">
                  <c:v>6.8670000000000009</c:v>
                </c:pt>
                <c:pt idx="199">
                  <c:v>6.9</c:v>
                </c:pt>
                <c:pt idx="200">
                  <c:v>6.9</c:v>
                </c:pt>
                <c:pt idx="201">
                  <c:v>6.8800000000000008</c:v>
                </c:pt>
                <c:pt idx="202">
                  <c:v>6.8</c:v>
                </c:pt>
                <c:pt idx="203">
                  <c:v>6.28</c:v>
                </c:pt>
                <c:pt idx="204">
                  <c:v>6.2399999999999993</c:v>
                </c:pt>
                <c:pt idx="205">
                  <c:v>5.62</c:v>
                </c:pt>
                <c:pt idx="206">
                  <c:v>5.38</c:v>
                </c:pt>
                <c:pt idx="207">
                  <c:v>5.38</c:v>
                </c:pt>
                <c:pt idx="208">
                  <c:v>5.48</c:v>
                </c:pt>
                <c:pt idx="209">
                  <c:v>5.62</c:v>
                </c:pt>
                <c:pt idx="210">
                  <c:v>5.8400000000000007</c:v>
                </c:pt>
                <c:pt idx="211">
                  <c:v>5.51</c:v>
                </c:pt>
                <c:pt idx="212">
                  <c:v>5.4699999999999989</c:v>
                </c:pt>
                <c:pt idx="213">
                  <c:v>5.74</c:v>
                </c:pt>
                <c:pt idx="214">
                  <c:v>5.74</c:v>
                </c:pt>
                <c:pt idx="215">
                  <c:v>5.36</c:v>
                </c:pt>
                <c:pt idx="216">
                  <c:v>4.7300000000000004</c:v>
                </c:pt>
                <c:pt idx="217">
                  <c:v>4.6900000000000004</c:v>
                </c:pt>
                <c:pt idx="218">
                  <c:v>5.0299999999999994</c:v>
                </c:pt>
                <c:pt idx="219">
                  <c:v>5.0299999999999994</c:v>
                </c:pt>
                <c:pt idx="220">
                  <c:v>5.0139999999999993</c:v>
                </c:pt>
                <c:pt idx="221">
                  <c:v>4.9789999999999992</c:v>
                </c:pt>
                <c:pt idx="222">
                  <c:v>5.4309999999999992</c:v>
                </c:pt>
                <c:pt idx="223">
                  <c:v>5.7610000000000001</c:v>
                </c:pt>
                <c:pt idx="224">
                  <c:v>6.1079999999999988</c:v>
                </c:pt>
                <c:pt idx="225">
                  <c:v>6.2479999999999993</c:v>
                </c:pt>
                <c:pt idx="226">
                  <c:v>6.347999999999999</c:v>
                </c:pt>
                <c:pt idx="227">
                  <c:v>6.2999999999999989</c:v>
                </c:pt>
                <c:pt idx="228">
                  <c:v>6.5120000000000005</c:v>
                </c:pt>
                <c:pt idx="229">
                  <c:v>6.2309999999999999</c:v>
                </c:pt>
                <c:pt idx="230">
                  <c:v>5.8280000000000012</c:v>
                </c:pt>
                <c:pt idx="231">
                  <c:v>5.9910000000000005</c:v>
                </c:pt>
                <c:pt idx="232">
                  <c:v>6.1610000000000005</c:v>
                </c:pt>
                <c:pt idx="233">
                  <c:v>6.3110000000000008</c:v>
                </c:pt>
                <c:pt idx="234">
                  <c:v>6.7640000000000002</c:v>
                </c:pt>
                <c:pt idx="235">
                  <c:v>6.883</c:v>
                </c:pt>
                <c:pt idx="236">
                  <c:v>7.0640000000000001</c:v>
                </c:pt>
                <c:pt idx="237">
                  <c:v>6.89</c:v>
                </c:pt>
                <c:pt idx="238">
                  <c:v>6.8819999999999997</c:v>
                </c:pt>
                <c:pt idx="239">
                  <c:v>6.952</c:v>
                </c:pt>
                <c:pt idx="240">
                  <c:v>6.7620000000000005</c:v>
                </c:pt>
                <c:pt idx="241">
                  <c:v>7.8170000000000002</c:v>
                </c:pt>
                <c:pt idx="242">
                  <c:v>8.6290000000000013</c:v>
                </c:pt>
                <c:pt idx="243">
                  <c:v>8.4919999999999991</c:v>
                </c:pt>
                <c:pt idx="244">
                  <c:v>8.9369999999999994</c:v>
                </c:pt>
                <c:pt idx="245">
                  <c:v>8.9710000000000001</c:v>
                </c:pt>
                <c:pt idx="246">
                  <c:v>9.1810000000000009</c:v>
                </c:pt>
                <c:pt idx="247">
                  <c:v>8.9610000000000003</c:v>
                </c:pt>
                <c:pt idx="248">
                  <c:v>8.9610000000000003</c:v>
                </c:pt>
                <c:pt idx="249">
                  <c:v>8.9269999999999996</c:v>
                </c:pt>
                <c:pt idx="250">
                  <c:v>8.4710000000000001</c:v>
                </c:pt>
                <c:pt idx="251">
                  <c:v>8.536999999999999</c:v>
                </c:pt>
                <c:pt idx="252">
                  <c:v>8.4329999999999998</c:v>
                </c:pt>
                <c:pt idx="253">
                  <c:v>8.0030000000000001</c:v>
                </c:pt>
                <c:pt idx="254">
                  <c:v>8.3030000000000008</c:v>
                </c:pt>
                <c:pt idx="255">
                  <c:v>8.0710000000000015</c:v>
                </c:pt>
                <c:pt idx="256">
                  <c:v>7.8029999999999999</c:v>
                </c:pt>
                <c:pt idx="257">
                  <c:v>7.8660000000000005</c:v>
                </c:pt>
                <c:pt idx="258">
                  <c:v>8.016</c:v>
                </c:pt>
                <c:pt idx="259">
                  <c:v>7.3840000000000003</c:v>
                </c:pt>
                <c:pt idx="260">
                  <c:v>7.6840000000000002</c:v>
                </c:pt>
                <c:pt idx="261">
                  <c:v>7.3640000000000008</c:v>
                </c:pt>
                <c:pt idx="262">
                  <c:v>8.8830000000000009</c:v>
                </c:pt>
                <c:pt idx="263">
                  <c:v>8.7120000000000015</c:v>
                </c:pt>
                <c:pt idx="264">
                  <c:v>9.0139999999999993</c:v>
                </c:pt>
                <c:pt idx="265">
                  <c:v>9.18</c:v>
                </c:pt>
                <c:pt idx="266">
                  <c:v>8.4640000000000004</c:v>
                </c:pt>
                <c:pt idx="267">
                  <c:v>8.4439999999999991</c:v>
                </c:pt>
                <c:pt idx="268">
                  <c:v>8.4439999999999991</c:v>
                </c:pt>
                <c:pt idx="269">
                  <c:v>8.5599999999999987</c:v>
                </c:pt>
                <c:pt idx="270">
                  <c:v>8.8560000000000016</c:v>
                </c:pt>
                <c:pt idx="271">
                  <c:v>10.177</c:v>
                </c:pt>
                <c:pt idx="272">
                  <c:v>10.236000000000001</c:v>
                </c:pt>
                <c:pt idx="273">
                  <c:v>10.050999999999998</c:v>
                </c:pt>
                <c:pt idx="274">
                  <c:v>10.120999999999999</c:v>
                </c:pt>
                <c:pt idx="275">
                  <c:v>10.120999999999999</c:v>
                </c:pt>
                <c:pt idx="276">
                  <c:v>10.216999999999999</c:v>
                </c:pt>
                <c:pt idx="277">
                  <c:v>10.494</c:v>
                </c:pt>
                <c:pt idx="278">
                  <c:v>10.443</c:v>
                </c:pt>
                <c:pt idx="279">
                  <c:v>9.504999999999999</c:v>
                </c:pt>
                <c:pt idx="280">
                  <c:v>9.6060000000000016</c:v>
                </c:pt>
                <c:pt idx="281">
                  <c:v>9.5760000000000005</c:v>
                </c:pt>
                <c:pt idx="282">
                  <c:v>9.5760000000000005</c:v>
                </c:pt>
                <c:pt idx="283">
                  <c:v>9.3249999999999993</c:v>
                </c:pt>
                <c:pt idx="284">
                  <c:v>9.9190000000000005</c:v>
                </c:pt>
                <c:pt idx="285">
                  <c:v>9.8939999999999984</c:v>
                </c:pt>
                <c:pt idx="286">
                  <c:v>9.4029999999999987</c:v>
                </c:pt>
                <c:pt idx="287">
                  <c:v>9.5589999999999993</c:v>
                </c:pt>
                <c:pt idx="288">
                  <c:v>9.6789999999999985</c:v>
                </c:pt>
                <c:pt idx="289">
                  <c:v>9.6789999999999985</c:v>
                </c:pt>
                <c:pt idx="290">
                  <c:v>10.347000000000001</c:v>
                </c:pt>
                <c:pt idx="291">
                  <c:v>9.9909999999999997</c:v>
                </c:pt>
                <c:pt idx="292">
                  <c:v>10.039</c:v>
                </c:pt>
                <c:pt idx="293">
                  <c:v>9.4370000000000012</c:v>
                </c:pt>
                <c:pt idx="294">
                  <c:v>9.5019999999999989</c:v>
                </c:pt>
                <c:pt idx="295">
                  <c:v>9.5419999999999998</c:v>
                </c:pt>
                <c:pt idx="296">
                  <c:v>9.5419999999999998</c:v>
                </c:pt>
                <c:pt idx="297">
                  <c:v>9.6739999999999995</c:v>
                </c:pt>
                <c:pt idx="298">
                  <c:v>11.017999999999999</c:v>
                </c:pt>
                <c:pt idx="299">
                  <c:v>10.69</c:v>
                </c:pt>
                <c:pt idx="300">
                  <c:v>10.542000000000002</c:v>
                </c:pt>
                <c:pt idx="301">
                  <c:v>9.1649999999999991</c:v>
                </c:pt>
                <c:pt idx="302">
                  <c:v>9.0150000000000006</c:v>
                </c:pt>
                <c:pt idx="303">
                  <c:v>9.0150000000000006</c:v>
                </c:pt>
                <c:pt idx="304">
                  <c:v>8.1649999999999991</c:v>
                </c:pt>
                <c:pt idx="305">
                  <c:v>8.0299999999999994</c:v>
                </c:pt>
                <c:pt idx="306">
                  <c:v>7.7339999999999991</c:v>
                </c:pt>
                <c:pt idx="307">
                  <c:v>7.8490000000000002</c:v>
                </c:pt>
                <c:pt idx="308">
                  <c:v>7.5549999999999997</c:v>
                </c:pt>
                <c:pt idx="309">
                  <c:v>7.4749999999999996</c:v>
                </c:pt>
                <c:pt idx="310">
                  <c:v>7.4749999999999996</c:v>
                </c:pt>
                <c:pt idx="311">
                  <c:v>7.9329999999999998</c:v>
                </c:pt>
                <c:pt idx="312">
                  <c:v>7.7029999999999994</c:v>
                </c:pt>
                <c:pt idx="313">
                  <c:v>7.4590000000000005</c:v>
                </c:pt>
                <c:pt idx="314">
                  <c:v>7.330000000000001</c:v>
                </c:pt>
                <c:pt idx="315">
                  <c:v>7.782</c:v>
                </c:pt>
                <c:pt idx="316">
                  <c:v>7.9119999999999999</c:v>
                </c:pt>
                <c:pt idx="317">
                  <c:v>7.9119999999999999</c:v>
                </c:pt>
                <c:pt idx="318">
                  <c:v>7.8069999999999995</c:v>
                </c:pt>
                <c:pt idx="319">
                  <c:v>7.718</c:v>
                </c:pt>
                <c:pt idx="320">
                  <c:v>8.511000000000001</c:v>
                </c:pt>
                <c:pt idx="321">
                  <c:v>7.9119999999999999</c:v>
                </c:pt>
                <c:pt idx="322">
                  <c:v>7.407</c:v>
                </c:pt>
                <c:pt idx="323">
                  <c:v>7.25</c:v>
                </c:pt>
                <c:pt idx="324">
                  <c:v>7.25</c:v>
                </c:pt>
                <c:pt idx="325">
                  <c:v>7.1669999999999998</c:v>
                </c:pt>
                <c:pt idx="326">
                  <c:v>7.3430000000000009</c:v>
                </c:pt>
                <c:pt idx="327">
                  <c:v>7.355999999999999</c:v>
                </c:pt>
                <c:pt idx="328">
                  <c:v>7.3529999999999989</c:v>
                </c:pt>
                <c:pt idx="329">
                  <c:v>7.3529999999999989</c:v>
                </c:pt>
                <c:pt idx="330">
                  <c:v>7.2209999999999992</c:v>
                </c:pt>
                <c:pt idx="331">
                  <c:v>7.2209999999999992</c:v>
                </c:pt>
                <c:pt idx="332">
                  <c:v>6.7809999999999997</c:v>
                </c:pt>
                <c:pt idx="333">
                  <c:v>7.5260000000000007</c:v>
                </c:pt>
                <c:pt idx="334">
                  <c:v>8.407</c:v>
                </c:pt>
                <c:pt idx="335">
                  <c:v>8.7579999999999991</c:v>
                </c:pt>
                <c:pt idx="336">
                  <c:v>9.5879999999999992</c:v>
                </c:pt>
                <c:pt idx="337">
                  <c:v>9.581999999999999</c:v>
                </c:pt>
                <c:pt idx="338">
                  <c:v>9.581999999999999</c:v>
                </c:pt>
                <c:pt idx="339">
                  <c:v>9.3109999999999999</c:v>
                </c:pt>
                <c:pt idx="340">
                  <c:v>9.0010000000000012</c:v>
                </c:pt>
                <c:pt idx="341">
                  <c:v>9.3069999999999986</c:v>
                </c:pt>
                <c:pt idx="342">
                  <c:v>10.388</c:v>
                </c:pt>
                <c:pt idx="343">
                  <c:v>9.8769999999999989</c:v>
                </c:pt>
                <c:pt idx="344">
                  <c:v>9.8949999999999996</c:v>
                </c:pt>
                <c:pt idx="345">
                  <c:v>9.8949999999999996</c:v>
                </c:pt>
                <c:pt idx="346">
                  <c:v>10.423999999999999</c:v>
                </c:pt>
                <c:pt idx="347">
                  <c:v>10.958</c:v>
                </c:pt>
                <c:pt idx="348">
                  <c:v>10.423999999999999</c:v>
                </c:pt>
                <c:pt idx="349">
                  <c:v>9.5590000000000011</c:v>
                </c:pt>
                <c:pt idx="350">
                  <c:v>9.5849999999999991</c:v>
                </c:pt>
                <c:pt idx="351">
                  <c:v>9.5670000000000002</c:v>
                </c:pt>
                <c:pt idx="352">
                  <c:v>9.5670000000000002</c:v>
                </c:pt>
                <c:pt idx="353">
                  <c:v>9.9770000000000003</c:v>
                </c:pt>
                <c:pt idx="354">
                  <c:v>9.843</c:v>
                </c:pt>
                <c:pt idx="355">
                  <c:v>10.212</c:v>
                </c:pt>
                <c:pt idx="356">
                  <c:v>8.7710000000000008</c:v>
                </c:pt>
                <c:pt idx="357">
                  <c:v>8.1999999999999993</c:v>
                </c:pt>
                <c:pt idx="358">
                  <c:v>8.1999999999999993</c:v>
                </c:pt>
                <c:pt idx="359">
                  <c:v>8.1999999999999993</c:v>
                </c:pt>
                <c:pt idx="360">
                  <c:v>8.1999999999999993</c:v>
                </c:pt>
                <c:pt idx="361">
                  <c:v>6.91</c:v>
                </c:pt>
                <c:pt idx="362">
                  <c:v>7.214999999999999</c:v>
                </c:pt>
                <c:pt idx="363">
                  <c:v>6.9360000000000008</c:v>
                </c:pt>
              </c:numCache>
            </c:numRef>
          </c:val>
          <c:extLst>
            <c:ext xmlns:c16="http://schemas.microsoft.com/office/drawing/2014/chart" uri="{C3380CC4-5D6E-409C-BE32-E72D297353CC}">
              <c16:uniqueId val="{00000001-07E0-4D23-85A6-81A627E8D510}"/>
            </c:ext>
          </c:extLst>
        </c:ser>
        <c:dLbls>
          <c:showLegendKey val="0"/>
          <c:showVal val="0"/>
          <c:showCatName val="0"/>
          <c:showSerName val="0"/>
          <c:showPercent val="0"/>
          <c:showBubbleSize val="0"/>
        </c:dLbls>
        <c:axId val="256478744"/>
        <c:axId val="256479136"/>
      </c:areaChart>
      <c:lineChart>
        <c:grouping val="standard"/>
        <c:varyColors val="0"/>
        <c:ser>
          <c:idx val="4"/>
          <c:order val="2"/>
          <c:tx>
            <c:v>2018</c:v>
          </c:tx>
          <c:spPr>
            <a:ln w="57150">
              <a:solidFill>
                <a:schemeClr val="accent5"/>
              </a:solidFill>
            </a:ln>
          </c:spPr>
          <c:marker>
            <c:symbol val="none"/>
          </c:marker>
          <c:val>
            <c:numRef>
              <c:f>'Futures Price Analysis'!$AA$3:$AA$366</c:f>
              <c:numCache>
                <c:formatCode>General</c:formatCode>
                <c:ptCount val="364"/>
                <c:pt idx="0">
                  <c:v>2.9529999999999998</c:v>
                </c:pt>
                <c:pt idx="1">
                  <c:v>3.056</c:v>
                </c:pt>
                <c:pt idx="2">
                  <c:v>3.008</c:v>
                </c:pt>
                <c:pt idx="3">
                  <c:v>2.88</c:v>
                </c:pt>
                <c:pt idx="4">
                  <c:v>2.7949999999999999</c:v>
                </c:pt>
                <c:pt idx="5">
                  <c:v>2.7949999999999999</c:v>
                </c:pt>
                <c:pt idx="6">
                  <c:v>2.7949999999999999</c:v>
                </c:pt>
                <c:pt idx="7">
                  <c:v>2.835</c:v>
                </c:pt>
                <c:pt idx="8">
                  <c:v>2.923</c:v>
                </c:pt>
                <c:pt idx="9">
                  <c:v>2.9060000000000001</c:v>
                </c:pt>
                <c:pt idx="10">
                  <c:v>3.0840000000000001</c:v>
                </c:pt>
                <c:pt idx="11">
                  <c:v>3.2</c:v>
                </c:pt>
                <c:pt idx="12">
                  <c:v>3.2</c:v>
                </c:pt>
                <c:pt idx="13">
                  <c:v>3.2</c:v>
                </c:pt>
                <c:pt idx="14">
                  <c:v>3.2</c:v>
                </c:pt>
                <c:pt idx="15">
                  <c:v>3.129</c:v>
                </c:pt>
                <c:pt idx="16">
                  <c:v>3.2320000000000002</c:v>
                </c:pt>
                <c:pt idx="17">
                  <c:v>3.1890000000000001</c:v>
                </c:pt>
                <c:pt idx="18">
                  <c:v>3.1850000000000001</c:v>
                </c:pt>
                <c:pt idx="19">
                  <c:v>3.1850000000000001</c:v>
                </c:pt>
                <c:pt idx="20">
                  <c:v>3.1850000000000001</c:v>
                </c:pt>
                <c:pt idx="21">
                  <c:v>3.2240000000000002</c:v>
                </c:pt>
                <c:pt idx="22">
                  <c:v>3.444</c:v>
                </c:pt>
                <c:pt idx="23">
                  <c:v>3.5089999999999999</c:v>
                </c:pt>
                <c:pt idx="24">
                  <c:v>3.4470000000000001</c:v>
                </c:pt>
                <c:pt idx="25">
                  <c:v>3.5049999999999999</c:v>
                </c:pt>
                <c:pt idx="26">
                  <c:v>3.5049999999999999</c:v>
                </c:pt>
                <c:pt idx="27">
                  <c:v>3.5049999999999999</c:v>
                </c:pt>
                <c:pt idx="28">
                  <c:v>3.6309999999999998</c:v>
                </c:pt>
                <c:pt idx="29">
                  <c:v>3.1949999999999998</c:v>
                </c:pt>
                <c:pt idx="30">
                  <c:v>2.9950000000000001</c:v>
                </c:pt>
                <c:pt idx="31">
                  <c:v>2.8559999999999999</c:v>
                </c:pt>
                <c:pt idx="32">
                  <c:v>2.8460000000000001</c:v>
                </c:pt>
                <c:pt idx="33">
                  <c:v>2.8460000000000001</c:v>
                </c:pt>
                <c:pt idx="34">
                  <c:v>2.8460000000000001</c:v>
                </c:pt>
                <c:pt idx="35">
                  <c:v>2.7469999999999999</c:v>
                </c:pt>
                <c:pt idx="36">
                  <c:v>2.7589999999999999</c:v>
                </c:pt>
                <c:pt idx="37">
                  <c:v>2.702</c:v>
                </c:pt>
                <c:pt idx="38">
                  <c:v>2.6970000000000001</c:v>
                </c:pt>
                <c:pt idx="39">
                  <c:v>2.5840000000000001</c:v>
                </c:pt>
                <c:pt idx="40">
                  <c:v>2.5840000000000001</c:v>
                </c:pt>
                <c:pt idx="41">
                  <c:v>2.5840000000000001</c:v>
                </c:pt>
                <c:pt idx="42">
                  <c:v>2.552</c:v>
                </c:pt>
                <c:pt idx="43">
                  <c:v>2.5939999999999999</c:v>
                </c:pt>
                <c:pt idx="44">
                  <c:v>2.5870000000000002</c:v>
                </c:pt>
                <c:pt idx="45">
                  <c:v>2.58</c:v>
                </c:pt>
                <c:pt idx="46">
                  <c:v>2.5579999999999998</c:v>
                </c:pt>
                <c:pt idx="47">
                  <c:v>2.5579999999999998</c:v>
                </c:pt>
                <c:pt idx="48">
                  <c:v>2.5579999999999998</c:v>
                </c:pt>
                <c:pt idx="49">
                  <c:v>2.5579999999999998</c:v>
                </c:pt>
                <c:pt idx="50">
                  <c:v>2.6160000000000001</c:v>
                </c:pt>
                <c:pt idx="51">
                  <c:v>2.6589999999999998</c:v>
                </c:pt>
                <c:pt idx="52">
                  <c:v>2.6339999999999999</c:v>
                </c:pt>
                <c:pt idx="53">
                  <c:v>2.625</c:v>
                </c:pt>
                <c:pt idx="54">
                  <c:v>2.625</c:v>
                </c:pt>
                <c:pt idx="55">
                  <c:v>2.625</c:v>
                </c:pt>
                <c:pt idx="56">
                  <c:v>2.6389999999999998</c:v>
                </c:pt>
                <c:pt idx="57">
                  <c:v>2.6829999999999998</c:v>
                </c:pt>
                <c:pt idx="58">
                  <c:v>2.6669999999999998</c:v>
                </c:pt>
                <c:pt idx="59">
                  <c:v>2.6669999999999998</c:v>
                </c:pt>
                <c:pt idx="60">
                  <c:v>2.698</c:v>
                </c:pt>
                <c:pt idx="61">
                  <c:v>2.6949999999999998</c:v>
                </c:pt>
                <c:pt idx="62">
                  <c:v>2.6949999999999998</c:v>
                </c:pt>
                <c:pt idx="63">
                  <c:v>2.6949999999999998</c:v>
                </c:pt>
                <c:pt idx="64">
                  <c:v>2.7040000000000002</c:v>
                </c:pt>
                <c:pt idx="65">
                  <c:v>2.7490000000000001</c:v>
                </c:pt>
                <c:pt idx="66">
                  <c:v>2.7770000000000001</c:v>
                </c:pt>
                <c:pt idx="67">
                  <c:v>2.7559999999999998</c:v>
                </c:pt>
                <c:pt idx="68">
                  <c:v>2.7320000000000002</c:v>
                </c:pt>
                <c:pt idx="69">
                  <c:v>2.7320000000000002</c:v>
                </c:pt>
                <c:pt idx="70">
                  <c:v>2.7320000000000002</c:v>
                </c:pt>
                <c:pt idx="71">
                  <c:v>2.778</c:v>
                </c:pt>
                <c:pt idx="72">
                  <c:v>2.786</c:v>
                </c:pt>
                <c:pt idx="73">
                  <c:v>2.7309999999999999</c:v>
                </c:pt>
                <c:pt idx="74">
                  <c:v>2.681</c:v>
                </c:pt>
                <c:pt idx="75">
                  <c:v>2.6880000000000002</c:v>
                </c:pt>
                <c:pt idx="76">
                  <c:v>2.6880000000000002</c:v>
                </c:pt>
                <c:pt idx="77">
                  <c:v>2.6880000000000002</c:v>
                </c:pt>
                <c:pt idx="78">
                  <c:v>2.6509999999999998</c:v>
                </c:pt>
                <c:pt idx="79">
                  <c:v>2.6749999999999998</c:v>
                </c:pt>
                <c:pt idx="80">
                  <c:v>2.6379999999999999</c:v>
                </c:pt>
                <c:pt idx="81">
                  <c:v>2.617</c:v>
                </c:pt>
                <c:pt idx="82">
                  <c:v>2.5910000000000002</c:v>
                </c:pt>
                <c:pt idx="83">
                  <c:v>2.5910000000000002</c:v>
                </c:pt>
                <c:pt idx="84">
                  <c:v>2.5910000000000002</c:v>
                </c:pt>
                <c:pt idx="85">
                  <c:v>2.6179999999999999</c:v>
                </c:pt>
                <c:pt idx="86">
                  <c:v>2.6909999999999998</c:v>
                </c:pt>
                <c:pt idx="87">
                  <c:v>2.698</c:v>
                </c:pt>
                <c:pt idx="88">
                  <c:v>2.7330000000000001</c:v>
                </c:pt>
                <c:pt idx="89">
                  <c:v>2.7330000000000001</c:v>
                </c:pt>
                <c:pt idx="90">
                  <c:v>2.7330000000000001</c:v>
                </c:pt>
                <c:pt idx="91">
                  <c:v>2.7330000000000001</c:v>
                </c:pt>
                <c:pt idx="92">
                  <c:v>2.6829999999999998</c:v>
                </c:pt>
                <c:pt idx="93">
                  <c:v>2.6970000000000001</c:v>
                </c:pt>
                <c:pt idx="94">
                  <c:v>2.718</c:v>
                </c:pt>
                <c:pt idx="95">
                  <c:v>2.6749999999999998</c:v>
                </c:pt>
                <c:pt idx="96">
                  <c:v>2.7010000000000001</c:v>
                </c:pt>
                <c:pt idx="97">
                  <c:v>2.7010000000000001</c:v>
                </c:pt>
                <c:pt idx="98">
                  <c:v>2.7010000000000001</c:v>
                </c:pt>
                <c:pt idx="99">
                  <c:v>2.6930000000000001</c:v>
                </c:pt>
                <c:pt idx="100">
                  <c:v>2.6560000000000001</c:v>
                </c:pt>
                <c:pt idx="101">
                  <c:v>2.6749999999999998</c:v>
                </c:pt>
                <c:pt idx="102">
                  <c:v>2.6859999999999999</c:v>
                </c:pt>
                <c:pt idx="103">
                  <c:v>2.7349999999999999</c:v>
                </c:pt>
                <c:pt idx="104">
                  <c:v>2.7349999999999999</c:v>
                </c:pt>
                <c:pt idx="105">
                  <c:v>2.7349999999999999</c:v>
                </c:pt>
                <c:pt idx="106">
                  <c:v>2.7519999999999998</c:v>
                </c:pt>
                <c:pt idx="107">
                  <c:v>2.738</c:v>
                </c:pt>
                <c:pt idx="108">
                  <c:v>2.7389999999999999</c:v>
                </c:pt>
                <c:pt idx="109">
                  <c:v>2.66</c:v>
                </c:pt>
                <c:pt idx="110">
                  <c:v>2.7389999999999999</c:v>
                </c:pt>
                <c:pt idx="111">
                  <c:v>2.7389999999999999</c:v>
                </c:pt>
                <c:pt idx="112">
                  <c:v>2.7389999999999999</c:v>
                </c:pt>
                <c:pt idx="113">
                  <c:v>2.74</c:v>
                </c:pt>
                <c:pt idx="114">
                  <c:v>2.7810000000000001</c:v>
                </c:pt>
                <c:pt idx="115">
                  <c:v>2.786</c:v>
                </c:pt>
                <c:pt idx="116">
                  <c:v>2.8210000000000002</c:v>
                </c:pt>
                <c:pt idx="117">
                  <c:v>2.7709999999999999</c:v>
                </c:pt>
                <c:pt idx="118">
                  <c:v>2.7709999999999999</c:v>
                </c:pt>
                <c:pt idx="119">
                  <c:v>2.7709999999999999</c:v>
                </c:pt>
                <c:pt idx="120">
                  <c:v>2.7629999999999999</c:v>
                </c:pt>
                <c:pt idx="121">
                  <c:v>2.802</c:v>
                </c:pt>
                <c:pt idx="122">
                  <c:v>2.754</c:v>
                </c:pt>
                <c:pt idx="123">
                  <c:v>2.726</c:v>
                </c:pt>
                <c:pt idx="124">
                  <c:v>2.7109999999999999</c:v>
                </c:pt>
                <c:pt idx="125">
                  <c:v>2.7109999999999999</c:v>
                </c:pt>
                <c:pt idx="126">
                  <c:v>2.7109999999999999</c:v>
                </c:pt>
                <c:pt idx="127">
                  <c:v>2.7410000000000001</c:v>
                </c:pt>
                <c:pt idx="128">
                  <c:v>2.7320000000000002</c:v>
                </c:pt>
                <c:pt idx="129">
                  <c:v>2.7370000000000001</c:v>
                </c:pt>
                <c:pt idx="130">
                  <c:v>2.8140000000000001</c:v>
                </c:pt>
                <c:pt idx="131">
                  <c:v>2.806</c:v>
                </c:pt>
                <c:pt idx="132">
                  <c:v>2.806</c:v>
                </c:pt>
                <c:pt idx="133">
                  <c:v>2.806</c:v>
                </c:pt>
                <c:pt idx="134">
                  <c:v>2.8420000000000001</c:v>
                </c:pt>
                <c:pt idx="135">
                  <c:v>2.8359999999999999</c:v>
                </c:pt>
                <c:pt idx="136">
                  <c:v>2.8149999999999999</c:v>
                </c:pt>
                <c:pt idx="137">
                  <c:v>2.859</c:v>
                </c:pt>
                <c:pt idx="138">
                  <c:v>2.847</c:v>
                </c:pt>
                <c:pt idx="139">
                  <c:v>2.847</c:v>
                </c:pt>
                <c:pt idx="140">
                  <c:v>2.847</c:v>
                </c:pt>
                <c:pt idx="141">
                  <c:v>2.81</c:v>
                </c:pt>
                <c:pt idx="142">
                  <c:v>2.9079999999999999</c:v>
                </c:pt>
                <c:pt idx="143">
                  <c:v>2.9140000000000001</c:v>
                </c:pt>
                <c:pt idx="144">
                  <c:v>2.94</c:v>
                </c:pt>
                <c:pt idx="145">
                  <c:v>2.9390000000000001</c:v>
                </c:pt>
                <c:pt idx="146">
                  <c:v>2.9390000000000001</c:v>
                </c:pt>
                <c:pt idx="147">
                  <c:v>2.9390000000000001</c:v>
                </c:pt>
                <c:pt idx="148">
                  <c:v>2.9390000000000001</c:v>
                </c:pt>
                <c:pt idx="149">
                  <c:v>2.875</c:v>
                </c:pt>
                <c:pt idx="150">
                  <c:v>2.8849999999999998</c:v>
                </c:pt>
                <c:pt idx="151">
                  <c:v>2.952</c:v>
                </c:pt>
                <c:pt idx="152">
                  <c:v>2.9620000000000002</c:v>
                </c:pt>
                <c:pt idx="153">
                  <c:v>2.9620000000000002</c:v>
                </c:pt>
                <c:pt idx="154">
                  <c:v>2.9620000000000002</c:v>
                </c:pt>
                <c:pt idx="155">
                  <c:v>2.93</c:v>
                </c:pt>
                <c:pt idx="156">
                  <c:v>2.89</c:v>
                </c:pt>
                <c:pt idx="157">
                  <c:v>2.8959999999999999</c:v>
                </c:pt>
                <c:pt idx="158">
                  <c:v>2.93</c:v>
                </c:pt>
                <c:pt idx="159">
                  <c:v>2.89</c:v>
                </c:pt>
                <c:pt idx="160">
                  <c:v>2.89</c:v>
                </c:pt>
                <c:pt idx="161">
                  <c:v>2.89</c:v>
                </c:pt>
                <c:pt idx="162">
                  <c:v>2.9489999999999998</c:v>
                </c:pt>
                <c:pt idx="163">
                  <c:v>2.9390000000000001</c:v>
                </c:pt>
                <c:pt idx="164">
                  <c:v>2.9630000000000001</c:v>
                </c:pt>
                <c:pt idx="165">
                  <c:v>2.9649999999999999</c:v>
                </c:pt>
                <c:pt idx="166">
                  <c:v>3.0219999999999998</c:v>
                </c:pt>
                <c:pt idx="167">
                  <c:v>3.0219999999999998</c:v>
                </c:pt>
                <c:pt idx="168">
                  <c:v>3.0219999999999998</c:v>
                </c:pt>
                <c:pt idx="169">
                  <c:v>2.9510000000000001</c:v>
                </c:pt>
                <c:pt idx="170">
                  <c:v>2.9</c:v>
                </c:pt>
                <c:pt idx="171">
                  <c:v>2.964</c:v>
                </c:pt>
                <c:pt idx="172">
                  <c:v>2.9750000000000001</c:v>
                </c:pt>
                <c:pt idx="173">
                  <c:v>2.9449999999999998</c:v>
                </c:pt>
                <c:pt idx="174">
                  <c:v>2.9449999999999998</c:v>
                </c:pt>
                <c:pt idx="175">
                  <c:v>2.9449999999999998</c:v>
                </c:pt>
                <c:pt idx="176">
                  <c:v>2.923</c:v>
                </c:pt>
                <c:pt idx="177">
                  <c:v>2.9390000000000001</c:v>
                </c:pt>
                <c:pt idx="178">
                  <c:v>2.996</c:v>
                </c:pt>
                <c:pt idx="179">
                  <c:v>2.94</c:v>
                </c:pt>
                <c:pt idx="180">
                  <c:v>2.9239999999999999</c:v>
                </c:pt>
                <c:pt idx="181">
                  <c:v>2.9239999999999999</c:v>
                </c:pt>
                <c:pt idx="182">
                  <c:v>2.9239999999999999</c:v>
                </c:pt>
                <c:pt idx="183">
                  <c:v>2.8620000000000001</c:v>
                </c:pt>
                <c:pt idx="184">
                  <c:v>2.87</c:v>
                </c:pt>
                <c:pt idx="185">
                  <c:v>2.87</c:v>
                </c:pt>
                <c:pt idx="186">
                  <c:v>2.8370000000000002</c:v>
                </c:pt>
                <c:pt idx="187">
                  <c:v>2.8580000000000001</c:v>
                </c:pt>
                <c:pt idx="188">
                  <c:v>2.8580000000000001</c:v>
                </c:pt>
                <c:pt idx="189">
                  <c:v>2.8580000000000001</c:v>
                </c:pt>
                <c:pt idx="190">
                  <c:v>2.8279999999999998</c:v>
                </c:pt>
                <c:pt idx="191">
                  <c:v>2.7879999999999998</c:v>
                </c:pt>
                <c:pt idx="192">
                  <c:v>2.8290000000000002</c:v>
                </c:pt>
                <c:pt idx="193">
                  <c:v>2.7970000000000002</c:v>
                </c:pt>
                <c:pt idx="194">
                  <c:v>2.7519999999999998</c:v>
                </c:pt>
                <c:pt idx="195">
                  <c:v>2.7519999999999998</c:v>
                </c:pt>
                <c:pt idx="196">
                  <c:v>2.7519999999999998</c:v>
                </c:pt>
                <c:pt idx="197">
                  <c:v>2.7589999999999999</c:v>
                </c:pt>
                <c:pt idx="198">
                  <c:v>2.74</c:v>
                </c:pt>
                <c:pt idx="199">
                  <c:v>2.7210000000000001</c:v>
                </c:pt>
                <c:pt idx="200">
                  <c:v>2.7690000000000001</c:v>
                </c:pt>
                <c:pt idx="201">
                  <c:v>2.7570000000000001</c:v>
                </c:pt>
                <c:pt idx="202">
                  <c:v>2.7570000000000001</c:v>
                </c:pt>
                <c:pt idx="203">
                  <c:v>2.7570000000000001</c:v>
                </c:pt>
                <c:pt idx="204">
                  <c:v>2.7210000000000001</c:v>
                </c:pt>
                <c:pt idx="205">
                  <c:v>2.7320000000000002</c:v>
                </c:pt>
                <c:pt idx="206">
                  <c:v>2.7749999999999999</c:v>
                </c:pt>
                <c:pt idx="207">
                  <c:v>2.78</c:v>
                </c:pt>
                <c:pt idx="208">
                  <c:v>2.8220000000000001</c:v>
                </c:pt>
                <c:pt idx="209">
                  <c:v>2.8220000000000001</c:v>
                </c:pt>
                <c:pt idx="210">
                  <c:v>2.8220000000000001</c:v>
                </c:pt>
                <c:pt idx="211">
                  <c:v>2.7970000000000002</c:v>
                </c:pt>
                <c:pt idx="212">
                  <c:v>2.782</c:v>
                </c:pt>
                <c:pt idx="213">
                  <c:v>2.758</c:v>
                </c:pt>
                <c:pt idx="214">
                  <c:v>2.8159999999999998</c:v>
                </c:pt>
                <c:pt idx="215">
                  <c:v>2.8530000000000002</c:v>
                </c:pt>
                <c:pt idx="216">
                  <c:v>2.8530000000000002</c:v>
                </c:pt>
                <c:pt idx="217">
                  <c:v>2.8530000000000002</c:v>
                </c:pt>
                <c:pt idx="218">
                  <c:v>2.86</c:v>
                </c:pt>
                <c:pt idx="219">
                  <c:v>2.8969999999999998</c:v>
                </c:pt>
                <c:pt idx="220">
                  <c:v>2.9489999999999998</c:v>
                </c:pt>
                <c:pt idx="221">
                  <c:v>2.9550000000000001</c:v>
                </c:pt>
                <c:pt idx="222">
                  <c:v>2.944</c:v>
                </c:pt>
                <c:pt idx="223">
                  <c:v>2.944</c:v>
                </c:pt>
                <c:pt idx="224">
                  <c:v>2.944</c:v>
                </c:pt>
                <c:pt idx="225">
                  <c:v>2.93</c:v>
                </c:pt>
                <c:pt idx="226">
                  <c:v>2.9590000000000001</c:v>
                </c:pt>
                <c:pt idx="227">
                  <c:v>2.94</c:v>
                </c:pt>
                <c:pt idx="228">
                  <c:v>2.9079999999999999</c:v>
                </c:pt>
                <c:pt idx="229">
                  <c:v>2.9460000000000002</c:v>
                </c:pt>
                <c:pt idx="230">
                  <c:v>2.9460000000000002</c:v>
                </c:pt>
                <c:pt idx="231">
                  <c:v>2.9460000000000002</c:v>
                </c:pt>
                <c:pt idx="232">
                  <c:v>2.9409999999999998</c:v>
                </c:pt>
                <c:pt idx="233">
                  <c:v>2.98</c:v>
                </c:pt>
                <c:pt idx="234">
                  <c:v>2.956</c:v>
                </c:pt>
                <c:pt idx="235">
                  <c:v>2.964</c:v>
                </c:pt>
                <c:pt idx="236">
                  <c:v>2.9169999999999998</c:v>
                </c:pt>
                <c:pt idx="237">
                  <c:v>2.9169999999999998</c:v>
                </c:pt>
                <c:pt idx="238">
                  <c:v>2.9169999999999998</c:v>
                </c:pt>
                <c:pt idx="239">
                  <c:v>2.8759999999999999</c:v>
                </c:pt>
                <c:pt idx="240">
                  <c:v>2.8519999999999999</c:v>
                </c:pt>
                <c:pt idx="241">
                  <c:v>2.895</c:v>
                </c:pt>
                <c:pt idx="242">
                  <c:v>2.8740000000000001</c:v>
                </c:pt>
                <c:pt idx="243">
                  <c:v>2.9159999999999999</c:v>
                </c:pt>
                <c:pt idx="244">
                  <c:v>2.9159999999999999</c:v>
                </c:pt>
                <c:pt idx="245">
                  <c:v>2.9159999999999999</c:v>
                </c:pt>
                <c:pt idx="246">
                  <c:v>2.9159999999999999</c:v>
                </c:pt>
                <c:pt idx="247">
                  <c:v>2.823</c:v>
                </c:pt>
                <c:pt idx="248">
                  <c:v>2.7949999999999999</c:v>
                </c:pt>
                <c:pt idx="249">
                  <c:v>2.7719999999999998</c:v>
                </c:pt>
                <c:pt idx="250">
                  <c:v>2.7759999999999998</c:v>
                </c:pt>
                <c:pt idx="251">
                  <c:v>2.7759999999999998</c:v>
                </c:pt>
                <c:pt idx="252">
                  <c:v>2.7759999999999998</c:v>
                </c:pt>
                <c:pt idx="253">
                  <c:v>2.8039999999999998</c:v>
                </c:pt>
                <c:pt idx="254">
                  <c:v>2.8279999999999998</c:v>
                </c:pt>
                <c:pt idx="255">
                  <c:v>2.8290000000000002</c:v>
                </c:pt>
                <c:pt idx="256">
                  <c:v>2.8170000000000002</c:v>
                </c:pt>
                <c:pt idx="257">
                  <c:v>2.7669999999999999</c:v>
                </c:pt>
                <c:pt idx="258">
                  <c:v>2.7669999999999999</c:v>
                </c:pt>
                <c:pt idx="259">
                  <c:v>2.7669999999999999</c:v>
                </c:pt>
                <c:pt idx="260">
                  <c:v>2.8140000000000001</c:v>
                </c:pt>
                <c:pt idx="261">
                  <c:v>2.9329999999999998</c:v>
                </c:pt>
                <c:pt idx="262">
                  <c:v>2.9079999999999999</c:v>
                </c:pt>
                <c:pt idx="263">
                  <c:v>2.976</c:v>
                </c:pt>
                <c:pt idx="264">
                  <c:v>2.9769999999999999</c:v>
                </c:pt>
                <c:pt idx="265">
                  <c:v>2.9769999999999999</c:v>
                </c:pt>
                <c:pt idx="266">
                  <c:v>2.9769999999999999</c:v>
                </c:pt>
                <c:pt idx="267">
                  <c:v>3.0379999999999998</c:v>
                </c:pt>
                <c:pt idx="268">
                  <c:v>3.0819999999999999</c:v>
                </c:pt>
                <c:pt idx="269">
                  <c:v>3.0209999999999999</c:v>
                </c:pt>
                <c:pt idx="270">
                  <c:v>3.056</c:v>
                </c:pt>
                <c:pt idx="271">
                  <c:v>3.008</c:v>
                </c:pt>
                <c:pt idx="272">
                  <c:v>3.008</c:v>
                </c:pt>
                <c:pt idx="273">
                  <c:v>3.008</c:v>
                </c:pt>
                <c:pt idx="274">
                  <c:v>3.0939999999999999</c:v>
                </c:pt>
                <c:pt idx="275">
                  <c:v>3.1659999999999999</c:v>
                </c:pt>
                <c:pt idx="276">
                  <c:v>3.23</c:v>
                </c:pt>
                <c:pt idx="277">
                  <c:v>3.165</c:v>
                </c:pt>
                <c:pt idx="278">
                  <c:v>3.1429999999999998</c:v>
                </c:pt>
                <c:pt idx="279">
                  <c:v>3.1429999999999998</c:v>
                </c:pt>
                <c:pt idx="280">
                  <c:v>3.1429999999999998</c:v>
                </c:pt>
                <c:pt idx="281">
                  <c:v>3.2669999999999999</c:v>
                </c:pt>
                <c:pt idx="282">
                  <c:v>3.266</c:v>
                </c:pt>
                <c:pt idx="283">
                  <c:v>3.2839999999999998</c:v>
                </c:pt>
                <c:pt idx="284">
                  <c:v>3.222</c:v>
                </c:pt>
                <c:pt idx="285">
                  <c:v>3.161</c:v>
                </c:pt>
                <c:pt idx="286">
                  <c:v>3.161</c:v>
                </c:pt>
                <c:pt idx="287">
                  <c:v>3.161</c:v>
                </c:pt>
                <c:pt idx="288">
                  <c:v>3.242</c:v>
                </c:pt>
                <c:pt idx="289">
                  <c:v>3.2389999999999999</c:v>
                </c:pt>
                <c:pt idx="290">
                  <c:v>3.32</c:v>
                </c:pt>
                <c:pt idx="291">
                  <c:v>3.198</c:v>
                </c:pt>
                <c:pt idx="292">
                  <c:v>3.25</c:v>
                </c:pt>
                <c:pt idx="293">
                  <c:v>3.25</c:v>
                </c:pt>
                <c:pt idx="294">
                  <c:v>3.25</c:v>
                </c:pt>
                <c:pt idx="295">
                  <c:v>3.1379999999999999</c:v>
                </c:pt>
                <c:pt idx="296">
                  <c:v>3.2120000000000002</c:v>
                </c:pt>
                <c:pt idx="297">
                  <c:v>3.1659999999999999</c:v>
                </c:pt>
                <c:pt idx="298">
                  <c:v>3.202</c:v>
                </c:pt>
                <c:pt idx="299">
                  <c:v>3.1850000000000001</c:v>
                </c:pt>
                <c:pt idx="300">
                  <c:v>3.1850000000000001</c:v>
                </c:pt>
                <c:pt idx="301">
                  <c:v>3.1850000000000001</c:v>
                </c:pt>
                <c:pt idx="302">
                  <c:v>3.1850000000000001</c:v>
                </c:pt>
                <c:pt idx="303">
                  <c:v>3.1869999999999998</c:v>
                </c:pt>
                <c:pt idx="304">
                  <c:v>3.2610000000000001</c:v>
                </c:pt>
                <c:pt idx="305">
                  <c:v>3.2370000000000001</c:v>
                </c:pt>
                <c:pt idx="306">
                  <c:v>3.2839999999999998</c:v>
                </c:pt>
                <c:pt idx="307">
                  <c:v>3.2839999999999998</c:v>
                </c:pt>
                <c:pt idx="308">
                  <c:v>3.2839999999999998</c:v>
                </c:pt>
                <c:pt idx="309">
                  <c:v>3.5670000000000002</c:v>
                </c:pt>
                <c:pt idx="310">
                  <c:v>3.5550000000000002</c:v>
                </c:pt>
                <c:pt idx="311">
                  <c:v>3.5550000000000002</c:v>
                </c:pt>
                <c:pt idx="312">
                  <c:v>3.5430000000000001</c:v>
                </c:pt>
                <c:pt idx="313">
                  <c:v>3.7189999999999999</c:v>
                </c:pt>
                <c:pt idx="314">
                  <c:v>3.7189999999999999</c:v>
                </c:pt>
                <c:pt idx="315">
                  <c:v>3.7189999999999999</c:v>
                </c:pt>
                <c:pt idx="316">
                  <c:v>3.7879999999999998</c:v>
                </c:pt>
                <c:pt idx="317">
                  <c:v>4.101</c:v>
                </c:pt>
                <c:pt idx="318">
                  <c:v>4.8369999999999997</c:v>
                </c:pt>
                <c:pt idx="319">
                  <c:v>4.0380000000000003</c:v>
                </c:pt>
                <c:pt idx="320">
                  <c:v>4.2720000000000002</c:v>
                </c:pt>
                <c:pt idx="321">
                  <c:v>4.2720000000000002</c:v>
                </c:pt>
                <c:pt idx="322">
                  <c:v>4.2720000000000002</c:v>
                </c:pt>
                <c:pt idx="323">
                  <c:v>4.7</c:v>
                </c:pt>
                <c:pt idx="324">
                  <c:v>4.5229999999999997</c:v>
                </c:pt>
                <c:pt idx="325">
                  <c:v>4.4509999999999996</c:v>
                </c:pt>
                <c:pt idx="326">
                  <c:v>4.4509999999999996</c:v>
                </c:pt>
                <c:pt idx="327">
                  <c:v>4.3079999999999998</c:v>
                </c:pt>
                <c:pt idx="328">
                  <c:v>4.3079999999999998</c:v>
                </c:pt>
                <c:pt idx="329">
                  <c:v>4.3079999999999998</c:v>
                </c:pt>
                <c:pt idx="330">
                  <c:v>4.2480000000000002</c:v>
                </c:pt>
                <c:pt idx="331">
                  <c:v>4.2619999999999996</c:v>
                </c:pt>
                <c:pt idx="332">
                  <c:v>4.7149999999999999</c:v>
                </c:pt>
                <c:pt idx="333">
                  <c:v>4.6459999999999999</c:v>
                </c:pt>
                <c:pt idx="334">
                  <c:v>4.6120000000000001</c:v>
                </c:pt>
                <c:pt idx="335">
                  <c:v>4.6120000000000001</c:v>
                </c:pt>
                <c:pt idx="336">
                  <c:v>4.6120000000000001</c:v>
                </c:pt>
                <c:pt idx="337">
                  <c:v>4.3390000000000004</c:v>
                </c:pt>
                <c:pt idx="338">
                  <c:v>4.4569999999999999</c:v>
                </c:pt>
                <c:pt idx="339">
                  <c:v>4.4690000000000003</c:v>
                </c:pt>
                <c:pt idx="340">
                  <c:v>4.327</c:v>
                </c:pt>
                <c:pt idx="341">
                  <c:v>4.4880000000000004</c:v>
                </c:pt>
                <c:pt idx="342">
                  <c:v>4.4880000000000004</c:v>
                </c:pt>
                <c:pt idx="343">
                  <c:v>4.4880000000000004</c:v>
                </c:pt>
                <c:pt idx="344">
                  <c:v>4.5449999999999999</c:v>
                </c:pt>
                <c:pt idx="345">
                  <c:v>4.407</c:v>
                </c:pt>
                <c:pt idx="346">
                  <c:v>4.1360000000000001</c:v>
                </c:pt>
                <c:pt idx="347">
                  <c:v>4.1239999999999997</c:v>
                </c:pt>
                <c:pt idx="348">
                  <c:v>3.827</c:v>
                </c:pt>
                <c:pt idx="349">
                  <c:v>3.827</c:v>
                </c:pt>
                <c:pt idx="350">
                  <c:v>3.827</c:v>
                </c:pt>
                <c:pt idx="351">
                  <c:v>3.528</c:v>
                </c:pt>
                <c:pt idx="352">
                  <c:v>3.8380000000000001</c:v>
                </c:pt>
                <c:pt idx="353">
                  <c:v>3.726</c:v>
                </c:pt>
                <c:pt idx="354">
                  <c:v>3.5830000000000002</c:v>
                </c:pt>
                <c:pt idx="355">
                  <c:v>3.8159999999999998</c:v>
                </c:pt>
                <c:pt idx="356">
                  <c:v>3.8159999999999998</c:v>
                </c:pt>
                <c:pt idx="357">
                  <c:v>3.8159999999999998</c:v>
                </c:pt>
                <c:pt idx="358">
                  <c:v>3.4670000000000001</c:v>
                </c:pt>
                <c:pt idx="359">
                  <c:v>3.4670000000000001</c:v>
                </c:pt>
                <c:pt idx="360">
                  <c:v>3.5430000000000001</c:v>
                </c:pt>
                <c:pt idx="361">
                  <c:v>3.6419999999999999</c:v>
                </c:pt>
                <c:pt idx="362">
                  <c:v>3.3029999999999999</c:v>
                </c:pt>
                <c:pt idx="363">
                  <c:v>3.3029999999999999</c:v>
                </c:pt>
              </c:numCache>
            </c:numRef>
          </c:val>
          <c:smooth val="0"/>
          <c:extLst>
            <c:ext xmlns:c16="http://schemas.microsoft.com/office/drawing/2014/chart" uri="{C3380CC4-5D6E-409C-BE32-E72D297353CC}">
              <c16:uniqueId val="{00000002-07E0-4D23-85A6-81A627E8D510}"/>
            </c:ext>
          </c:extLst>
        </c:ser>
        <c:ser>
          <c:idx val="6"/>
          <c:order val="3"/>
          <c:tx>
            <c:v>2019</c:v>
          </c:tx>
          <c:spPr>
            <a:ln w="57150">
              <a:solidFill>
                <a:schemeClr val="accent4"/>
              </a:solidFill>
            </a:ln>
          </c:spPr>
          <c:marker>
            <c:symbol val="none"/>
          </c:marker>
          <c:val>
            <c:numRef>
              <c:f>'Futures Price Analysis'!$AB$3:$AB$366</c:f>
              <c:numCache>
                <c:formatCode>General</c:formatCode>
                <c:ptCount val="364"/>
                <c:pt idx="0">
                  <c:v>2.94</c:v>
                </c:pt>
                <c:pt idx="1">
                  <c:v>2.9580000000000002</c:v>
                </c:pt>
                <c:pt idx="2">
                  <c:v>2.9449999999999998</c:v>
                </c:pt>
                <c:pt idx="3">
                  <c:v>3.044</c:v>
                </c:pt>
                <c:pt idx="4">
                  <c:v>3.044</c:v>
                </c:pt>
                <c:pt idx="5">
                  <c:v>3.044</c:v>
                </c:pt>
                <c:pt idx="6">
                  <c:v>2.944</c:v>
                </c:pt>
                <c:pt idx="7">
                  <c:v>2.9670000000000001</c:v>
                </c:pt>
                <c:pt idx="8">
                  <c:v>2.984</c:v>
                </c:pt>
                <c:pt idx="9">
                  <c:v>2.9689999999999999</c:v>
                </c:pt>
                <c:pt idx="10">
                  <c:v>3.0990000000000002</c:v>
                </c:pt>
                <c:pt idx="11">
                  <c:v>3.0990000000000002</c:v>
                </c:pt>
                <c:pt idx="12">
                  <c:v>3.0990000000000002</c:v>
                </c:pt>
                <c:pt idx="13">
                  <c:v>3.5910000000000002</c:v>
                </c:pt>
                <c:pt idx="14">
                  <c:v>3.5009999999999999</c:v>
                </c:pt>
                <c:pt idx="15">
                  <c:v>3.3839999999999999</c:v>
                </c:pt>
                <c:pt idx="16">
                  <c:v>3.4129999999999998</c:v>
                </c:pt>
                <c:pt idx="17">
                  <c:v>3.4820000000000002</c:v>
                </c:pt>
                <c:pt idx="18">
                  <c:v>3.4820000000000002</c:v>
                </c:pt>
                <c:pt idx="19">
                  <c:v>3.4820000000000002</c:v>
                </c:pt>
                <c:pt idx="20">
                  <c:v>3.4820000000000002</c:v>
                </c:pt>
                <c:pt idx="21">
                  <c:v>3.04</c:v>
                </c:pt>
                <c:pt idx="22">
                  <c:v>2.98</c:v>
                </c:pt>
                <c:pt idx="23">
                  <c:v>3.0990000000000002</c:v>
                </c:pt>
                <c:pt idx="24">
                  <c:v>3.1779999999999999</c:v>
                </c:pt>
                <c:pt idx="25">
                  <c:v>3.1779999999999999</c:v>
                </c:pt>
                <c:pt idx="26">
                  <c:v>3.1779999999999999</c:v>
                </c:pt>
                <c:pt idx="27">
                  <c:v>2.911</c:v>
                </c:pt>
                <c:pt idx="28">
                  <c:v>2.95</c:v>
                </c:pt>
                <c:pt idx="29">
                  <c:v>2.8540000000000001</c:v>
                </c:pt>
                <c:pt idx="30">
                  <c:v>2.8140000000000001</c:v>
                </c:pt>
                <c:pt idx="31">
                  <c:v>2.734</c:v>
                </c:pt>
                <c:pt idx="32">
                  <c:v>2.734</c:v>
                </c:pt>
                <c:pt idx="33">
                  <c:v>2.734</c:v>
                </c:pt>
                <c:pt idx="34">
                  <c:v>2.66</c:v>
                </c:pt>
                <c:pt idx="35">
                  <c:v>2.6619999999999999</c:v>
                </c:pt>
                <c:pt idx="36">
                  <c:v>2.6619999999999999</c:v>
                </c:pt>
                <c:pt idx="37">
                  <c:v>2.5510000000000002</c:v>
                </c:pt>
                <c:pt idx="38">
                  <c:v>2.5830000000000002</c:v>
                </c:pt>
                <c:pt idx="39">
                  <c:v>2.5830000000000002</c:v>
                </c:pt>
                <c:pt idx="40">
                  <c:v>2.5830000000000002</c:v>
                </c:pt>
                <c:pt idx="41">
                  <c:v>2.6419999999999999</c:v>
                </c:pt>
                <c:pt idx="42">
                  <c:v>2.6880000000000002</c:v>
                </c:pt>
                <c:pt idx="43">
                  <c:v>2.5750000000000002</c:v>
                </c:pt>
                <c:pt idx="44">
                  <c:v>2.573</c:v>
                </c:pt>
                <c:pt idx="45">
                  <c:v>2.625</c:v>
                </c:pt>
                <c:pt idx="46">
                  <c:v>2.625</c:v>
                </c:pt>
                <c:pt idx="47">
                  <c:v>2.625</c:v>
                </c:pt>
                <c:pt idx="48">
                  <c:v>2.625</c:v>
                </c:pt>
                <c:pt idx="49">
                  <c:v>2.6619999999999999</c:v>
                </c:pt>
                <c:pt idx="50">
                  <c:v>2.6360000000000001</c:v>
                </c:pt>
                <c:pt idx="51">
                  <c:v>2.6970000000000001</c:v>
                </c:pt>
                <c:pt idx="52">
                  <c:v>2.7170000000000001</c:v>
                </c:pt>
                <c:pt idx="53">
                  <c:v>2.7170000000000001</c:v>
                </c:pt>
                <c:pt idx="54">
                  <c:v>2.7170000000000001</c:v>
                </c:pt>
                <c:pt idx="55">
                  <c:v>2.8359999999999999</c:v>
                </c:pt>
                <c:pt idx="56">
                  <c:v>2.855</c:v>
                </c:pt>
                <c:pt idx="57">
                  <c:v>2.7989999999999999</c:v>
                </c:pt>
                <c:pt idx="58">
                  <c:v>2.8119999999999998</c:v>
                </c:pt>
                <c:pt idx="59">
                  <c:v>2.8119999999999998</c:v>
                </c:pt>
                <c:pt idx="60">
                  <c:v>2.859</c:v>
                </c:pt>
                <c:pt idx="61">
                  <c:v>2.859</c:v>
                </c:pt>
                <c:pt idx="62">
                  <c:v>2.859</c:v>
                </c:pt>
                <c:pt idx="63">
                  <c:v>2.8570000000000002</c:v>
                </c:pt>
                <c:pt idx="64">
                  <c:v>2.8839999999999999</c:v>
                </c:pt>
                <c:pt idx="65">
                  <c:v>2.8410000000000002</c:v>
                </c:pt>
                <c:pt idx="66">
                  <c:v>2.8660000000000001</c:v>
                </c:pt>
                <c:pt idx="67">
                  <c:v>2.8650000000000002</c:v>
                </c:pt>
                <c:pt idx="68">
                  <c:v>2.8650000000000002</c:v>
                </c:pt>
                <c:pt idx="69">
                  <c:v>2.8650000000000002</c:v>
                </c:pt>
                <c:pt idx="70">
                  <c:v>2.7719999999999998</c:v>
                </c:pt>
                <c:pt idx="71">
                  <c:v>2.7839999999999998</c:v>
                </c:pt>
                <c:pt idx="72">
                  <c:v>2.82</c:v>
                </c:pt>
                <c:pt idx="73">
                  <c:v>2.855</c:v>
                </c:pt>
                <c:pt idx="74">
                  <c:v>2.7949999999999999</c:v>
                </c:pt>
                <c:pt idx="75">
                  <c:v>2.7949999999999999</c:v>
                </c:pt>
                <c:pt idx="76">
                  <c:v>2.7949999999999999</c:v>
                </c:pt>
                <c:pt idx="77">
                  <c:v>2.85</c:v>
                </c:pt>
                <c:pt idx="78">
                  <c:v>2.8740000000000001</c:v>
                </c:pt>
                <c:pt idx="79">
                  <c:v>2.82</c:v>
                </c:pt>
                <c:pt idx="80">
                  <c:v>2.8210000000000002</c:v>
                </c:pt>
                <c:pt idx="81">
                  <c:v>2.7530000000000001</c:v>
                </c:pt>
                <c:pt idx="82">
                  <c:v>2.7530000000000001</c:v>
                </c:pt>
                <c:pt idx="83">
                  <c:v>2.7530000000000001</c:v>
                </c:pt>
                <c:pt idx="84">
                  <c:v>2.7549999999999999</c:v>
                </c:pt>
                <c:pt idx="85">
                  <c:v>2.74</c:v>
                </c:pt>
                <c:pt idx="86">
                  <c:v>2.7130000000000001</c:v>
                </c:pt>
                <c:pt idx="87">
                  <c:v>2.7120000000000002</c:v>
                </c:pt>
                <c:pt idx="88">
                  <c:v>2.6619999999999999</c:v>
                </c:pt>
                <c:pt idx="89">
                  <c:v>2.6619999999999999</c:v>
                </c:pt>
                <c:pt idx="90">
                  <c:v>2.6619999999999999</c:v>
                </c:pt>
                <c:pt idx="91">
                  <c:v>2.7080000000000002</c:v>
                </c:pt>
                <c:pt idx="92">
                  <c:v>2.6840000000000002</c:v>
                </c:pt>
                <c:pt idx="93">
                  <c:v>2.677</c:v>
                </c:pt>
                <c:pt idx="94">
                  <c:v>2.6429999999999998</c:v>
                </c:pt>
                <c:pt idx="95">
                  <c:v>2.6640000000000001</c:v>
                </c:pt>
                <c:pt idx="96">
                  <c:v>2.6640000000000001</c:v>
                </c:pt>
                <c:pt idx="97">
                  <c:v>2.6640000000000001</c:v>
                </c:pt>
                <c:pt idx="98">
                  <c:v>2.7080000000000002</c:v>
                </c:pt>
                <c:pt idx="99">
                  <c:v>2.6989999999999998</c:v>
                </c:pt>
                <c:pt idx="100">
                  <c:v>2.7</c:v>
                </c:pt>
                <c:pt idx="101">
                  <c:v>2.6640000000000001</c:v>
                </c:pt>
                <c:pt idx="102">
                  <c:v>2.66</c:v>
                </c:pt>
                <c:pt idx="103">
                  <c:v>2.66</c:v>
                </c:pt>
                <c:pt idx="104">
                  <c:v>2.66</c:v>
                </c:pt>
                <c:pt idx="105">
                  <c:v>2.59</c:v>
                </c:pt>
                <c:pt idx="106">
                  <c:v>2.5720000000000001</c:v>
                </c:pt>
                <c:pt idx="107">
                  <c:v>2.5169999999999999</c:v>
                </c:pt>
                <c:pt idx="108">
                  <c:v>2.4900000000000002</c:v>
                </c:pt>
                <c:pt idx="109">
                  <c:v>2.4900000000000002</c:v>
                </c:pt>
                <c:pt idx="110">
                  <c:v>2.4900000000000002</c:v>
                </c:pt>
                <c:pt idx="111">
                  <c:v>2.4900000000000002</c:v>
                </c:pt>
                <c:pt idx="112">
                  <c:v>2.524</c:v>
                </c:pt>
                <c:pt idx="113">
                  <c:v>2.4550000000000001</c:v>
                </c:pt>
                <c:pt idx="114">
                  <c:v>2.4620000000000002</c:v>
                </c:pt>
                <c:pt idx="115">
                  <c:v>2.5139999999999998</c:v>
                </c:pt>
                <c:pt idx="116">
                  <c:v>2.5659999999999998</c:v>
                </c:pt>
                <c:pt idx="117">
                  <c:v>2.5659999999999998</c:v>
                </c:pt>
                <c:pt idx="118">
                  <c:v>2.5659999999999998</c:v>
                </c:pt>
                <c:pt idx="119">
                  <c:v>2.593</c:v>
                </c:pt>
                <c:pt idx="120">
                  <c:v>2.5750000000000002</c:v>
                </c:pt>
                <c:pt idx="121">
                  <c:v>2.62</c:v>
                </c:pt>
                <c:pt idx="122">
                  <c:v>2.589</c:v>
                </c:pt>
                <c:pt idx="123">
                  <c:v>2.5670000000000002</c:v>
                </c:pt>
                <c:pt idx="124">
                  <c:v>2.5670000000000002</c:v>
                </c:pt>
                <c:pt idx="125">
                  <c:v>2.5670000000000002</c:v>
                </c:pt>
                <c:pt idx="126">
                  <c:v>2.524</c:v>
                </c:pt>
                <c:pt idx="127">
                  <c:v>2.5369999999999999</c:v>
                </c:pt>
                <c:pt idx="128">
                  <c:v>2.61</c:v>
                </c:pt>
                <c:pt idx="129">
                  <c:v>2.5950000000000002</c:v>
                </c:pt>
                <c:pt idx="130">
                  <c:v>2.6190000000000002</c:v>
                </c:pt>
                <c:pt idx="131">
                  <c:v>2.6190000000000002</c:v>
                </c:pt>
                <c:pt idx="132">
                  <c:v>2.6190000000000002</c:v>
                </c:pt>
                <c:pt idx="133">
                  <c:v>2.621</c:v>
                </c:pt>
                <c:pt idx="134">
                  <c:v>2.6589999999999998</c:v>
                </c:pt>
                <c:pt idx="135">
                  <c:v>2.601</c:v>
                </c:pt>
                <c:pt idx="136">
                  <c:v>2.6389999999999998</c:v>
                </c:pt>
                <c:pt idx="137">
                  <c:v>2.6309999999999998</c:v>
                </c:pt>
                <c:pt idx="138">
                  <c:v>2.6309999999999998</c:v>
                </c:pt>
                <c:pt idx="139">
                  <c:v>2.6309999999999998</c:v>
                </c:pt>
                <c:pt idx="140">
                  <c:v>2.673</c:v>
                </c:pt>
                <c:pt idx="141">
                  <c:v>2.613</c:v>
                </c:pt>
                <c:pt idx="142">
                  <c:v>2.5430000000000001</c:v>
                </c:pt>
                <c:pt idx="143">
                  <c:v>2.5779999999999998</c:v>
                </c:pt>
                <c:pt idx="144">
                  <c:v>2.5979999999999999</c:v>
                </c:pt>
                <c:pt idx="145">
                  <c:v>2.5979999999999999</c:v>
                </c:pt>
                <c:pt idx="146">
                  <c:v>2.5979999999999999</c:v>
                </c:pt>
                <c:pt idx="147">
                  <c:v>2.5979999999999999</c:v>
                </c:pt>
                <c:pt idx="148">
                  <c:v>2.5819999999999999</c:v>
                </c:pt>
                <c:pt idx="149">
                  <c:v>2.633</c:v>
                </c:pt>
                <c:pt idx="150">
                  <c:v>2.5470000000000002</c:v>
                </c:pt>
                <c:pt idx="151">
                  <c:v>2.4540000000000002</c:v>
                </c:pt>
                <c:pt idx="152">
                  <c:v>2.4540000000000002</c:v>
                </c:pt>
                <c:pt idx="153">
                  <c:v>2.4540000000000002</c:v>
                </c:pt>
                <c:pt idx="154">
                  <c:v>2.403</c:v>
                </c:pt>
                <c:pt idx="155">
                  <c:v>2.4159999999999999</c:v>
                </c:pt>
                <c:pt idx="156">
                  <c:v>2.3780000000000001</c:v>
                </c:pt>
                <c:pt idx="157">
                  <c:v>2.3239999999999998</c:v>
                </c:pt>
                <c:pt idx="158">
                  <c:v>2.3370000000000002</c:v>
                </c:pt>
                <c:pt idx="159">
                  <c:v>2.3370000000000002</c:v>
                </c:pt>
                <c:pt idx="160">
                  <c:v>2.3370000000000002</c:v>
                </c:pt>
                <c:pt idx="161">
                  <c:v>2.3570000000000002</c:v>
                </c:pt>
                <c:pt idx="162">
                  <c:v>2.399</c:v>
                </c:pt>
                <c:pt idx="163">
                  <c:v>2.3860000000000001</c:v>
                </c:pt>
                <c:pt idx="164">
                  <c:v>2.3250000000000002</c:v>
                </c:pt>
                <c:pt idx="165">
                  <c:v>2.387</c:v>
                </c:pt>
                <c:pt idx="166">
                  <c:v>2.387</c:v>
                </c:pt>
                <c:pt idx="167">
                  <c:v>2.387</c:v>
                </c:pt>
                <c:pt idx="168">
                  <c:v>2.3860000000000001</c:v>
                </c:pt>
                <c:pt idx="169">
                  <c:v>2.3279999999999998</c:v>
                </c:pt>
                <c:pt idx="170">
                  <c:v>2.2759999999999998</c:v>
                </c:pt>
                <c:pt idx="171">
                  <c:v>2.1850000000000001</c:v>
                </c:pt>
                <c:pt idx="172">
                  <c:v>2.1859999999999999</c:v>
                </c:pt>
                <c:pt idx="173">
                  <c:v>2.1859999999999999</c:v>
                </c:pt>
                <c:pt idx="174">
                  <c:v>2.1859999999999999</c:v>
                </c:pt>
                <c:pt idx="175">
                  <c:v>2.3029999999999999</c:v>
                </c:pt>
                <c:pt idx="176">
                  <c:v>2.3079999999999998</c:v>
                </c:pt>
                <c:pt idx="177">
                  <c:v>2.2909999999999999</c:v>
                </c:pt>
                <c:pt idx="178">
                  <c:v>2.3239999999999998</c:v>
                </c:pt>
                <c:pt idx="179">
                  <c:v>2.3079999999999998</c:v>
                </c:pt>
                <c:pt idx="180">
                  <c:v>2.3079999999999998</c:v>
                </c:pt>
                <c:pt idx="181">
                  <c:v>2.3079999999999998</c:v>
                </c:pt>
                <c:pt idx="182">
                  <c:v>2.2669999999999999</c:v>
                </c:pt>
                <c:pt idx="183">
                  <c:v>2.2400000000000002</c:v>
                </c:pt>
                <c:pt idx="184">
                  <c:v>2.29</c:v>
                </c:pt>
                <c:pt idx="185">
                  <c:v>2.29</c:v>
                </c:pt>
                <c:pt idx="186">
                  <c:v>2.4180000000000001</c:v>
                </c:pt>
                <c:pt idx="187">
                  <c:v>2.4180000000000001</c:v>
                </c:pt>
                <c:pt idx="188">
                  <c:v>2.4180000000000001</c:v>
                </c:pt>
                <c:pt idx="189">
                  <c:v>2.403</c:v>
                </c:pt>
                <c:pt idx="190">
                  <c:v>2.4249999999999998</c:v>
                </c:pt>
                <c:pt idx="191">
                  <c:v>2.444</c:v>
                </c:pt>
                <c:pt idx="192">
                  <c:v>2.4159999999999999</c:v>
                </c:pt>
                <c:pt idx="193">
                  <c:v>2.4529999999999998</c:v>
                </c:pt>
                <c:pt idx="194">
                  <c:v>2.4529999999999998</c:v>
                </c:pt>
                <c:pt idx="195">
                  <c:v>2.4529999999999998</c:v>
                </c:pt>
                <c:pt idx="196">
                  <c:v>2.4079999999999999</c:v>
                </c:pt>
                <c:pt idx="197">
                  <c:v>2.306</c:v>
                </c:pt>
                <c:pt idx="198">
                  <c:v>2.3039999999999998</c:v>
                </c:pt>
                <c:pt idx="199">
                  <c:v>2.2869999999999999</c:v>
                </c:pt>
                <c:pt idx="200">
                  <c:v>2.2509999999999999</c:v>
                </c:pt>
                <c:pt idx="201">
                  <c:v>2.2509999999999999</c:v>
                </c:pt>
                <c:pt idx="202">
                  <c:v>2.2509999999999999</c:v>
                </c:pt>
                <c:pt idx="203">
                  <c:v>2.3119999999999998</c:v>
                </c:pt>
                <c:pt idx="204">
                  <c:v>2.2999999999999998</c:v>
                </c:pt>
                <c:pt idx="205">
                  <c:v>2.2200000000000002</c:v>
                </c:pt>
                <c:pt idx="206">
                  <c:v>2.2440000000000002</c:v>
                </c:pt>
                <c:pt idx="207">
                  <c:v>2.169</c:v>
                </c:pt>
                <c:pt idx="208">
                  <c:v>2.169</c:v>
                </c:pt>
                <c:pt idx="209">
                  <c:v>2.169</c:v>
                </c:pt>
                <c:pt idx="210">
                  <c:v>2.141</c:v>
                </c:pt>
                <c:pt idx="211">
                  <c:v>2.137</c:v>
                </c:pt>
                <c:pt idx="212">
                  <c:v>2.2330000000000001</c:v>
                </c:pt>
                <c:pt idx="213">
                  <c:v>2.202</c:v>
                </c:pt>
                <c:pt idx="214">
                  <c:v>2.121</c:v>
                </c:pt>
                <c:pt idx="215">
                  <c:v>2.121</c:v>
                </c:pt>
                <c:pt idx="216">
                  <c:v>2.121</c:v>
                </c:pt>
                <c:pt idx="217">
                  <c:v>2.0699999999999998</c:v>
                </c:pt>
                <c:pt idx="218">
                  <c:v>2.1110000000000002</c:v>
                </c:pt>
                <c:pt idx="219">
                  <c:v>2.0830000000000002</c:v>
                </c:pt>
                <c:pt idx="220">
                  <c:v>2.1280000000000001</c:v>
                </c:pt>
                <c:pt idx="221">
                  <c:v>2.1190000000000002</c:v>
                </c:pt>
                <c:pt idx="222">
                  <c:v>2.1190000000000002</c:v>
                </c:pt>
                <c:pt idx="223">
                  <c:v>2.1190000000000002</c:v>
                </c:pt>
                <c:pt idx="224">
                  <c:v>2.105</c:v>
                </c:pt>
                <c:pt idx="225">
                  <c:v>2.1469999999999998</c:v>
                </c:pt>
                <c:pt idx="226">
                  <c:v>2.1429999999999998</c:v>
                </c:pt>
                <c:pt idx="227">
                  <c:v>2.2320000000000002</c:v>
                </c:pt>
                <c:pt idx="228">
                  <c:v>2.2000000000000002</c:v>
                </c:pt>
                <c:pt idx="229">
                  <c:v>2.2000000000000002</c:v>
                </c:pt>
                <c:pt idx="230">
                  <c:v>2.2000000000000002</c:v>
                </c:pt>
                <c:pt idx="231">
                  <c:v>2.21</c:v>
                </c:pt>
                <c:pt idx="232">
                  <c:v>2.218</c:v>
                </c:pt>
                <c:pt idx="233">
                  <c:v>2.17</c:v>
                </c:pt>
                <c:pt idx="234">
                  <c:v>2.1589999999999998</c:v>
                </c:pt>
                <c:pt idx="235">
                  <c:v>2.1520000000000001</c:v>
                </c:pt>
                <c:pt idx="236">
                  <c:v>2.1520000000000001</c:v>
                </c:pt>
                <c:pt idx="237">
                  <c:v>2.1520000000000001</c:v>
                </c:pt>
                <c:pt idx="238">
                  <c:v>2.23</c:v>
                </c:pt>
                <c:pt idx="239">
                  <c:v>2.202</c:v>
                </c:pt>
                <c:pt idx="240">
                  <c:v>2.2509999999999999</c:v>
                </c:pt>
                <c:pt idx="241">
                  <c:v>2.2959999999999998</c:v>
                </c:pt>
                <c:pt idx="242">
                  <c:v>2.2850000000000001</c:v>
                </c:pt>
                <c:pt idx="243">
                  <c:v>2.2850000000000001</c:v>
                </c:pt>
                <c:pt idx="244">
                  <c:v>2.2850000000000001</c:v>
                </c:pt>
                <c:pt idx="245">
                  <c:v>2.2850000000000001</c:v>
                </c:pt>
                <c:pt idx="246">
                  <c:v>2.3580000000000001</c:v>
                </c:pt>
                <c:pt idx="247">
                  <c:v>2.4449999999999998</c:v>
                </c:pt>
                <c:pt idx="248">
                  <c:v>2.4350000000000001</c:v>
                </c:pt>
                <c:pt idx="249">
                  <c:v>2.496</c:v>
                </c:pt>
                <c:pt idx="250">
                  <c:v>2.496</c:v>
                </c:pt>
                <c:pt idx="251">
                  <c:v>2.496</c:v>
                </c:pt>
                <c:pt idx="252">
                  <c:v>2.585</c:v>
                </c:pt>
                <c:pt idx="253">
                  <c:v>2.58</c:v>
                </c:pt>
                <c:pt idx="254">
                  <c:v>2.552</c:v>
                </c:pt>
                <c:pt idx="255">
                  <c:v>2.5739999999999998</c:v>
                </c:pt>
                <c:pt idx="256">
                  <c:v>2.6139999999999999</c:v>
                </c:pt>
                <c:pt idx="257">
                  <c:v>2.6139999999999999</c:v>
                </c:pt>
                <c:pt idx="258">
                  <c:v>2.6139999999999999</c:v>
                </c:pt>
                <c:pt idx="259">
                  <c:v>2.681</c:v>
                </c:pt>
                <c:pt idx="260">
                  <c:v>2.6680000000000001</c:v>
                </c:pt>
                <c:pt idx="261">
                  <c:v>2.637</c:v>
                </c:pt>
                <c:pt idx="262">
                  <c:v>2.5379999999999998</c:v>
                </c:pt>
                <c:pt idx="263">
                  <c:v>2.5339999999999998</c:v>
                </c:pt>
                <c:pt idx="264">
                  <c:v>2.5339999999999998</c:v>
                </c:pt>
                <c:pt idx="265">
                  <c:v>2.5339999999999998</c:v>
                </c:pt>
                <c:pt idx="266">
                  <c:v>2.5270000000000001</c:v>
                </c:pt>
                <c:pt idx="267">
                  <c:v>2.5030000000000001</c:v>
                </c:pt>
                <c:pt idx="268">
                  <c:v>2.5019999999999998</c:v>
                </c:pt>
                <c:pt idx="269">
                  <c:v>2.4279999999999999</c:v>
                </c:pt>
                <c:pt idx="270">
                  <c:v>2.4039999999999999</c:v>
                </c:pt>
                <c:pt idx="271">
                  <c:v>2.4039999999999999</c:v>
                </c:pt>
                <c:pt idx="272">
                  <c:v>2.4039999999999999</c:v>
                </c:pt>
                <c:pt idx="273">
                  <c:v>2.33</c:v>
                </c:pt>
                <c:pt idx="274">
                  <c:v>2.2829999999999999</c:v>
                </c:pt>
                <c:pt idx="275">
                  <c:v>2.2469999999999999</c:v>
                </c:pt>
                <c:pt idx="276">
                  <c:v>2.3290000000000002</c:v>
                </c:pt>
                <c:pt idx="277">
                  <c:v>2.3519999999999999</c:v>
                </c:pt>
                <c:pt idx="278">
                  <c:v>2.3519999999999999</c:v>
                </c:pt>
                <c:pt idx="279">
                  <c:v>2.3519999999999999</c:v>
                </c:pt>
                <c:pt idx="280">
                  <c:v>2.3029999999999999</c:v>
                </c:pt>
                <c:pt idx="281">
                  <c:v>2.2879999999999998</c:v>
                </c:pt>
                <c:pt idx="282">
                  <c:v>2.234</c:v>
                </c:pt>
                <c:pt idx="283">
                  <c:v>2.218</c:v>
                </c:pt>
                <c:pt idx="284">
                  <c:v>2.214</c:v>
                </c:pt>
                <c:pt idx="285">
                  <c:v>2.214</c:v>
                </c:pt>
                <c:pt idx="286">
                  <c:v>2.214</c:v>
                </c:pt>
                <c:pt idx="287">
                  <c:v>2.2799999999999998</c:v>
                </c:pt>
                <c:pt idx="288">
                  <c:v>2.339</c:v>
                </c:pt>
                <c:pt idx="289">
                  <c:v>2.3029999999999999</c:v>
                </c:pt>
                <c:pt idx="290">
                  <c:v>2.3180000000000001</c:v>
                </c:pt>
                <c:pt idx="291">
                  <c:v>2.3199999999999998</c:v>
                </c:pt>
                <c:pt idx="292">
                  <c:v>2.3199999999999998</c:v>
                </c:pt>
                <c:pt idx="293">
                  <c:v>2.3199999999999998</c:v>
                </c:pt>
                <c:pt idx="294">
                  <c:v>2.238</c:v>
                </c:pt>
                <c:pt idx="295">
                  <c:v>2.2719999999999998</c:v>
                </c:pt>
                <c:pt idx="296">
                  <c:v>2.282</c:v>
                </c:pt>
                <c:pt idx="297">
                  <c:v>2.3159999999999998</c:v>
                </c:pt>
                <c:pt idx="298">
                  <c:v>2.2999999999999998</c:v>
                </c:pt>
                <c:pt idx="299">
                  <c:v>2.2999999999999998</c:v>
                </c:pt>
                <c:pt idx="300">
                  <c:v>2.2999999999999998</c:v>
                </c:pt>
                <c:pt idx="301">
                  <c:v>2.4460000000000002</c:v>
                </c:pt>
                <c:pt idx="302">
                  <c:v>2.597</c:v>
                </c:pt>
                <c:pt idx="303">
                  <c:v>2.6909999999999998</c:v>
                </c:pt>
                <c:pt idx="304">
                  <c:v>2.633</c:v>
                </c:pt>
                <c:pt idx="305">
                  <c:v>2.714</c:v>
                </c:pt>
                <c:pt idx="306">
                  <c:v>2.714</c:v>
                </c:pt>
                <c:pt idx="307">
                  <c:v>2.714</c:v>
                </c:pt>
                <c:pt idx="308">
                  <c:v>2.8210000000000002</c:v>
                </c:pt>
                <c:pt idx="309">
                  <c:v>2.8620000000000001</c:v>
                </c:pt>
                <c:pt idx="310">
                  <c:v>2.8279999999999998</c:v>
                </c:pt>
                <c:pt idx="311">
                  <c:v>2.7719999999999998</c:v>
                </c:pt>
                <c:pt idx="312">
                  <c:v>2.7890000000000001</c:v>
                </c:pt>
                <c:pt idx="313">
                  <c:v>2.7890000000000001</c:v>
                </c:pt>
                <c:pt idx="314">
                  <c:v>2.7890000000000001</c:v>
                </c:pt>
                <c:pt idx="315">
                  <c:v>2.637</c:v>
                </c:pt>
                <c:pt idx="316">
                  <c:v>2.621</c:v>
                </c:pt>
                <c:pt idx="317">
                  <c:v>2.6</c:v>
                </c:pt>
                <c:pt idx="318">
                  <c:v>2.6469999999999998</c:v>
                </c:pt>
                <c:pt idx="319">
                  <c:v>2.6880000000000002</c:v>
                </c:pt>
                <c:pt idx="320">
                  <c:v>2.6880000000000002</c:v>
                </c:pt>
                <c:pt idx="321">
                  <c:v>2.6880000000000002</c:v>
                </c:pt>
                <c:pt idx="322">
                  <c:v>2.5659999999999998</c:v>
                </c:pt>
                <c:pt idx="323">
                  <c:v>2.5099999999999998</c:v>
                </c:pt>
                <c:pt idx="324">
                  <c:v>2.5590000000000002</c:v>
                </c:pt>
                <c:pt idx="325">
                  <c:v>2.5670000000000002</c:v>
                </c:pt>
                <c:pt idx="326">
                  <c:v>2.665</c:v>
                </c:pt>
                <c:pt idx="327">
                  <c:v>2.665</c:v>
                </c:pt>
                <c:pt idx="328">
                  <c:v>2.665</c:v>
                </c:pt>
                <c:pt idx="329">
                  <c:v>2.5310000000000001</c:v>
                </c:pt>
                <c:pt idx="330">
                  <c:v>2.4700000000000002</c:v>
                </c:pt>
                <c:pt idx="331">
                  <c:v>2.5009999999999999</c:v>
                </c:pt>
                <c:pt idx="332">
                  <c:v>2.5009999999999999</c:v>
                </c:pt>
                <c:pt idx="333">
                  <c:v>2.2810000000000001</c:v>
                </c:pt>
                <c:pt idx="334">
                  <c:v>2.2810000000000001</c:v>
                </c:pt>
                <c:pt idx="335">
                  <c:v>2.2810000000000001</c:v>
                </c:pt>
                <c:pt idx="336">
                  <c:v>2.3290000000000002</c:v>
                </c:pt>
                <c:pt idx="337">
                  <c:v>2.4409999999999998</c:v>
                </c:pt>
                <c:pt idx="338">
                  <c:v>2.399</c:v>
                </c:pt>
                <c:pt idx="339">
                  <c:v>2.427</c:v>
                </c:pt>
                <c:pt idx="340">
                  <c:v>2.3340000000000001</c:v>
                </c:pt>
                <c:pt idx="341">
                  <c:v>2.3340000000000001</c:v>
                </c:pt>
                <c:pt idx="342">
                  <c:v>2.3340000000000001</c:v>
                </c:pt>
                <c:pt idx="343">
                  <c:v>2.2320000000000002</c:v>
                </c:pt>
                <c:pt idx="344">
                  <c:v>2.2639999999999998</c:v>
                </c:pt>
                <c:pt idx="345">
                  <c:v>2.2429999999999999</c:v>
                </c:pt>
                <c:pt idx="346">
                  <c:v>2.3279999999999998</c:v>
                </c:pt>
                <c:pt idx="347">
                  <c:v>2.2959999999999998</c:v>
                </c:pt>
                <c:pt idx="348">
                  <c:v>2.2959999999999998</c:v>
                </c:pt>
                <c:pt idx="349">
                  <c:v>2.2959999999999998</c:v>
                </c:pt>
                <c:pt idx="350">
                  <c:v>2.3410000000000002</c:v>
                </c:pt>
                <c:pt idx="351">
                  <c:v>2.319</c:v>
                </c:pt>
                <c:pt idx="352">
                  <c:v>2.286</c:v>
                </c:pt>
                <c:pt idx="353">
                  <c:v>2.2730000000000001</c:v>
                </c:pt>
                <c:pt idx="354">
                  <c:v>2.3279999999999998</c:v>
                </c:pt>
                <c:pt idx="355">
                  <c:v>2.3279999999999998</c:v>
                </c:pt>
                <c:pt idx="356">
                  <c:v>2.3279999999999998</c:v>
                </c:pt>
                <c:pt idx="357">
                  <c:v>2.214</c:v>
                </c:pt>
                <c:pt idx="358">
                  <c:v>2.1720000000000002</c:v>
                </c:pt>
                <c:pt idx="359">
                  <c:v>2.1720000000000002</c:v>
                </c:pt>
                <c:pt idx="360">
                  <c:v>2.294</c:v>
                </c:pt>
                <c:pt idx="361">
                  <c:v>2.1579999999999999</c:v>
                </c:pt>
                <c:pt idx="362">
                  <c:v>2.1579999999999999</c:v>
                </c:pt>
                <c:pt idx="363">
                  <c:v>2.1579999999999999</c:v>
                </c:pt>
              </c:numCache>
            </c:numRef>
          </c:val>
          <c:smooth val="0"/>
          <c:extLst>
            <c:ext xmlns:c16="http://schemas.microsoft.com/office/drawing/2014/chart" uri="{C3380CC4-5D6E-409C-BE32-E72D297353CC}">
              <c16:uniqueId val="{00000003-07E0-4D23-85A6-81A627E8D510}"/>
            </c:ext>
          </c:extLst>
        </c:ser>
        <c:ser>
          <c:idx val="5"/>
          <c:order val="4"/>
          <c:tx>
            <c:strRef>
              <c:f>'Futures Price Analysis'!$AC$2</c:f>
              <c:strCache>
                <c:ptCount val="1"/>
                <c:pt idx="0">
                  <c:v>2020</c:v>
                </c:pt>
              </c:strCache>
            </c:strRef>
          </c:tx>
          <c:spPr>
            <a:ln w="57150">
              <a:solidFill>
                <a:srgbClr val="002060"/>
              </a:solidFill>
            </a:ln>
          </c:spPr>
          <c:marker>
            <c:symbol val="none"/>
          </c:marker>
          <c:val>
            <c:numRef>
              <c:f>'Futures Price Analysis'!$AC$3:$AC$366</c:f>
              <c:numCache>
                <c:formatCode>General</c:formatCode>
                <c:ptCount val="364"/>
                <c:pt idx="0">
                  <c:v>2.1890000000000001</c:v>
                </c:pt>
                <c:pt idx="1">
                  <c:v>2.1219999999999999</c:v>
                </c:pt>
                <c:pt idx="2">
                  <c:v>2.13</c:v>
                </c:pt>
                <c:pt idx="3">
                  <c:v>2.13</c:v>
                </c:pt>
                <c:pt idx="4">
                  <c:v>2.13</c:v>
                </c:pt>
                <c:pt idx="5">
                  <c:v>2.1349999999999998</c:v>
                </c:pt>
                <c:pt idx="6">
                  <c:v>2.1619999999999999</c:v>
                </c:pt>
                <c:pt idx="7">
                  <c:v>2.141</c:v>
                </c:pt>
                <c:pt idx="8">
                  <c:v>2.1659999999999999</c:v>
                </c:pt>
                <c:pt idx="9">
                  <c:v>2.202</c:v>
                </c:pt>
                <c:pt idx="10">
                  <c:v>2.202</c:v>
                </c:pt>
                <c:pt idx="11">
                  <c:v>2.202</c:v>
                </c:pt>
                <c:pt idx="12">
                  <c:v>2.1819999999999999</c:v>
                </c:pt>
                <c:pt idx="13">
                  <c:v>2.1869999999999998</c:v>
                </c:pt>
                <c:pt idx="14">
                  <c:v>2.12</c:v>
                </c:pt>
                <c:pt idx="15">
                  <c:v>2.077</c:v>
                </c:pt>
                <c:pt idx="16">
                  <c:v>2.0030000000000001</c:v>
                </c:pt>
                <c:pt idx="17">
                  <c:v>2.0030000000000001</c:v>
                </c:pt>
                <c:pt idx="18">
                  <c:v>2.0030000000000001</c:v>
                </c:pt>
                <c:pt idx="19">
                  <c:v>2.0030000000000001</c:v>
                </c:pt>
                <c:pt idx="20">
                  <c:v>1.895</c:v>
                </c:pt>
                <c:pt idx="21">
                  <c:v>1.905</c:v>
                </c:pt>
                <c:pt idx="22">
                  <c:v>1.9259999999999999</c:v>
                </c:pt>
                <c:pt idx="23">
                  <c:v>1.893</c:v>
                </c:pt>
                <c:pt idx="24">
                  <c:v>1.893</c:v>
                </c:pt>
                <c:pt idx="25">
                  <c:v>1.893</c:v>
                </c:pt>
                <c:pt idx="26">
                  <c:v>1.9019999999999999</c:v>
                </c:pt>
                <c:pt idx="27">
                  <c:v>1.9339999999999999</c:v>
                </c:pt>
                <c:pt idx="28">
                  <c:v>1.877</c:v>
                </c:pt>
                <c:pt idx="29">
                  <c:v>1.829</c:v>
                </c:pt>
                <c:pt idx="30">
                  <c:v>1.841</c:v>
                </c:pt>
                <c:pt idx="31">
                  <c:v>1.841</c:v>
                </c:pt>
                <c:pt idx="32">
                  <c:v>1.841</c:v>
                </c:pt>
                <c:pt idx="33">
                  <c:v>1.819</c:v>
                </c:pt>
                <c:pt idx="34">
                  <c:v>1.8720000000000001</c:v>
                </c:pt>
                <c:pt idx="35">
                  <c:v>1.861</c:v>
                </c:pt>
                <c:pt idx="36">
                  <c:v>1.8620000000000001</c:v>
                </c:pt>
                <c:pt idx="37">
                  <c:v>1.8580000000000001</c:v>
                </c:pt>
                <c:pt idx="38">
                  <c:v>1.8580000000000001</c:v>
                </c:pt>
                <c:pt idx="39">
                  <c:v>1.8580000000000001</c:v>
                </c:pt>
                <c:pt idx="40">
                  <c:v>1.766</c:v>
                </c:pt>
                <c:pt idx="41">
                  <c:v>1.788</c:v>
                </c:pt>
                <c:pt idx="42">
                  <c:v>1.8440000000000001</c:v>
                </c:pt>
                <c:pt idx="43">
                  <c:v>1.8260000000000001</c:v>
                </c:pt>
                <c:pt idx="44">
                  <c:v>1.837</c:v>
                </c:pt>
                <c:pt idx="45">
                  <c:v>1.837</c:v>
                </c:pt>
                <c:pt idx="46">
                  <c:v>1.837</c:v>
                </c:pt>
                <c:pt idx="47">
                  <c:v>1.837</c:v>
                </c:pt>
                <c:pt idx="48">
                  <c:v>1.9810000000000001</c:v>
                </c:pt>
                <c:pt idx="49">
                  <c:v>1.9550000000000001</c:v>
                </c:pt>
                <c:pt idx="50">
                  <c:v>1.92</c:v>
                </c:pt>
                <c:pt idx="51">
                  <c:v>1.905</c:v>
                </c:pt>
                <c:pt idx="52">
                  <c:v>1.905</c:v>
                </c:pt>
                <c:pt idx="53">
                  <c:v>1.905</c:v>
                </c:pt>
                <c:pt idx="54">
                  <c:v>1.827</c:v>
                </c:pt>
                <c:pt idx="55">
                  <c:v>1.847</c:v>
                </c:pt>
                <c:pt idx="56">
                  <c:v>1.821</c:v>
                </c:pt>
                <c:pt idx="57">
                  <c:v>1.752</c:v>
                </c:pt>
                <c:pt idx="58">
                  <c:v>1.6839999999999999</c:v>
                </c:pt>
                <c:pt idx="59">
                  <c:v>1.6839999999999999</c:v>
                </c:pt>
                <c:pt idx="60">
                  <c:v>1.6839999999999999</c:v>
                </c:pt>
                <c:pt idx="61">
                  <c:v>1.756</c:v>
                </c:pt>
                <c:pt idx="62">
                  <c:v>1.8</c:v>
                </c:pt>
                <c:pt idx="63">
                  <c:v>1.827</c:v>
                </c:pt>
                <c:pt idx="64">
                  <c:v>1.772</c:v>
                </c:pt>
                <c:pt idx="65">
                  <c:v>1.708</c:v>
                </c:pt>
                <c:pt idx="66">
                  <c:v>1.708</c:v>
                </c:pt>
                <c:pt idx="67">
                  <c:v>1.708</c:v>
                </c:pt>
                <c:pt idx="68">
                  <c:v>1.778</c:v>
                </c:pt>
                <c:pt idx="69">
                  <c:v>1.9359999999999999</c:v>
                </c:pt>
                <c:pt idx="70">
                  <c:v>1.8779999999999999</c:v>
                </c:pt>
                <c:pt idx="71">
                  <c:v>1.841</c:v>
                </c:pt>
                <c:pt idx="72">
                  <c:v>1.869</c:v>
                </c:pt>
                <c:pt idx="73">
                  <c:v>1.869</c:v>
                </c:pt>
                <c:pt idx="74">
                  <c:v>1.869</c:v>
                </c:pt>
                <c:pt idx="75">
                  <c:v>1.8149999999999999</c:v>
                </c:pt>
                <c:pt idx="76">
                  <c:v>1.7290000000000001</c:v>
                </c:pt>
                <c:pt idx="77">
                  <c:v>1.6040000000000001</c:v>
                </c:pt>
                <c:pt idx="78">
                  <c:v>1.6539999999999999</c:v>
                </c:pt>
                <c:pt idx="79">
                  <c:v>1.6040000000000001</c:v>
                </c:pt>
                <c:pt idx="80">
                  <c:v>1.6040000000000001</c:v>
                </c:pt>
                <c:pt idx="81">
                  <c:v>1.6040000000000001</c:v>
                </c:pt>
                <c:pt idx="82">
                  <c:v>1.6020000000000001</c:v>
                </c:pt>
                <c:pt idx="83">
                  <c:v>1.653</c:v>
                </c:pt>
                <c:pt idx="84">
                  <c:v>1.659</c:v>
                </c:pt>
                <c:pt idx="85">
                  <c:v>1.637</c:v>
                </c:pt>
                <c:pt idx="86">
                  <c:v>1.6339999999999999</c:v>
                </c:pt>
                <c:pt idx="87">
                  <c:v>1.6339999999999999</c:v>
                </c:pt>
                <c:pt idx="88">
                  <c:v>1.6339999999999999</c:v>
                </c:pt>
                <c:pt idx="89">
                  <c:v>1.69</c:v>
                </c:pt>
                <c:pt idx="90">
                  <c:v>1.64</c:v>
                </c:pt>
                <c:pt idx="91">
                  <c:v>1.587</c:v>
                </c:pt>
                <c:pt idx="92">
                  <c:v>1.552</c:v>
                </c:pt>
                <c:pt idx="93">
                  <c:v>1.621</c:v>
                </c:pt>
                <c:pt idx="94">
                  <c:v>1.621</c:v>
                </c:pt>
                <c:pt idx="95">
                  <c:v>1.621</c:v>
                </c:pt>
                <c:pt idx="96">
                  <c:v>1.7310000000000001</c:v>
                </c:pt>
                <c:pt idx="97">
                  <c:v>1.8520000000000001</c:v>
                </c:pt>
                <c:pt idx="98">
                  <c:v>1.7829999999999999</c:v>
                </c:pt>
                <c:pt idx="99">
                  <c:v>1.7330000000000001</c:v>
                </c:pt>
                <c:pt idx="100">
                  <c:v>1.7330000000000001</c:v>
                </c:pt>
                <c:pt idx="101">
                  <c:v>1.7330000000000001</c:v>
                </c:pt>
                <c:pt idx="102">
                  <c:v>1.7330000000000001</c:v>
                </c:pt>
                <c:pt idx="103">
                  <c:v>1.724</c:v>
                </c:pt>
                <c:pt idx="104">
                  <c:v>1.65</c:v>
                </c:pt>
                <c:pt idx="105">
                  <c:v>1.5980000000000001</c:v>
                </c:pt>
                <c:pt idx="106">
                  <c:v>1.6859999999999999</c:v>
                </c:pt>
                <c:pt idx="107">
                  <c:v>1.7529999999999999</c:v>
                </c:pt>
                <c:pt idx="108">
                  <c:v>1.7529999999999999</c:v>
                </c:pt>
                <c:pt idx="109">
                  <c:v>1.7529999999999999</c:v>
                </c:pt>
                <c:pt idx="110">
                  <c:v>1.9239999999999999</c:v>
                </c:pt>
                <c:pt idx="111">
                  <c:v>1.821</c:v>
                </c:pt>
                <c:pt idx="112">
                  <c:v>1.9390000000000001</c:v>
                </c:pt>
                <c:pt idx="113">
                  <c:v>1.8149999999999999</c:v>
                </c:pt>
                <c:pt idx="114">
                  <c:v>1.746</c:v>
                </c:pt>
                <c:pt idx="115">
                  <c:v>1.746</c:v>
                </c:pt>
                <c:pt idx="116">
                  <c:v>1.746</c:v>
                </c:pt>
                <c:pt idx="117">
                  <c:v>1.819</c:v>
                </c:pt>
                <c:pt idx="118">
                  <c:v>1.794</c:v>
                </c:pt>
                <c:pt idx="119">
                  <c:v>1.869</c:v>
                </c:pt>
                <c:pt idx="120">
                  <c:v>1.9490000000000001</c:v>
                </c:pt>
                <c:pt idx="121">
                  <c:v>1.89</c:v>
                </c:pt>
                <c:pt idx="122">
                  <c:v>1.89</c:v>
                </c:pt>
                <c:pt idx="123">
                  <c:v>1.89</c:v>
                </c:pt>
                <c:pt idx="124">
                  <c:v>1.9930000000000001</c:v>
                </c:pt>
                <c:pt idx="125">
                  <c:v>2.1339999999999999</c:v>
                </c:pt>
                <c:pt idx="126">
                  <c:v>1.944</c:v>
                </c:pt>
                <c:pt idx="127">
                  <c:v>1.8939999999999999</c:v>
                </c:pt>
                <c:pt idx="128">
                  <c:v>1.823</c:v>
                </c:pt>
                <c:pt idx="129">
                  <c:v>1.823</c:v>
                </c:pt>
                <c:pt idx="130">
                  <c:v>1.823</c:v>
                </c:pt>
                <c:pt idx="131">
                  <c:v>1.8260000000000001</c:v>
                </c:pt>
                <c:pt idx="132">
                  <c:v>1.72</c:v>
                </c:pt>
                <c:pt idx="133">
                  <c:v>1.6160000000000001</c:v>
                </c:pt>
                <c:pt idx="134">
                  <c:v>1.681</c:v>
                </c:pt>
                <c:pt idx="135">
                  <c:v>1.6459999999999999</c:v>
                </c:pt>
                <c:pt idx="136">
                  <c:v>1.6459999999999999</c:v>
                </c:pt>
                <c:pt idx="137">
                  <c:v>1.6459999999999999</c:v>
                </c:pt>
                <c:pt idx="138">
                  <c:v>1.7829999999999999</c:v>
                </c:pt>
                <c:pt idx="139">
                  <c:v>1.83</c:v>
                </c:pt>
                <c:pt idx="140">
                  <c:v>1.7709999999999999</c:v>
                </c:pt>
                <c:pt idx="141">
                  <c:v>1.71</c:v>
                </c:pt>
                <c:pt idx="142">
                  <c:v>1.7310000000000001</c:v>
                </c:pt>
                <c:pt idx="143">
                  <c:v>1.7310000000000001</c:v>
                </c:pt>
                <c:pt idx="144">
                  <c:v>1.7310000000000001</c:v>
                </c:pt>
                <c:pt idx="145">
                  <c:v>1.7310000000000001</c:v>
                </c:pt>
                <c:pt idx="146">
                  <c:v>1.7929999999999999</c:v>
                </c:pt>
                <c:pt idx="147">
                  <c:v>1.722</c:v>
                </c:pt>
                <c:pt idx="148">
                  <c:v>1.827</c:v>
                </c:pt>
                <c:pt idx="149">
                  <c:v>1.849</c:v>
                </c:pt>
                <c:pt idx="150">
                  <c:v>1.849</c:v>
                </c:pt>
                <c:pt idx="151">
                  <c:v>1.849</c:v>
                </c:pt>
                <c:pt idx="152">
                  <c:v>1.774</c:v>
                </c:pt>
                <c:pt idx="153">
                  <c:v>1.7769999999999999</c:v>
                </c:pt>
                <c:pt idx="154">
                  <c:v>1.821</c:v>
                </c:pt>
                <c:pt idx="155">
                  <c:v>1.8220000000000001</c:v>
                </c:pt>
                <c:pt idx="156">
                  <c:v>1.782</c:v>
                </c:pt>
                <c:pt idx="157">
                  <c:v>1.782</c:v>
                </c:pt>
                <c:pt idx="158">
                  <c:v>1.782</c:v>
                </c:pt>
                <c:pt idx="159">
                  <c:v>1.7889999999999999</c:v>
                </c:pt>
                <c:pt idx="160">
                  <c:v>1.7669999999999999</c:v>
                </c:pt>
                <c:pt idx="161">
                  <c:v>1.78</c:v>
                </c:pt>
                <c:pt idx="162">
                  <c:v>1.8129999999999999</c:v>
                </c:pt>
                <c:pt idx="163">
                  <c:v>1.7310000000000001</c:v>
                </c:pt>
                <c:pt idx="164">
                  <c:v>1.7310000000000001</c:v>
                </c:pt>
                <c:pt idx="165">
                  <c:v>1.7310000000000001</c:v>
                </c:pt>
                <c:pt idx="166">
                  <c:v>1.669</c:v>
                </c:pt>
                <c:pt idx="167">
                  <c:v>1.6140000000000001</c:v>
                </c:pt>
                <c:pt idx="168">
                  <c:v>1.6379999999999999</c:v>
                </c:pt>
                <c:pt idx="169">
                  <c:v>1.6379999999999999</c:v>
                </c:pt>
                <c:pt idx="170">
                  <c:v>1.669</c:v>
                </c:pt>
                <c:pt idx="171">
                  <c:v>1.669</c:v>
                </c:pt>
                <c:pt idx="172">
                  <c:v>1.669</c:v>
                </c:pt>
                <c:pt idx="173">
                  <c:v>1.6639999999999999</c:v>
                </c:pt>
                <c:pt idx="174">
                  <c:v>1.637</c:v>
                </c:pt>
                <c:pt idx="175">
                  <c:v>1.597</c:v>
                </c:pt>
                <c:pt idx="176">
                  <c:v>1.482</c:v>
                </c:pt>
                <c:pt idx="177">
                  <c:v>1.4950000000000001</c:v>
                </c:pt>
                <c:pt idx="178">
                  <c:v>1.4950000000000001</c:v>
                </c:pt>
                <c:pt idx="179">
                  <c:v>1.4950000000000001</c:v>
                </c:pt>
                <c:pt idx="180">
                  <c:v>1.7090000000000001</c:v>
                </c:pt>
                <c:pt idx="181">
                  <c:v>1.7509999999999999</c:v>
                </c:pt>
                <c:pt idx="182">
                  <c:v>1.671</c:v>
                </c:pt>
                <c:pt idx="183">
                  <c:v>1.734</c:v>
                </c:pt>
                <c:pt idx="184">
                  <c:v>1.734</c:v>
                </c:pt>
                <c:pt idx="185">
                  <c:v>1.734</c:v>
                </c:pt>
                <c:pt idx="186">
                  <c:v>1.734</c:v>
                </c:pt>
                <c:pt idx="187">
                  <c:v>1.83</c:v>
                </c:pt>
                <c:pt idx="188">
                  <c:v>1.8759999999999999</c:v>
                </c:pt>
                <c:pt idx="189">
                  <c:v>1.8240000000000001</c:v>
                </c:pt>
                <c:pt idx="190">
                  <c:v>1.7789999999999999</c:v>
                </c:pt>
                <c:pt idx="191">
                  <c:v>1.8049999999999999</c:v>
                </c:pt>
                <c:pt idx="192">
                  <c:v>1.8049999999999999</c:v>
                </c:pt>
                <c:pt idx="193">
                  <c:v>1.8049999999999999</c:v>
                </c:pt>
                <c:pt idx="194">
                  <c:v>1.7390000000000001</c:v>
                </c:pt>
                <c:pt idx="195">
                  <c:v>1.746</c:v>
                </c:pt>
                <c:pt idx="196">
                  <c:v>1.778</c:v>
                </c:pt>
                <c:pt idx="197">
                  <c:v>1.7230000000000001</c:v>
                </c:pt>
                <c:pt idx="198">
                  <c:v>1.718</c:v>
                </c:pt>
                <c:pt idx="199">
                  <c:v>1.718</c:v>
                </c:pt>
                <c:pt idx="200">
                  <c:v>1.718</c:v>
                </c:pt>
                <c:pt idx="201">
                  <c:v>1.641</c:v>
                </c:pt>
                <c:pt idx="202">
                  <c:v>1.675</c:v>
                </c:pt>
                <c:pt idx="203">
                  <c:v>1.681</c:v>
                </c:pt>
                <c:pt idx="204">
                  <c:v>1.7849999999999999</c:v>
                </c:pt>
                <c:pt idx="205">
                  <c:v>1.8080000000000001</c:v>
                </c:pt>
                <c:pt idx="206">
                  <c:v>1.8080000000000001</c:v>
                </c:pt>
                <c:pt idx="207">
                  <c:v>1.8080000000000001</c:v>
                </c:pt>
                <c:pt idx="208">
                  <c:v>1.734</c:v>
                </c:pt>
                <c:pt idx="209">
                  <c:v>1.8</c:v>
                </c:pt>
                <c:pt idx="210">
                  <c:v>1.8540000000000001</c:v>
                </c:pt>
                <c:pt idx="211">
                  <c:v>1.829</c:v>
                </c:pt>
                <c:pt idx="212">
                  <c:v>1.7989999999999999</c:v>
                </c:pt>
                <c:pt idx="213">
                  <c:v>1.7989999999999999</c:v>
                </c:pt>
                <c:pt idx="214">
                  <c:v>1.7989999999999999</c:v>
                </c:pt>
                <c:pt idx="215">
                  <c:v>2.101</c:v>
                </c:pt>
                <c:pt idx="216">
                  <c:v>2.1930000000000001</c:v>
                </c:pt>
                <c:pt idx="217">
                  <c:v>2.1909999999999998</c:v>
                </c:pt>
                <c:pt idx="218">
                  <c:v>2.165</c:v>
                </c:pt>
                <c:pt idx="219">
                  <c:v>2.238</c:v>
                </c:pt>
                <c:pt idx="220">
                  <c:v>2.238</c:v>
                </c:pt>
                <c:pt idx="221">
                  <c:v>2.238</c:v>
                </c:pt>
                <c:pt idx="222">
                  <c:v>2.153</c:v>
                </c:pt>
                <c:pt idx="223">
                  <c:v>2.1709999999999998</c:v>
                </c:pt>
                <c:pt idx="224">
                  <c:v>2.1520000000000001</c:v>
                </c:pt>
                <c:pt idx="225">
                  <c:v>2.1819999999999999</c:v>
                </c:pt>
                <c:pt idx="226">
                  <c:v>2.3559999999999999</c:v>
                </c:pt>
                <c:pt idx="227">
                  <c:v>2.3559999999999999</c:v>
                </c:pt>
                <c:pt idx="228">
                  <c:v>2.3559999999999999</c:v>
                </c:pt>
                <c:pt idx="229">
                  <c:v>2.339</c:v>
                </c:pt>
                <c:pt idx="230">
                  <c:v>2.4169999999999998</c:v>
                </c:pt>
                <c:pt idx="231">
                  <c:v>2.4260000000000002</c:v>
                </c:pt>
                <c:pt idx="232">
                  <c:v>2.3519999999999999</c:v>
                </c:pt>
                <c:pt idx="233">
                  <c:v>2.448</c:v>
                </c:pt>
                <c:pt idx="234">
                  <c:v>2.448</c:v>
                </c:pt>
                <c:pt idx="235">
                  <c:v>2.448</c:v>
                </c:pt>
                <c:pt idx="236">
                  <c:v>2.5129999999999999</c:v>
                </c:pt>
                <c:pt idx="237">
                  <c:v>2.4889999999999999</c:v>
                </c:pt>
                <c:pt idx="238">
                  <c:v>2.4609999999999999</c:v>
                </c:pt>
                <c:pt idx="239">
                  <c:v>2.5790000000000002</c:v>
                </c:pt>
                <c:pt idx="240">
                  <c:v>2.657</c:v>
                </c:pt>
                <c:pt idx="241">
                  <c:v>2.657</c:v>
                </c:pt>
                <c:pt idx="242">
                  <c:v>2.657</c:v>
                </c:pt>
                <c:pt idx="243">
                  <c:v>2.63</c:v>
                </c:pt>
                <c:pt idx="244">
                  <c:v>2.5270000000000001</c:v>
                </c:pt>
                <c:pt idx="245">
                  <c:v>2.4860000000000002</c:v>
                </c:pt>
                <c:pt idx="246">
                  <c:v>2.4870000000000001</c:v>
                </c:pt>
                <c:pt idx="247">
                  <c:v>2.5880000000000001</c:v>
                </c:pt>
                <c:pt idx="248">
                  <c:v>2.5880000000000001</c:v>
                </c:pt>
                <c:pt idx="249">
                  <c:v>2.5880000000000001</c:v>
                </c:pt>
                <c:pt idx="250">
                  <c:v>2.5880000000000001</c:v>
                </c:pt>
                <c:pt idx="251">
                  <c:v>2.4</c:v>
                </c:pt>
                <c:pt idx="252">
                  <c:v>2.4060000000000001</c:v>
                </c:pt>
                <c:pt idx="253">
                  <c:v>2.323</c:v>
                </c:pt>
                <c:pt idx="254">
                  <c:v>2.2690000000000001</c:v>
                </c:pt>
                <c:pt idx="255">
                  <c:v>2.2690000000000001</c:v>
                </c:pt>
                <c:pt idx="256">
                  <c:v>2.2690000000000001</c:v>
                </c:pt>
                <c:pt idx="257">
                  <c:v>2.31</c:v>
                </c:pt>
                <c:pt idx="258">
                  <c:v>2.3620000000000001</c:v>
                </c:pt>
                <c:pt idx="259">
                  <c:v>2.2669999999999999</c:v>
                </c:pt>
                <c:pt idx="260">
                  <c:v>2.0419999999999998</c:v>
                </c:pt>
                <c:pt idx="261">
                  <c:v>2.048</c:v>
                </c:pt>
                <c:pt idx="262">
                  <c:v>2.048</c:v>
                </c:pt>
                <c:pt idx="263">
                  <c:v>2.048</c:v>
                </c:pt>
                <c:pt idx="264">
                  <c:v>1.835</c:v>
                </c:pt>
                <c:pt idx="265">
                  <c:v>1.8340000000000001</c:v>
                </c:pt>
                <c:pt idx="266">
                  <c:v>2.125</c:v>
                </c:pt>
                <c:pt idx="267">
                  <c:v>2.2480000000000002</c:v>
                </c:pt>
                <c:pt idx="268">
                  <c:v>2.1389999999999998</c:v>
                </c:pt>
                <c:pt idx="269">
                  <c:v>2.1389999999999998</c:v>
                </c:pt>
                <c:pt idx="270">
                  <c:v>2.1389999999999998</c:v>
                </c:pt>
                <c:pt idx="271">
                  <c:v>2.101</c:v>
                </c:pt>
                <c:pt idx="272">
                  <c:v>2.5609999999999999</c:v>
                </c:pt>
                <c:pt idx="273">
                  <c:v>2.5270000000000001</c:v>
                </c:pt>
                <c:pt idx="274">
                  <c:v>2.5270000000000001</c:v>
                </c:pt>
                <c:pt idx="275">
                  <c:v>2.4380000000000002</c:v>
                </c:pt>
                <c:pt idx="276">
                  <c:v>2.4380000000000002</c:v>
                </c:pt>
                <c:pt idx="277">
                  <c:v>2.4380000000000002</c:v>
                </c:pt>
                <c:pt idx="278">
                  <c:v>2.6150000000000002</c:v>
                </c:pt>
                <c:pt idx="279">
                  <c:v>2.52</c:v>
                </c:pt>
                <c:pt idx="280">
                  <c:v>2.6059999999999999</c:v>
                </c:pt>
                <c:pt idx="281">
                  <c:v>2.6269999999999998</c:v>
                </c:pt>
                <c:pt idx="282">
                  <c:v>2.7410000000000001</c:v>
                </c:pt>
                <c:pt idx="283">
                  <c:v>2.7410000000000001</c:v>
                </c:pt>
                <c:pt idx="284">
                  <c:v>2.7410000000000001</c:v>
                </c:pt>
                <c:pt idx="285">
                  <c:v>2.8809999999999998</c:v>
                </c:pt>
                <c:pt idx="286">
                  <c:v>2.855</c:v>
                </c:pt>
                <c:pt idx="287">
                  <c:v>2.6360000000000001</c:v>
                </c:pt>
                <c:pt idx="288">
                  <c:v>2.7749999999999999</c:v>
                </c:pt>
                <c:pt idx="289">
                  <c:v>2.7730000000000001</c:v>
                </c:pt>
                <c:pt idx="290">
                  <c:v>2.7730000000000001</c:v>
                </c:pt>
                <c:pt idx="291">
                  <c:v>2.7730000000000001</c:v>
                </c:pt>
                <c:pt idx="292">
                  <c:v>2.7949999999999999</c:v>
                </c:pt>
                <c:pt idx="293">
                  <c:v>2.9129999999999998</c:v>
                </c:pt>
                <c:pt idx="294">
                  <c:v>3.0230000000000001</c:v>
                </c:pt>
                <c:pt idx="295">
                  <c:v>3.0070000000000001</c:v>
                </c:pt>
                <c:pt idx="296">
                  <c:v>2.9710000000000001</c:v>
                </c:pt>
                <c:pt idx="297">
                  <c:v>2.9710000000000001</c:v>
                </c:pt>
                <c:pt idx="298">
                  <c:v>2.9710000000000001</c:v>
                </c:pt>
                <c:pt idx="299">
                  <c:v>3.024</c:v>
                </c:pt>
                <c:pt idx="300">
                  <c:v>3.0190000000000001</c:v>
                </c:pt>
                <c:pt idx="301">
                  <c:v>2.996</c:v>
                </c:pt>
                <c:pt idx="302">
                  <c:v>3.3010000000000002</c:v>
                </c:pt>
                <c:pt idx="303">
                  <c:v>3.3540000000000001</c:v>
                </c:pt>
                <c:pt idx="304">
                  <c:v>3.3540000000000001</c:v>
                </c:pt>
                <c:pt idx="305">
                  <c:v>3.3540000000000001</c:v>
                </c:pt>
                <c:pt idx="306">
                  <c:v>3.2440000000000002</c:v>
                </c:pt>
                <c:pt idx="307">
                  <c:v>3.0590000000000002</c:v>
                </c:pt>
                <c:pt idx="308">
                  <c:v>3.0459999999999998</c:v>
                </c:pt>
                <c:pt idx="309">
                  <c:v>2.9420000000000002</c:v>
                </c:pt>
                <c:pt idx="310">
                  <c:v>2.8879999999999999</c:v>
                </c:pt>
                <c:pt idx="311">
                  <c:v>2.8879999999999999</c:v>
                </c:pt>
                <c:pt idx="312">
                  <c:v>2.8879999999999999</c:v>
                </c:pt>
                <c:pt idx="313">
                  <c:v>2.859</c:v>
                </c:pt>
                <c:pt idx="314">
                  <c:v>2.9489999999999998</c:v>
                </c:pt>
                <c:pt idx="315">
                  <c:v>3.0310000000000001</c:v>
                </c:pt>
                <c:pt idx="316">
                  <c:v>2.976</c:v>
                </c:pt>
                <c:pt idx="317">
                  <c:v>2.9950000000000001</c:v>
                </c:pt>
                <c:pt idx="318">
                  <c:v>2.9950000000000001</c:v>
                </c:pt>
                <c:pt idx="319">
                  <c:v>2.9950000000000001</c:v>
                </c:pt>
                <c:pt idx="320">
                  <c:v>2.6970000000000001</c:v>
                </c:pt>
                <c:pt idx="321">
                  <c:v>2.6920000000000002</c:v>
                </c:pt>
                <c:pt idx="322">
                  <c:v>2.7120000000000002</c:v>
                </c:pt>
                <c:pt idx="323">
                  <c:v>2.5920000000000001</c:v>
                </c:pt>
                <c:pt idx="324">
                  <c:v>2.65</c:v>
                </c:pt>
                <c:pt idx="325">
                  <c:v>2.65</c:v>
                </c:pt>
                <c:pt idx="326">
                  <c:v>2.65</c:v>
                </c:pt>
                <c:pt idx="327">
                  <c:v>2.7109999999999999</c:v>
                </c:pt>
                <c:pt idx="328">
                  <c:v>2.7749999999999999</c:v>
                </c:pt>
                <c:pt idx="329">
                  <c:v>2.8959999999999999</c:v>
                </c:pt>
                <c:pt idx="330">
                  <c:v>2.8959999999999999</c:v>
                </c:pt>
                <c:pt idx="331">
                  <c:v>2.8959999999999999</c:v>
                </c:pt>
                <c:pt idx="332">
                  <c:v>2.8959999999999999</c:v>
                </c:pt>
                <c:pt idx="333">
                  <c:v>2.8959999999999999</c:v>
                </c:pt>
                <c:pt idx="334">
                  <c:v>2.8820000000000001</c:v>
                </c:pt>
                <c:pt idx="335">
                  <c:v>2.88</c:v>
                </c:pt>
                <c:pt idx="336">
                  <c:v>2.78</c:v>
                </c:pt>
                <c:pt idx="337">
                  <c:v>2.5070000000000001</c:v>
                </c:pt>
                <c:pt idx="338">
                  <c:v>2.5750000000000002</c:v>
                </c:pt>
                <c:pt idx="339">
                  <c:v>2.5750000000000002</c:v>
                </c:pt>
                <c:pt idx="340">
                  <c:v>2.5750000000000002</c:v>
                </c:pt>
                <c:pt idx="341">
                  <c:v>2.4060000000000001</c:v>
                </c:pt>
                <c:pt idx="342">
                  <c:v>2.399</c:v>
                </c:pt>
                <c:pt idx="343">
                  <c:v>2.4420000000000002</c:v>
                </c:pt>
                <c:pt idx="344">
                  <c:v>2.5529999999999999</c:v>
                </c:pt>
                <c:pt idx="345">
                  <c:v>2.5910000000000002</c:v>
                </c:pt>
                <c:pt idx="346">
                  <c:v>2.5910000000000002</c:v>
                </c:pt>
                <c:pt idx="347">
                  <c:v>2.5910000000000002</c:v>
                </c:pt>
                <c:pt idx="348">
                  <c:v>2.6819999999999999</c:v>
                </c:pt>
                <c:pt idx="349">
                  <c:v>2.6819999999999999</c:v>
                </c:pt>
                <c:pt idx="350">
                  <c:v>2.677</c:v>
                </c:pt>
                <c:pt idx="351">
                  <c:v>2.6360000000000001</c:v>
                </c:pt>
                <c:pt idx="352">
                  <c:v>2.7</c:v>
                </c:pt>
                <c:pt idx="353">
                  <c:v>2.7</c:v>
                </c:pt>
                <c:pt idx="354">
                  <c:v>2.7</c:v>
                </c:pt>
                <c:pt idx="355">
                  <c:v>2.7050000000000001</c:v>
                </c:pt>
                <c:pt idx="356">
                  <c:v>2.78</c:v>
                </c:pt>
                <c:pt idx="357">
                  <c:v>2.6080000000000001</c:v>
                </c:pt>
                <c:pt idx="358">
                  <c:v>2.5179999999999998</c:v>
                </c:pt>
                <c:pt idx="359">
                  <c:v>2.5179999999999998</c:v>
                </c:pt>
                <c:pt idx="360">
                  <c:v>2.5179999999999998</c:v>
                </c:pt>
                <c:pt idx="361">
                  <c:v>2.5179999999999998</c:v>
                </c:pt>
                <c:pt idx="362">
                  <c:v>2.3050000000000002</c:v>
                </c:pt>
                <c:pt idx="363">
                  <c:v>2.4670000000000001</c:v>
                </c:pt>
              </c:numCache>
            </c:numRef>
          </c:val>
          <c:smooth val="0"/>
          <c:extLst>
            <c:ext xmlns:c16="http://schemas.microsoft.com/office/drawing/2014/chart" uri="{C3380CC4-5D6E-409C-BE32-E72D297353CC}">
              <c16:uniqueId val="{00000004-07E0-4D23-85A6-81A627E8D510}"/>
            </c:ext>
          </c:extLst>
        </c:ser>
        <c:ser>
          <c:idx val="2"/>
          <c:order val="5"/>
          <c:tx>
            <c:strRef>
              <c:f>'Futures Price Analysis'!$AD$2</c:f>
              <c:strCache>
                <c:ptCount val="1"/>
                <c:pt idx="0">
                  <c:v>2021</c:v>
                </c:pt>
              </c:strCache>
            </c:strRef>
          </c:tx>
          <c:spPr>
            <a:ln w="57150">
              <a:solidFill>
                <a:srgbClr val="FF0000"/>
              </a:solidFill>
            </a:ln>
          </c:spPr>
          <c:marker>
            <c:symbol val="none"/>
          </c:marker>
          <c:val>
            <c:numRef>
              <c:f>'Futures Price Analysis'!$AD$3:$AD$308</c:f>
              <c:numCache>
                <c:formatCode>General</c:formatCode>
                <c:ptCount val="306"/>
                <c:pt idx="0">
                  <c:v>2.4670000000000001</c:v>
                </c:pt>
                <c:pt idx="1">
                  <c:v>2.4670000000000001</c:v>
                </c:pt>
                <c:pt idx="2">
                  <c:v>2.4670000000000001</c:v>
                </c:pt>
                <c:pt idx="3">
                  <c:v>2.581</c:v>
                </c:pt>
                <c:pt idx="4">
                  <c:v>2.7160000000000002</c:v>
                </c:pt>
                <c:pt idx="5">
                  <c:v>2.7290000000000001</c:v>
                </c:pt>
                <c:pt idx="6">
                  <c:v>2.7</c:v>
                </c:pt>
                <c:pt idx="7">
                  <c:v>2.7</c:v>
                </c:pt>
                <c:pt idx="8">
                  <c:v>2.7</c:v>
                </c:pt>
                <c:pt idx="9">
                  <c:v>2.7469999999999999</c:v>
                </c:pt>
                <c:pt idx="10">
                  <c:v>2.7530000000000001</c:v>
                </c:pt>
                <c:pt idx="11">
                  <c:v>2.7530000000000001</c:v>
                </c:pt>
                <c:pt idx="12">
                  <c:v>2.7269999999999999</c:v>
                </c:pt>
                <c:pt idx="13">
                  <c:v>2.6659999999999999</c:v>
                </c:pt>
                <c:pt idx="14">
                  <c:v>2.7370000000000001</c:v>
                </c:pt>
                <c:pt idx="15">
                  <c:v>2.7370000000000001</c:v>
                </c:pt>
                <c:pt idx="16">
                  <c:v>2.7370000000000001</c:v>
                </c:pt>
                <c:pt idx="17">
                  <c:v>2.7370000000000001</c:v>
                </c:pt>
                <c:pt idx="18">
                  <c:v>2.5459999999999998</c:v>
                </c:pt>
                <c:pt idx="19">
                  <c:v>2.5390000000000001</c:v>
                </c:pt>
                <c:pt idx="20">
                  <c:v>2.4910000000000001</c:v>
                </c:pt>
                <c:pt idx="21">
                  <c:v>2.4460000000000002</c:v>
                </c:pt>
                <c:pt idx="22">
                  <c:v>2.4460000000000002</c:v>
                </c:pt>
                <c:pt idx="23">
                  <c:v>2.6019999999999999</c:v>
                </c:pt>
                <c:pt idx="24">
                  <c:v>2.6560000000000001</c:v>
                </c:pt>
                <c:pt idx="25">
                  <c:v>2.6560000000000001</c:v>
                </c:pt>
                <c:pt idx="26">
                  <c:v>2.76</c:v>
                </c:pt>
                <c:pt idx="27">
                  <c:v>2.6640000000000001</c:v>
                </c:pt>
                <c:pt idx="28">
                  <c:v>2.5640000000000001</c:v>
                </c:pt>
                <c:pt idx="29">
                  <c:v>2.5640000000000001</c:v>
                </c:pt>
                <c:pt idx="30">
                  <c:v>2.5640000000000001</c:v>
                </c:pt>
                <c:pt idx="31">
                  <c:v>2.85</c:v>
                </c:pt>
                <c:pt idx="32">
                  <c:v>2.8450000000000002</c:v>
                </c:pt>
                <c:pt idx="33">
                  <c:v>2.7890000000000001</c:v>
                </c:pt>
                <c:pt idx="34">
                  <c:v>2.9350000000000001</c:v>
                </c:pt>
                <c:pt idx="35">
                  <c:v>2.863</c:v>
                </c:pt>
                <c:pt idx="36">
                  <c:v>2.863</c:v>
                </c:pt>
                <c:pt idx="37">
                  <c:v>2.863</c:v>
                </c:pt>
                <c:pt idx="38">
                  <c:v>2.8820000000000001</c:v>
                </c:pt>
                <c:pt idx="39">
                  <c:v>2.835</c:v>
                </c:pt>
                <c:pt idx="40">
                  <c:v>2.911</c:v>
                </c:pt>
                <c:pt idx="41">
                  <c:v>2.8679999999999999</c:v>
                </c:pt>
                <c:pt idx="42">
                  <c:v>2.9119999999999999</c:v>
                </c:pt>
                <c:pt idx="43">
                  <c:v>2.9119999999999999</c:v>
                </c:pt>
                <c:pt idx="44">
                  <c:v>2.9119999999999999</c:v>
                </c:pt>
                <c:pt idx="45">
                  <c:v>2.9119999999999999</c:v>
                </c:pt>
                <c:pt idx="46">
                  <c:v>3.129</c:v>
                </c:pt>
                <c:pt idx="47">
                  <c:v>3.2189999999999999</c:v>
                </c:pt>
                <c:pt idx="48">
                  <c:v>3.0819999999999999</c:v>
                </c:pt>
                <c:pt idx="49">
                  <c:v>3.069</c:v>
                </c:pt>
                <c:pt idx="50">
                  <c:v>3.069</c:v>
                </c:pt>
                <c:pt idx="51">
                  <c:v>3.069</c:v>
                </c:pt>
                <c:pt idx="52">
                  <c:v>2.9529999999999998</c:v>
                </c:pt>
                <c:pt idx="53">
                  <c:v>2.879</c:v>
                </c:pt>
                <c:pt idx="54">
                  <c:v>2.8540000000000001</c:v>
                </c:pt>
                <c:pt idx="55">
                  <c:v>2.7770000000000001</c:v>
                </c:pt>
                <c:pt idx="56">
                  <c:v>2.7709999999999999</c:v>
                </c:pt>
                <c:pt idx="57">
                  <c:v>2.7709999999999999</c:v>
                </c:pt>
                <c:pt idx="58">
                  <c:v>2.7709999999999999</c:v>
                </c:pt>
                <c:pt idx="59">
                  <c:v>2.7709999999999999</c:v>
                </c:pt>
                <c:pt idx="60">
                  <c:v>2.7770000000000001</c:v>
                </c:pt>
                <c:pt idx="61">
                  <c:v>2.839</c:v>
                </c:pt>
                <c:pt idx="62">
                  <c:v>2.8159999999999998</c:v>
                </c:pt>
                <c:pt idx="63">
                  <c:v>2.746</c:v>
                </c:pt>
                <c:pt idx="64">
                  <c:v>2.7010000000000001</c:v>
                </c:pt>
                <c:pt idx="65">
                  <c:v>2.7010000000000001</c:v>
                </c:pt>
                <c:pt idx="66">
                  <c:v>2.7010000000000001</c:v>
                </c:pt>
                <c:pt idx="67">
                  <c:v>2.6640000000000001</c:v>
                </c:pt>
                <c:pt idx="68">
                  <c:v>2.6619999999999999</c:v>
                </c:pt>
                <c:pt idx="69">
                  <c:v>2.6920000000000002</c:v>
                </c:pt>
                <c:pt idx="70">
                  <c:v>2.6680000000000001</c:v>
                </c:pt>
                <c:pt idx="71">
                  <c:v>2.6</c:v>
                </c:pt>
                <c:pt idx="72">
                  <c:v>2.6</c:v>
                </c:pt>
                <c:pt idx="73">
                  <c:v>2.6</c:v>
                </c:pt>
                <c:pt idx="74">
                  <c:v>2.484</c:v>
                </c:pt>
                <c:pt idx="75">
                  <c:v>2.5619999999999998</c:v>
                </c:pt>
                <c:pt idx="76">
                  <c:v>2.528</c:v>
                </c:pt>
                <c:pt idx="77">
                  <c:v>2.4809999999999999</c:v>
                </c:pt>
                <c:pt idx="78">
                  <c:v>2.5350000000000001</c:v>
                </c:pt>
                <c:pt idx="79">
                  <c:v>2.5350000000000001</c:v>
                </c:pt>
                <c:pt idx="80">
                  <c:v>2.5350000000000001</c:v>
                </c:pt>
                <c:pt idx="81">
                  <c:v>2.5819999999999999</c:v>
                </c:pt>
                <c:pt idx="82">
                  <c:v>2.508</c:v>
                </c:pt>
                <c:pt idx="83">
                  <c:v>2.5179999999999998</c:v>
                </c:pt>
                <c:pt idx="84">
                  <c:v>2.57</c:v>
                </c:pt>
                <c:pt idx="85">
                  <c:v>2.5569999999999999</c:v>
                </c:pt>
                <c:pt idx="86">
                  <c:v>2.5569999999999999</c:v>
                </c:pt>
                <c:pt idx="87">
                  <c:v>2.5569999999999999</c:v>
                </c:pt>
                <c:pt idx="88">
                  <c:v>2.5859999999999999</c:v>
                </c:pt>
                <c:pt idx="89">
                  <c:v>2.6230000000000002</c:v>
                </c:pt>
                <c:pt idx="90">
                  <c:v>2.6080000000000001</c:v>
                </c:pt>
                <c:pt idx="91">
                  <c:v>2.6389999999999998</c:v>
                </c:pt>
                <c:pt idx="92">
                  <c:v>2.6389999999999998</c:v>
                </c:pt>
                <c:pt idx="93">
                  <c:v>2.6389999999999998</c:v>
                </c:pt>
                <c:pt idx="94">
                  <c:v>2.6389999999999998</c:v>
                </c:pt>
                <c:pt idx="95">
                  <c:v>2.5110000000000001</c:v>
                </c:pt>
                <c:pt idx="96">
                  <c:v>2.456</c:v>
                </c:pt>
                <c:pt idx="97">
                  <c:v>2.52</c:v>
                </c:pt>
                <c:pt idx="98">
                  <c:v>2.5219999999999998</c:v>
                </c:pt>
                <c:pt idx="99">
                  <c:v>2.5259999999999998</c:v>
                </c:pt>
                <c:pt idx="100">
                  <c:v>2.5259999999999998</c:v>
                </c:pt>
                <c:pt idx="101">
                  <c:v>2.5259999999999998</c:v>
                </c:pt>
                <c:pt idx="102">
                  <c:v>2.5609999999999999</c:v>
                </c:pt>
                <c:pt idx="103">
                  <c:v>2.6190000000000002</c:v>
                </c:pt>
                <c:pt idx="104">
                  <c:v>2.6179999999999999</c:v>
                </c:pt>
                <c:pt idx="105">
                  <c:v>2.6579999999999999</c:v>
                </c:pt>
                <c:pt idx="106">
                  <c:v>2.68</c:v>
                </c:pt>
                <c:pt idx="107">
                  <c:v>2.68</c:v>
                </c:pt>
                <c:pt idx="108">
                  <c:v>2.68</c:v>
                </c:pt>
                <c:pt idx="109">
                  <c:v>2.7490000000000001</c:v>
                </c:pt>
                <c:pt idx="110">
                  <c:v>2.7269999999999999</c:v>
                </c:pt>
                <c:pt idx="111">
                  <c:v>2.6920000000000002</c:v>
                </c:pt>
                <c:pt idx="112">
                  <c:v>2.7490000000000001</c:v>
                </c:pt>
                <c:pt idx="113">
                  <c:v>2.73</c:v>
                </c:pt>
                <c:pt idx="114">
                  <c:v>2.73</c:v>
                </c:pt>
                <c:pt idx="115">
                  <c:v>2.73</c:v>
                </c:pt>
                <c:pt idx="116">
                  <c:v>2.79</c:v>
                </c:pt>
                <c:pt idx="117">
                  <c:v>2.8730000000000002</c:v>
                </c:pt>
                <c:pt idx="118">
                  <c:v>2.9249999999999998</c:v>
                </c:pt>
                <c:pt idx="119">
                  <c:v>2.911</c:v>
                </c:pt>
                <c:pt idx="120">
                  <c:v>2.931</c:v>
                </c:pt>
                <c:pt idx="121">
                  <c:v>2.931</c:v>
                </c:pt>
                <c:pt idx="122">
                  <c:v>2.931</c:v>
                </c:pt>
                <c:pt idx="123">
                  <c:v>2.9660000000000002</c:v>
                </c:pt>
                <c:pt idx="124">
                  <c:v>2.9670000000000001</c:v>
                </c:pt>
                <c:pt idx="125">
                  <c:v>2.9380000000000002</c:v>
                </c:pt>
                <c:pt idx="126">
                  <c:v>2.9279999999999999</c:v>
                </c:pt>
                <c:pt idx="127">
                  <c:v>2.9580000000000002</c:v>
                </c:pt>
                <c:pt idx="128">
                  <c:v>2.9580000000000002</c:v>
                </c:pt>
                <c:pt idx="129">
                  <c:v>2.9580000000000002</c:v>
                </c:pt>
                <c:pt idx="130">
                  <c:v>2.9319999999999999</c:v>
                </c:pt>
                <c:pt idx="131">
                  <c:v>2.9550000000000001</c:v>
                </c:pt>
                <c:pt idx="132">
                  <c:v>2.9689999999999999</c:v>
                </c:pt>
                <c:pt idx="133">
                  <c:v>2.9729999999999999</c:v>
                </c:pt>
                <c:pt idx="134">
                  <c:v>2.9609999999999999</c:v>
                </c:pt>
                <c:pt idx="135">
                  <c:v>2.9609999999999999</c:v>
                </c:pt>
                <c:pt idx="136">
                  <c:v>2.9609999999999999</c:v>
                </c:pt>
                <c:pt idx="137">
                  <c:v>3.109</c:v>
                </c:pt>
                <c:pt idx="138">
                  <c:v>3.012</c:v>
                </c:pt>
                <c:pt idx="139">
                  <c:v>2.964</c:v>
                </c:pt>
                <c:pt idx="140">
                  <c:v>2.9249999999999998</c:v>
                </c:pt>
                <c:pt idx="141">
                  <c:v>2.9060000000000001</c:v>
                </c:pt>
                <c:pt idx="142">
                  <c:v>2.9060000000000001</c:v>
                </c:pt>
                <c:pt idx="143">
                  <c:v>2.9060000000000001</c:v>
                </c:pt>
                <c:pt idx="144">
                  <c:v>2.8860000000000001</c:v>
                </c:pt>
                <c:pt idx="145">
                  <c:v>2.9129999999999998</c:v>
                </c:pt>
                <c:pt idx="146">
                  <c:v>2.984</c:v>
                </c:pt>
                <c:pt idx="147">
                  <c:v>2.9580000000000002</c:v>
                </c:pt>
                <c:pt idx="148">
                  <c:v>2.9860000000000002</c:v>
                </c:pt>
                <c:pt idx="149">
                  <c:v>2.9860000000000002</c:v>
                </c:pt>
                <c:pt idx="150">
                  <c:v>2.9860000000000002</c:v>
                </c:pt>
                <c:pt idx="151">
                  <c:v>2.9860000000000002</c:v>
                </c:pt>
                <c:pt idx="152">
                  <c:v>3.1040000000000001</c:v>
                </c:pt>
                <c:pt idx="153">
                  <c:v>3.0750000000000002</c:v>
                </c:pt>
                <c:pt idx="154">
                  <c:v>3.0409999999999999</c:v>
                </c:pt>
                <c:pt idx="155">
                  <c:v>3.097</c:v>
                </c:pt>
                <c:pt idx="156">
                  <c:v>3.097</c:v>
                </c:pt>
                <c:pt idx="157">
                  <c:v>3.097</c:v>
                </c:pt>
                <c:pt idx="158">
                  <c:v>3.07</c:v>
                </c:pt>
                <c:pt idx="159">
                  <c:v>3.1280000000000001</c:v>
                </c:pt>
                <c:pt idx="160">
                  <c:v>3.129</c:v>
                </c:pt>
                <c:pt idx="161">
                  <c:v>3.149</c:v>
                </c:pt>
                <c:pt idx="162">
                  <c:v>3.2959999999999998</c:v>
                </c:pt>
                <c:pt idx="163">
                  <c:v>3.2959999999999998</c:v>
                </c:pt>
                <c:pt idx="164">
                  <c:v>3.2959999999999998</c:v>
                </c:pt>
                <c:pt idx="165">
                  <c:v>3.3519999999999999</c:v>
                </c:pt>
                <c:pt idx="166">
                  <c:v>3.24</c:v>
                </c:pt>
                <c:pt idx="167">
                  <c:v>3.2509999999999999</c:v>
                </c:pt>
                <c:pt idx="168">
                  <c:v>3.2530000000000001</c:v>
                </c:pt>
                <c:pt idx="169">
                  <c:v>3.2149999999999999</c:v>
                </c:pt>
                <c:pt idx="170">
                  <c:v>3.2149999999999999</c:v>
                </c:pt>
                <c:pt idx="171">
                  <c:v>3.2149999999999999</c:v>
                </c:pt>
                <c:pt idx="172">
                  <c:v>3.1909999999999998</c:v>
                </c:pt>
                <c:pt idx="173">
                  <c:v>3.258</c:v>
                </c:pt>
                <c:pt idx="174">
                  <c:v>3.3330000000000002</c:v>
                </c:pt>
                <c:pt idx="175">
                  <c:v>3.4180000000000001</c:v>
                </c:pt>
                <c:pt idx="176">
                  <c:v>3.496</c:v>
                </c:pt>
                <c:pt idx="177">
                  <c:v>3.496</c:v>
                </c:pt>
                <c:pt idx="178">
                  <c:v>3.496</c:v>
                </c:pt>
                <c:pt idx="179">
                  <c:v>3.617</c:v>
                </c:pt>
                <c:pt idx="180">
                  <c:v>3.63</c:v>
                </c:pt>
                <c:pt idx="181">
                  <c:v>3.65</c:v>
                </c:pt>
                <c:pt idx="182">
                  <c:v>3.661</c:v>
                </c:pt>
                <c:pt idx="183">
                  <c:v>3.7</c:v>
                </c:pt>
                <c:pt idx="184">
                  <c:v>3.7</c:v>
                </c:pt>
                <c:pt idx="185">
                  <c:v>3.7</c:v>
                </c:pt>
                <c:pt idx="186">
                  <c:v>3.7</c:v>
                </c:pt>
                <c:pt idx="187">
                  <c:v>3.637</c:v>
                </c:pt>
                <c:pt idx="188">
                  <c:v>3.5960000000000001</c:v>
                </c:pt>
                <c:pt idx="189">
                  <c:v>3.6880000000000002</c:v>
                </c:pt>
                <c:pt idx="190">
                  <c:v>3.6739999999999999</c:v>
                </c:pt>
                <c:pt idx="191">
                  <c:v>3.6739999999999999</c:v>
                </c:pt>
                <c:pt idx="192">
                  <c:v>3.6739999999999999</c:v>
                </c:pt>
                <c:pt idx="193">
                  <c:v>3.7490000000000001</c:v>
                </c:pt>
                <c:pt idx="194">
                  <c:v>3.6960000000000002</c:v>
                </c:pt>
                <c:pt idx="195">
                  <c:v>3.66</c:v>
                </c:pt>
                <c:pt idx="196">
                  <c:v>3.6139999999999999</c:v>
                </c:pt>
                <c:pt idx="197">
                  <c:v>3.6739999999999999</c:v>
                </c:pt>
                <c:pt idx="198">
                  <c:v>3.6739999999999999</c:v>
                </c:pt>
                <c:pt idx="199">
                  <c:v>3.6739999999999999</c:v>
                </c:pt>
                <c:pt idx="200">
                  <c:v>3.7789999999999999</c:v>
                </c:pt>
                <c:pt idx="201">
                  <c:v>3.8759999999999999</c:v>
                </c:pt>
                <c:pt idx="202">
                  <c:v>3.9590000000000001</c:v>
                </c:pt>
                <c:pt idx="203">
                  <c:v>4.0030000000000001</c:v>
                </c:pt>
                <c:pt idx="204">
                  <c:v>4.0599999999999996</c:v>
                </c:pt>
                <c:pt idx="205">
                  <c:v>4.0599999999999996</c:v>
                </c:pt>
                <c:pt idx="206">
                  <c:v>4.0599999999999996</c:v>
                </c:pt>
                <c:pt idx="207">
                  <c:v>4.1020000000000003</c:v>
                </c:pt>
                <c:pt idx="208">
                  <c:v>3.9710000000000001</c:v>
                </c:pt>
                <c:pt idx="209">
                  <c:v>4.0439999999999996</c:v>
                </c:pt>
                <c:pt idx="210">
                  <c:v>4.0590000000000002</c:v>
                </c:pt>
                <c:pt idx="211">
                  <c:v>3.9140000000000001</c:v>
                </c:pt>
                <c:pt idx="212">
                  <c:v>3.9140000000000001</c:v>
                </c:pt>
                <c:pt idx="213">
                  <c:v>3.9140000000000001</c:v>
                </c:pt>
                <c:pt idx="214">
                  <c:v>3.9350000000000001</c:v>
                </c:pt>
                <c:pt idx="215">
                  <c:v>4.0270000000000001</c:v>
                </c:pt>
                <c:pt idx="216">
                  <c:v>4.1580000000000004</c:v>
                </c:pt>
                <c:pt idx="217">
                  <c:v>4.1399999999999997</c:v>
                </c:pt>
                <c:pt idx="218">
                  <c:v>4.1399999999999997</c:v>
                </c:pt>
                <c:pt idx="219">
                  <c:v>4.1399999999999997</c:v>
                </c:pt>
                <c:pt idx="220">
                  <c:v>4.1399999999999997</c:v>
                </c:pt>
                <c:pt idx="221">
                  <c:v>4.0599999999999996</c:v>
                </c:pt>
                <c:pt idx="222">
                  <c:v>4.0890000000000004</c:v>
                </c:pt>
                <c:pt idx="223">
                  <c:v>4.0590000000000002</c:v>
                </c:pt>
                <c:pt idx="224">
                  <c:v>3.9329999999999998</c:v>
                </c:pt>
                <c:pt idx="225">
                  <c:v>3.8610000000000002</c:v>
                </c:pt>
                <c:pt idx="226">
                  <c:v>3.8610000000000002</c:v>
                </c:pt>
                <c:pt idx="227">
                  <c:v>3.8610000000000002</c:v>
                </c:pt>
                <c:pt idx="228">
                  <c:v>3.9460000000000002</c:v>
                </c:pt>
                <c:pt idx="229">
                  <c:v>3.8370000000000002</c:v>
                </c:pt>
                <c:pt idx="230">
                  <c:v>3.8519999999999999</c:v>
                </c:pt>
                <c:pt idx="231">
                  <c:v>3.83</c:v>
                </c:pt>
                <c:pt idx="232">
                  <c:v>3.851</c:v>
                </c:pt>
                <c:pt idx="233">
                  <c:v>3.851</c:v>
                </c:pt>
                <c:pt idx="234">
                  <c:v>3.851</c:v>
                </c:pt>
                <c:pt idx="235">
                  <c:v>3.9449999999999998</c:v>
                </c:pt>
                <c:pt idx="236">
                  <c:v>3.8959999999999999</c:v>
                </c:pt>
                <c:pt idx="237">
                  <c:v>3.8969999999999998</c:v>
                </c:pt>
                <c:pt idx="238">
                  <c:v>4.1840000000000002</c:v>
                </c:pt>
                <c:pt idx="239">
                  <c:v>4.37</c:v>
                </c:pt>
                <c:pt idx="240">
                  <c:v>4.37</c:v>
                </c:pt>
                <c:pt idx="241">
                  <c:v>4.37</c:v>
                </c:pt>
                <c:pt idx="242">
                  <c:v>4.3049999999999997</c:v>
                </c:pt>
                <c:pt idx="243">
                  <c:v>4.3769999999999998</c:v>
                </c:pt>
                <c:pt idx="244">
                  <c:v>4.6150000000000002</c:v>
                </c:pt>
                <c:pt idx="245">
                  <c:v>4.641</c:v>
                </c:pt>
                <c:pt idx="246">
                  <c:v>4.7119999999999997</c:v>
                </c:pt>
                <c:pt idx="247">
                  <c:v>4.7119999999999997</c:v>
                </c:pt>
                <c:pt idx="248">
                  <c:v>4.7119999999999997</c:v>
                </c:pt>
                <c:pt idx="249">
                  <c:v>4.7119999999999997</c:v>
                </c:pt>
                <c:pt idx="250">
                  <c:v>4.5679999999999996</c:v>
                </c:pt>
                <c:pt idx="251">
                  <c:v>4.9139999999999997</c:v>
                </c:pt>
                <c:pt idx="252">
                  <c:v>5.0309999999999997</c:v>
                </c:pt>
                <c:pt idx="253">
                  <c:v>4.9379999999999997</c:v>
                </c:pt>
                <c:pt idx="254">
                  <c:v>4.9379999999999997</c:v>
                </c:pt>
                <c:pt idx="255">
                  <c:v>4.9379999999999997</c:v>
                </c:pt>
                <c:pt idx="256">
                  <c:v>5.2309999999999999</c:v>
                </c:pt>
                <c:pt idx="257">
                  <c:v>5.26</c:v>
                </c:pt>
                <c:pt idx="258">
                  <c:v>5.46</c:v>
                </c:pt>
                <c:pt idx="259">
                  <c:v>5.335</c:v>
                </c:pt>
                <c:pt idx="260">
                  <c:v>5.1050000000000004</c:v>
                </c:pt>
                <c:pt idx="261">
                  <c:v>5.1050000000000004</c:v>
                </c:pt>
                <c:pt idx="262">
                  <c:v>5.1050000000000004</c:v>
                </c:pt>
                <c:pt idx="263">
                  <c:v>4.9850000000000003</c:v>
                </c:pt>
                <c:pt idx="264">
                  <c:v>4.8049999999999997</c:v>
                </c:pt>
                <c:pt idx="265">
                  <c:v>4.8049999999999997</c:v>
                </c:pt>
                <c:pt idx="266">
                  <c:v>4.976</c:v>
                </c:pt>
                <c:pt idx="267">
                  <c:v>5.14</c:v>
                </c:pt>
                <c:pt idx="268">
                  <c:v>5.14</c:v>
                </c:pt>
                <c:pt idx="269">
                  <c:v>5.14</c:v>
                </c:pt>
                <c:pt idx="270">
                  <c:v>5.7060000000000004</c:v>
                </c:pt>
                <c:pt idx="271">
                  <c:v>5.8410000000000002</c:v>
                </c:pt>
                <c:pt idx="272">
                  <c:v>5.4770000000000003</c:v>
                </c:pt>
                <c:pt idx="273">
                  <c:v>5.867</c:v>
                </c:pt>
                <c:pt idx="274">
                  <c:v>5.6189999999999998</c:v>
                </c:pt>
                <c:pt idx="275">
                  <c:v>5.6189999999999998</c:v>
                </c:pt>
                <c:pt idx="276">
                  <c:v>5.6189999999999998</c:v>
                </c:pt>
                <c:pt idx="277">
                  <c:v>5.766</c:v>
                </c:pt>
                <c:pt idx="278">
                  <c:v>6.3120000000000003</c:v>
                </c:pt>
                <c:pt idx="279">
                  <c:v>5.6749999999999998</c:v>
                </c:pt>
                <c:pt idx="280">
                  <c:v>5.6769999999999996</c:v>
                </c:pt>
                <c:pt idx="281">
                  <c:v>5.5650000000000004</c:v>
                </c:pt>
                <c:pt idx="282">
                  <c:v>5.5650000000000004</c:v>
                </c:pt>
                <c:pt idx="283">
                  <c:v>5.5650000000000004</c:v>
                </c:pt>
                <c:pt idx="284">
                  <c:v>5.5650000000000004</c:v>
                </c:pt>
                <c:pt idx="285">
                  <c:v>5.5049999999999999</c:v>
                </c:pt>
                <c:pt idx="286">
                  <c:v>5.59</c:v>
                </c:pt>
                <c:pt idx="287">
                  <c:v>5.6870000000000003</c:v>
                </c:pt>
                <c:pt idx="288">
                  <c:v>5.41</c:v>
                </c:pt>
                <c:pt idx="289">
                  <c:v>5.41</c:v>
                </c:pt>
                <c:pt idx="290">
                  <c:v>5.41</c:v>
                </c:pt>
                <c:pt idx="291">
                  <c:v>4.9889999999999999</c:v>
                </c:pt>
                <c:pt idx="292">
                  <c:v>5.0880000000000001</c:v>
                </c:pt>
                <c:pt idx="293">
                  <c:v>5.17</c:v>
                </c:pt>
                <c:pt idx="294">
                  <c:v>5.1150000000000002</c:v>
                </c:pt>
                <c:pt idx="295">
                  <c:v>5.28</c:v>
                </c:pt>
                <c:pt idx="296">
                  <c:v>5.28</c:v>
                </c:pt>
                <c:pt idx="297">
                  <c:v>5.28</c:v>
                </c:pt>
                <c:pt idx="298">
                  <c:v>5.8979999999999997</c:v>
                </c:pt>
                <c:pt idx="299">
                  <c:v>5.8819999999999997</c:v>
                </c:pt>
                <c:pt idx="300">
                  <c:v>6.202</c:v>
                </c:pt>
                <c:pt idx="301">
                  <c:v>5.782</c:v>
                </c:pt>
                <c:pt idx="302">
                  <c:v>5.4260000000000002</c:v>
                </c:pt>
                <c:pt idx="303">
                  <c:v>5.4260000000000002</c:v>
                </c:pt>
                <c:pt idx="304">
                  <c:v>5.4260000000000002</c:v>
                </c:pt>
                <c:pt idx="305">
                  <c:v>5.1859999999999999</c:v>
                </c:pt>
              </c:numCache>
            </c:numRef>
          </c:val>
          <c:smooth val="0"/>
          <c:extLst>
            <c:ext xmlns:c16="http://schemas.microsoft.com/office/drawing/2014/chart" uri="{C3380CC4-5D6E-409C-BE32-E72D297353CC}">
              <c16:uniqueId val="{00000005-07E0-4D23-85A6-81A627E8D510}"/>
            </c:ext>
          </c:extLst>
        </c:ser>
        <c:dLbls>
          <c:showLegendKey val="0"/>
          <c:showVal val="0"/>
          <c:showCatName val="0"/>
          <c:showSerName val="0"/>
          <c:showPercent val="0"/>
          <c:showBubbleSize val="0"/>
        </c:dLbls>
        <c:marker val="1"/>
        <c:smooth val="0"/>
        <c:axId val="256478744"/>
        <c:axId val="256479136"/>
      </c:lineChart>
      <c:dateAx>
        <c:axId val="256478744"/>
        <c:scaling>
          <c:orientation val="minMax"/>
        </c:scaling>
        <c:delete val="0"/>
        <c:axPos val="b"/>
        <c:numFmt formatCode="mmm" sourceLinked="0"/>
        <c:majorTickMark val="out"/>
        <c:minorTickMark val="none"/>
        <c:tickLblPos val="nextTo"/>
        <c:txPr>
          <a:bodyPr rot="-2700000" vert="horz"/>
          <a:lstStyle/>
          <a:p>
            <a:pPr>
              <a:defRPr sz="1600">
                <a:solidFill>
                  <a:schemeClr val="tx1">
                    <a:lumMod val="75000"/>
                    <a:lumOff val="25000"/>
                  </a:schemeClr>
                </a:solidFill>
              </a:defRPr>
            </a:pPr>
            <a:endParaRPr lang="en-US"/>
          </a:p>
        </c:txPr>
        <c:crossAx val="256479136"/>
        <c:crosses val="autoZero"/>
        <c:auto val="1"/>
        <c:lblOffset val="100"/>
        <c:baseTimeUnit val="days"/>
        <c:majorUnit val="1"/>
        <c:majorTimeUnit val="months"/>
      </c:dateAx>
      <c:valAx>
        <c:axId val="256479136"/>
        <c:scaling>
          <c:orientation val="minMax"/>
          <c:max val="16"/>
        </c:scaling>
        <c:delete val="0"/>
        <c:axPos val="l"/>
        <c:majorGridlines>
          <c:spPr>
            <a:ln>
              <a:solidFill>
                <a:schemeClr val="bg1">
                  <a:lumMod val="85000"/>
                </a:schemeClr>
              </a:solidFill>
            </a:ln>
          </c:spPr>
        </c:majorGridlines>
        <c:numFmt formatCode="_(* #,##0_);_(* \(#,##0\);_(* &quot;-&quot;_);_(@_)" sourceLinked="0"/>
        <c:majorTickMark val="out"/>
        <c:minorTickMark val="none"/>
        <c:tickLblPos val="nextTo"/>
        <c:spPr>
          <a:ln>
            <a:noFill/>
          </a:ln>
        </c:spPr>
        <c:txPr>
          <a:bodyPr rot="0" vert="horz"/>
          <a:lstStyle/>
          <a:p>
            <a:pPr>
              <a:defRPr sz="1600">
                <a:solidFill>
                  <a:schemeClr val="tx1">
                    <a:lumMod val="65000"/>
                    <a:lumOff val="35000"/>
                  </a:schemeClr>
                </a:solidFill>
              </a:defRPr>
            </a:pPr>
            <a:endParaRPr lang="en-US"/>
          </a:p>
        </c:txPr>
        <c:crossAx val="256478744"/>
        <c:crosses val="autoZero"/>
        <c:crossBetween val="between"/>
      </c:valAx>
      <c:spPr>
        <a:noFill/>
        <a:ln w="25400">
          <a:noFill/>
        </a:ln>
      </c:spPr>
    </c:plotArea>
    <c:legend>
      <c:legendPos val="r"/>
      <c:legendEntry>
        <c:idx val="0"/>
        <c:delete val="1"/>
      </c:legendEntry>
      <c:legendEntry>
        <c:idx val="1"/>
        <c:delete val="1"/>
      </c:legendEntry>
      <c:layout>
        <c:manualLayout>
          <c:xMode val="edge"/>
          <c:yMode val="edge"/>
          <c:x val="0.12163503591111308"/>
          <c:y val="0.103098834030788"/>
          <c:w val="9.5950051428960362E-2"/>
          <c:h val="0.23900245767292538"/>
        </c:manualLayout>
      </c:layout>
      <c:overlay val="0"/>
      <c:txPr>
        <a:bodyPr/>
        <a:lstStyle/>
        <a:p>
          <a:pPr>
            <a:defRPr sz="1600"/>
          </a:pPr>
          <a:endParaRPr lang="en-US"/>
        </a:p>
      </c:txPr>
    </c:legend>
    <c:plotVisOnly val="1"/>
    <c:dispBlanksAs val="zero"/>
    <c:showDLblsOverMax val="0"/>
  </c:chart>
  <c:spPr>
    <a:solidFill>
      <a:schemeClr val="bg1"/>
    </a:solidFill>
    <a:ln w="12700">
      <a:noFill/>
    </a:ln>
  </c:spPr>
  <c:txPr>
    <a:bodyPr/>
    <a:lstStyle/>
    <a:p>
      <a:pPr>
        <a:defRPr sz="1400" b="0" i="0" u="none" strike="noStrike" baseline="0">
          <a:solidFill>
            <a:schemeClr val="tx1">
              <a:lumMod val="75000"/>
              <a:lumOff val="25000"/>
            </a:schemeClr>
          </a:solidFill>
          <a:latin typeface="Helvetica" panose="020B0604020202020204" pitchFamily="34" charset="0"/>
          <a:ea typeface="Calibri"/>
          <a:cs typeface="Helvetica" panose="020B0604020202020204" pitchFamily="34" charset="0"/>
        </a:defRPr>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Helvetica" panose="020B0604020202020204" pitchFamily="34" charset="0"/>
                <a:ea typeface="+mn-ea"/>
                <a:cs typeface="Helvetica" panose="020B0604020202020204" pitchFamily="34" charset="0"/>
              </a:defRPr>
            </a:pPr>
            <a:r>
              <a:rPr lang="en-US" sz="1600">
                <a:latin typeface="Helvetica" panose="020B0604020202020204" pitchFamily="34" charset="0"/>
                <a:cs typeface="Helvetica" panose="020B0604020202020204" pitchFamily="34" charset="0"/>
              </a:rPr>
              <a:t>US Lower-48 Daily Dry Natural Gas Production, Bcf per day</a:t>
            </a:r>
          </a:p>
        </c:rich>
      </c:tx>
      <c:layout>
        <c:manualLayout>
          <c:xMode val="edge"/>
          <c:yMode val="edge"/>
          <c:x val="5.7788220621356353E-4"/>
          <c:y val="1.008130132930293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title>
    <c:autoTitleDeleted val="0"/>
    <c:plotArea>
      <c:layout>
        <c:manualLayout>
          <c:layoutTarget val="inner"/>
          <c:xMode val="edge"/>
          <c:yMode val="edge"/>
          <c:x val="6.1580896427826728E-2"/>
          <c:y val="8.8093903749767818E-2"/>
          <c:w val="0.90769992634563712"/>
          <c:h val="0.8342307014521837"/>
        </c:manualLayout>
      </c:layout>
      <c:areaChart>
        <c:grouping val="stacked"/>
        <c:varyColors val="0"/>
        <c:ser>
          <c:idx val="4"/>
          <c:order val="0"/>
          <c:tx>
            <c:strRef>
              <c:f>Sheet1!$BI$4</c:f>
              <c:strCache>
                <c:ptCount val="1"/>
                <c:pt idx="0">
                  <c:v>Min</c:v>
                </c:pt>
              </c:strCache>
            </c:strRef>
          </c:tx>
          <c:spPr>
            <a:noFill/>
            <a:ln>
              <a:noFill/>
            </a:ln>
            <a:effectLst/>
          </c:spPr>
          <c:val>
            <c:numRef>
              <c:f>Sheet1!$BI$5:$BI$369</c:f>
              <c:numCache>
                <c:formatCode>_(* #,##0.0_);_(* \(#,##0.0\);_(* "-"??_);_(@_)</c:formatCode>
                <c:ptCount val="365"/>
                <c:pt idx="0">
                  <c:v>55.6</c:v>
                </c:pt>
                <c:pt idx="1">
                  <c:v>55.8</c:v>
                </c:pt>
                <c:pt idx="2">
                  <c:v>55.6</c:v>
                </c:pt>
                <c:pt idx="3">
                  <c:v>55.4</c:v>
                </c:pt>
                <c:pt idx="4">
                  <c:v>55.1</c:v>
                </c:pt>
                <c:pt idx="5">
                  <c:v>54.9</c:v>
                </c:pt>
                <c:pt idx="6">
                  <c:v>54.3</c:v>
                </c:pt>
                <c:pt idx="7">
                  <c:v>53.800000000000004</c:v>
                </c:pt>
                <c:pt idx="8">
                  <c:v>54</c:v>
                </c:pt>
                <c:pt idx="9">
                  <c:v>53.9</c:v>
                </c:pt>
                <c:pt idx="10">
                  <c:v>53.6</c:v>
                </c:pt>
                <c:pt idx="11">
                  <c:v>53.800000000000004</c:v>
                </c:pt>
                <c:pt idx="12">
                  <c:v>54.6</c:v>
                </c:pt>
                <c:pt idx="13">
                  <c:v>54.9</c:v>
                </c:pt>
                <c:pt idx="14">
                  <c:v>55</c:v>
                </c:pt>
                <c:pt idx="15">
                  <c:v>55</c:v>
                </c:pt>
                <c:pt idx="16">
                  <c:v>55.2</c:v>
                </c:pt>
                <c:pt idx="17">
                  <c:v>55.7</c:v>
                </c:pt>
                <c:pt idx="18">
                  <c:v>55.2</c:v>
                </c:pt>
                <c:pt idx="19">
                  <c:v>55.6</c:v>
                </c:pt>
                <c:pt idx="20">
                  <c:v>55.6</c:v>
                </c:pt>
                <c:pt idx="21">
                  <c:v>55.5</c:v>
                </c:pt>
                <c:pt idx="22">
                  <c:v>55.1</c:v>
                </c:pt>
                <c:pt idx="23">
                  <c:v>55.7</c:v>
                </c:pt>
                <c:pt idx="24">
                  <c:v>55.8</c:v>
                </c:pt>
                <c:pt idx="25">
                  <c:v>56.5</c:v>
                </c:pt>
                <c:pt idx="26">
                  <c:v>56.4</c:v>
                </c:pt>
                <c:pt idx="27">
                  <c:v>56</c:v>
                </c:pt>
                <c:pt idx="28">
                  <c:v>56.1</c:v>
                </c:pt>
                <c:pt idx="29">
                  <c:v>56</c:v>
                </c:pt>
                <c:pt idx="30">
                  <c:v>56.2</c:v>
                </c:pt>
                <c:pt idx="31">
                  <c:v>56.3</c:v>
                </c:pt>
                <c:pt idx="32">
                  <c:v>55.6</c:v>
                </c:pt>
                <c:pt idx="33">
                  <c:v>54.6</c:v>
                </c:pt>
                <c:pt idx="34">
                  <c:v>54.1</c:v>
                </c:pt>
                <c:pt idx="35">
                  <c:v>56</c:v>
                </c:pt>
                <c:pt idx="36">
                  <c:v>56</c:v>
                </c:pt>
                <c:pt idx="37">
                  <c:v>56.1</c:v>
                </c:pt>
                <c:pt idx="38">
                  <c:v>56.1</c:v>
                </c:pt>
                <c:pt idx="39">
                  <c:v>56</c:v>
                </c:pt>
                <c:pt idx="40">
                  <c:v>55.8</c:v>
                </c:pt>
                <c:pt idx="41">
                  <c:v>55.7</c:v>
                </c:pt>
                <c:pt idx="42">
                  <c:v>55.5</c:v>
                </c:pt>
                <c:pt idx="43">
                  <c:v>55.7</c:v>
                </c:pt>
                <c:pt idx="44">
                  <c:v>55.9</c:v>
                </c:pt>
                <c:pt idx="45">
                  <c:v>56</c:v>
                </c:pt>
                <c:pt idx="46">
                  <c:v>56</c:v>
                </c:pt>
                <c:pt idx="47">
                  <c:v>56</c:v>
                </c:pt>
                <c:pt idx="48">
                  <c:v>56.2</c:v>
                </c:pt>
                <c:pt idx="49">
                  <c:v>56.5</c:v>
                </c:pt>
                <c:pt idx="50">
                  <c:v>56.5</c:v>
                </c:pt>
                <c:pt idx="51">
                  <c:v>56.699999999999996</c:v>
                </c:pt>
                <c:pt idx="52">
                  <c:v>56.6</c:v>
                </c:pt>
                <c:pt idx="53">
                  <c:v>56.699999999999996</c:v>
                </c:pt>
                <c:pt idx="54">
                  <c:v>56.5</c:v>
                </c:pt>
                <c:pt idx="55">
                  <c:v>56.2</c:v>
                </c:pt>
                <c:pt idx="56">
                  <c:v>56.699999999999996</c:v>
                </c:pt>
                <c:pt idx="57">
                  <c:v>56.8</c:v>
                </c:pt>
                <c:pt idx="58">
                  <c:v>56.8</c:v>
                </c:pt>
                <c:pt idx="59">
                  <c:v>56.6</c:v>
                </c:pt>
                <c:pt idx="60">
                  <c:v>56.5</c:v>
                </c:pt>
                <c:pt idx="61">
                  <c:v>56.4</c:v>
                </c:pt>
                <c:pt idx="62">
                  <c:v>56.8</c:v>
                </c:pt>
                <c:pt idx="63">
                  <c:v>56.699999999999996</c:v>
                </c:pt>
                <c:pt idx="64">
                  <c:v>57.1</c:v>
                </c:pt>
                <c:pt idx="65">
                  <c:v>57</c:v>
                </c:pt>
                <c:pt idx="66">
                  <c:v>56.8</c:v>
                </c:pt>
                <c:pt idx="67">
                  <c:v>57</c:v>
                </c:pt>
                <c:pt idx="68">
                  <c:v>57.1</c:v>
                </c:pt>
                <c:pt idx="69">
                  <c:v>57.1</c:v>
                </c:pt>
                <c:pt idx="70">
                  <c:v>57.1</c:v>
                </c:pt>
                <c:pt idx="71">
                  <c:v>56.9</c:v>
                </c:pt>
                <c:pt idx="72">
                  <c:v>56.9</c:v>
                </c:pt>
                <c:pt idx="73">
                  <c:v>56.9</c:v>
                </c:pt>
                <c:pt idx="74">
                  <c:v>56.6</c:v>
                </c:pt>
                <c:pt idx="75">
                  <c:v>56.5</c:v>
                </c:pt>
                <c:pt idx="76">
                  <c:v>56.699999999999996</c:v>
                </c:pt>
                <c:pt idx="77">
                  <c:v>56.6</c:v>
                </c:pt>
                <c:pt idx="78">
                  <c:v>56.9</c:v>
                </c:pt>
                <c:pt idx="79">
                  <c:v>56.8</c:v>
                </c:pt>
                <c:pt idx="80">
                  <c:v>56.9</c:v>
                </c:pt>
                <c:pt idx="81">
                  <c:v>56.5</c:v>
                </c:pt>
                <c:pt idx="82">
                  <c:v>56.5</c:v>
                </c:pt>
                <c:pt idx="83">
                  <c:v>56.699999999999996</c:v>
                </c:pt>
                <c:pt idx="84">
                  <c:v>56.5</c:v>
                </c:pt>
                <c:pt idx="85">
                  <c:v>56.5</c:v>
                </c:pt>
                <c:pt idx="86">
                  <c:v>56.4</c:v>
                </c:pt>
                <c:pt idx="87">
                  <c:v>56.699999999999996</c:v>
                </c:pt>
                <c:pt idx="88">
                  <c:v>57</c:v>
                </c:pt>
                <c:pt idx="89">
                  <c:v>56.699999999999996</c:v>
                </c:pt>
                <c:pt idx="90">
                  <c:v>56.9</c:v>
                </c:pt>
                <c:pt idx="91">
                  <c:v>56.8</c:v>
                </c:pt>
                <c:pt idx="92">
                  <c:v>57.1</c:v>
                </c:pt>
                <c:pt idx="93">
                  <c:v>57.1</c:v>
                </c:pt>
                <c:pt idx="94">
                  <c:v>57.199999999999996</c:v>
                </c:pt>
                <c:pt idx="95">
                  <c:v>57</c:v>
                </c:pt>
                <c:pt idx="96">
                  <c:v>56.8</c:v>
                </c:pt>
                <c:pt idx="97">
                  <c:v>56.5</c:v>
                </c:pt>
                <c:pt idx="98">
                  <c:v>56.699999999999996</c:v>
                </c:pt>
                <c:pt idx="99">
                  <c:v>56.5</c:v>
                </c:pt>
                <c:pt idx="100">
                  <c:v>56.4</c:v>
                </c:pt>
                <c:pt idx="101">
                  <c:v>56.599999999999994</c:v>
                </c:pt>
                <c:pt idx="102">
                  <c:v>56.699999999999996</c:v>
                </c:pt>
                <c:pt idx="103">
                  <c:v>56.8</c:v>
                </c:pt>
                <c:pt idx="104">
                  <c:v>56.9</c:v>
                </c:pt>
                <c:pt idx="105">
                  <c:v>57</c:v>
                </c:pt>
                <c:pt idx="106">
                  <c:v>57</c:v>
                </c:pt>
                <c:pt idx="107">
                  <c:v>57.099999999999994</c:v>
                </c:pt>
                <c:pt idx="108">
                  <c:v>57</c:v>
                </c:pt>
                <c:pt idx="109">
                  <c:v>57.3</c:v>
                </c:pt>
                <c:pt idx="110">
                  <c:v>57</c:v>
                </c:pt>
                <c:pt idx="111">
                  <c:v>57.099999999999994</c:v>
                </c:pt>
                <c:pt idx="112">
                  <c:v>57.3</c:v>
                </c:pt>
                <c:pt idx="113">
                  <c:v>57.5</c:v>
                </c:pt>
                <c:pt idx="114">
                  <c:v>57.5</c:v>
                </c:pt>
                <c:pt idx="115">
                  <c:v>57.599999999999994</c:v>
                </c:pt>
                <c:pt idx="116">
                  <c:v>56.3</c:v>
                </c:pt>
                <c:pt idx="117">
                  <c:v>57.099999999999994</c:v>
                </c:pt>
                <c:pt idx="118">
                  <c:v>57.099999999999994</c:v>
                </c:pt>
                <c:pt idx="119">
                  <c:v>57.099999999999994</c:v>
                </c:pt>
                <c:pt idx="120">
                  <c:v>57.3</c:v>
                </c:pt>
                <c:pt idx="121">
                  <c:v>57.5</c:v>
                </c:pt>
                <c:pt idx="122">
                  <c:v>57.599999999999994</c:v>
                </c:pt>
                <c:pt idx="123">
                  <c:v>57.5</c:v>
                </c:pt>
                <c:pt idx="124">
                  <c:v>57.099999999999994</c:v>
                </c:pt>
                <c:pt idx="125">
                  <c:v>57</c:v>
                </c:pt>
                <c:pt idx="126">
                  <c:v>57</c:v>
                </c:pt>
                <c:pt idx="127">
                  <c:v>57</c:v>
                </c:pt>
                <c:pt idx="128">
                  <c:v>56.8</c:v>
                </c:pt>
                <c:pt idx="129">
                  <c:v>57.099999999999994</c:v>
                </c:pt>
                <c:pt idx="130">
                  <c:v>57.199999999999996</c:v>
                </c:pt>
                <c:pt idx="131">
                  <c:v>57.4</c:v>
                </c:pt>
                <c:pt idx="132">
                  <c:v>57.699999999999996</c:v>
                </c:pt>
                <c:pt idx="133">
                  <c:v>57.599999999999994</c:v>
                </c:pt>
                <c:pt idx="134">
                  <c:v>57.699999999999996</c:v>
                </c:pt>
                <c:pt idx="135">
                  <c:v>57.699999999999996</c:v>
                </c:pt>
                <c:pt idx="136">
                  <c:v>57.699999999999996</c:v>
                </c:pt>
                <c:pt idx="137">
                  <c:v>56.599999999999994</c:v>
                </c:pt>
                <c:pt idx="138">
                  <c:v>57</c:v>
                </c:pt>
                <c:pt idx="139">
                  <c:v>57.5</c:v>
                </c:pt>
                <c:pt idx="140">
                  <c:v>57.5</c:v>
                </c:pt>
                <c:pt idx="141">
                  <c:v>57.199999999999996</c:v>
                </c:pt>
                <c:pt idx="142">
                  <c:v>57.099999999999994</c:v>
                </c:pt>
                <c:pt idx="143">
                  <c:v>57.5</c:v>
                </c:pt>
                <c:pt idx="144">
                  <c:v>57.4</c:v>
                </c:pt>
                <c:pt idx="145">
                  <c:v>57.5</c:v>
                </c:pt>
                <c:pt idx="146">
                  <c:v>57.900000000000006</c:v>
                </c:pt>
                <c:pt idx="147">
                  <c:v>57.9</c:v>
                </c:pt>
                <c:pt idx="148">
                  <c:v>58</c:v>
                </c:pt>
                <c:pt idx="149">
                  <c:v>58</c:v>
                </c:pt>
                <c:pt idx="150">
                  <c:v>57.9</c:v>
                </c:pt>
                <c:pt idx="151">
                  <c:v>57.900000000000006</c:v>
                </c:pt>
                <c:pt idx="152">
                  <c:v>57.4</c:v>
                </c:pt>
                <c:pt idx="153">
                  <c:v>57.599999999999994</c:v>
                </c:pt>
                <c:pt idx="154">
                  <c:v>57.599999999999994</c:v>
                </c:pt>
                <c:pt idx="155">
                  <c:v>57.8</c:v>
                </c:pt>
                <c:pt idx="156">
                  <c:v>57.599999999999994</c:v>
                </c:pt>
                <c:pt idx="157">
                  <c:v>57.599999999999994</c:v>
                </c:pt>
                <c:pt idx="158">
                  <c:v>56.599999999999994</c:v>
                </c:pt>
                <c:pt idx="159">
                  <c:v>56.8</c:v>
                </c:pt>
                <c:pt idx="160">
                  <c:v>57.199999999999996</c:v>
                </c:pt>
                <c:pt idx="161">
                  <c:v>57.4</c:v>
                </c:pt>
                <c:pt idx="162">
                  <c:v>57.599999999999994</c:v>
                </c:pt>
                <c:pt idx="163">
                  <c:v>57.4</c:v>
                </c:pt>
                <c:pt idx="164">
                  <c:v>57.699999999999996</c:v>
                </c:pt>
                <c:pt idx="165">
                  <c:v>57.5</c:v>
                </c:pt>
                <c:pt idx="166">
                  <c:v>57.599999999999994</c:v>
                </c:pt>
                <c:pt idx="167">
                  <c:v>57.599999999999994</c:v>
                </c:pt>
                <c:pt idx="168">
                  <c:v>57.599999999999994</c:v>
                </c:pt>
                <c:pt idx="169">
                  <c:v>57.599999999999994</c:v>
                </c:pt>
                <c:pt idx="170">
                  <c:v>57.699999999999996</c:v>
                </c:pt>
                <c:pt idx="171">
                  <c:v>57.599999999999994</c:v>
                </c:pt>
                <c:pt idx="172">
                  <c:v>57.3</c:v>
                </c:pt>
                <c:pt idx="173">
                  <c:v>57.599999999999994</c:v>
                </c:pt>
                <c:pt idx="174">
                  <c:v>57.8</c:v>
                </c:pt>
                <c:pt idx="175">
                  <c:v>57.800000000000004</c:v>
                </c:pt>
                <c:pt idx="176">
                  <c:v>57.900000000000006</c:v>
                </c:pt>
                <c:pt idx="177">
                  <c:v>57.900000000000006</c:v>
                </c:pt>
                <c:pt idx="178">
                  <c:v>57.699999999999996</c:v>
                </c:pt>
                <c:pt idx="179">
                  <c:v>57.099999999999994</c:v>
                </c:pt>
                <c:pt idx="180">
                  <c:v>56.8</c:v>
                </c:pt>
                <c:pt idx="181">
                  <c:v>56.9</c:v>
                </c:pt>
                <c:pt idx="182">
                  <c:v>57.5</c:v>
                </c:pt>
                <c:pt idx="183">
                  <c:v>57.900000000000006</c:v>
                </c:pt>
                <c:pt idx="184">
                  <c:v>58</c:v>
                </c:pt>
                <c:pt idx="185">
                  <c:v>58</c:v>
                </c:pt>
                <c:pt idx="186">
                  <c:v>58.2</c:v>
                </c:pt>
                <c:pt idx="187">
                  <c:v>58.2</c:v>
                </c:pt>
                <c:pt idx="188">
                  <c:v>58</c:v>
                </c:pt>
                <c:pt idx="189">
                  <c:v>58.300000000000004</c:v>
                </c:pt>
                <c:pt idx="190">
                  <c:v>58.400000000000006</c:v>
                </c:pt>
                <c:pt idx="191">
                  <c:v>58.5</c:v>
                </c:pt>
                <c:pt idx="192">
                  <c:v>58.2</c:v>
                </c:pt>
                <c:pt idx="193">
                  <c:v>57.099999999999994</c:v>
                </c:pt>
                <c:pt idx="194">
                  <c:v>57</c:v>
                </c:pt>
                <c:pt idx="195">
                  <c:v>57.8</c:v>
                </c:pt>
                <c:pt idx="196">
                  <c:v>57.8</c:v>
                </c:pt>
                <c:pt idx="197">
                  <c:v>57.900000000000006</c:v>
                </c:pt>
                <c:pt idx="198">
                  <c:v>57.9</c:v>
                </c:pt>
                <c:pt idx="199">
                  <c:v>58</c:v>
                </c:pt>
                <c:pt idx="200">
                  <c:v>57.9</c:v>
                </c:pt>
                <c:pt idx="201">
                  <c:v>57.699999999999996</c:v>
                </c:pt>
                <c:pt idx="202">
                  <c:v>57.099999999999994</c:v>
                </c:pt>
                <c:pt idx="203">
                  <c:v>55.9</c:v>
                </c:pt>
                <c:pt idx="204">
                  <c:v>56.099999999999994</c:v>
                </c:pt>
                <c:pt idx="205">
                  <c:v>56.699999999999996</c:v>
                </c:pt>
                <c:pt idx="206">
                  <c:v>57.3</c:v>
                </c:pt>
                <c:pt idx="207">
                  <c:v>57.900000000000006</c:v>
                </c:pt>
                <c:pt idx="208">
                  <c:v>58.5</c:v>
                </c:pt>
                <c:pt idx="209">
                  <c:v>58.900000000000006</c:v>
                </c:pt>
                <c:pt idx="210">
                  <c:v>58.900000000000006</c:v>
                </c:pt>
                <c:pt idx="211">
                  <c:v>58.7</c:v>
                </c:pt>
                <c:pt idx="212">
                  <c:v>59</c:v>
                </c:pt>
                <c:pt idx="213">
                  <c:v>59.2</c:v>
                </c:pt>
                <c:pt idx="214">
                  <c:v>58.800000000000004</c:v>
                </c:pt>
                <c:pt idx="215">
                  <c:v>59.1</c:v>
                </c:pt>
                <c:pt idx="216">
                  <c:v>58.800000000000004</c:v>
                </c:pt>
                <c:pt idx="217">
                  <c:v>58.800000000000004</c:v>
                </c:pt>
                <c:pt idx="218">
                  <c:v>58.7</c:v>
                </c:pt>
                <c:pt idx="219">
                  <c:v>58.6</c:v>
                </c:pt>
                <c:pt idx="220">
                  <c:v>58.800000000000004</c:v>
                </c:pt>
                <c:pt idx="221">
                  <c:v>58.800000000000004</c:v>
                </c:pt>
                <c:pt idx="222">
                  <c:v>58.800000000000004</c:v>
                </c:pt>
                <c:pt idx="223">
                  <c:v>59.2</c:v>
                </c:pt>
                <c:pt idx="224">
                  <c:v>59.2</c:v>
                </c:pt>
                <c:pt idx="225">
                  <c:v>59.1</c:v>
                </c:pt>
                <c:pt idx="226">
                  <c:v>59</c:v>
                </c:pt>
                <c:pt idx="227">
                  <c:v>59.2</c:v>
                </c:pt>
                <c:pt idx="228">
                  <c:v>59.400000000000006</c:v>
                </c:pt>
                <c:pt idx="229">
                  <c:v>59.1</c:v>
                </c:pt>
                <c:pt idx="230">
                  <c:v>59.1</c:v>
                </c:pt>
                <c:pt idx="231">
                  <c:v>59.5</c:v>
                </c:pt>
                <c:pt idx="232">
                  <c:v>59.6</c:v>
                </c:pt>
                <c:pt idx="233">
                  <c:v>59.6</c:v>
                </c:pt>
                <c:pt idx="234">
                  <c:v>59.7</c:v>
                </c:pt>
                <c:pt idx="235">
                  <c:v>59.400000000000006</c:v>
                </c:pt>
                <c:pt idx="236">
                  <c:v>59.1</c:v>
                </c:pt>
                <c:pt idx="237">
                  <c:v>58.7</c:v>
                </c:pt>
                <c:pt idx="238">
                  <c:v>58.800000000000004</c:v>
                </c:pt>
                <c:pt idx="239">
                  <c:v>59.300000000000004</c:v>
                </c:pt>
                <c:pt idx="240">
                  <c:v>59</c:v>
                </c:pt>
                <c:pt idx="241">
                  <c:v>59.400000000000006</c:v>
                </c:pt>
                <c:pt idx="242">
                  <c:v>59.300000000000004</c:v>
                </c:pt>
                <c:pt idx="243">
                  <c:v>59.5</c:v>
                </c:pt>
                <c:pt idx="244">
                  <c:v>59.7</c:v>
                </c:pt>
                <c:pt idx="245">
                  <c:v>59.300000000000004</c:v>
                </c:pt>
                <c:pt idx="246">
                  <c:v>59.5</c:v>
                </c:pt>
                <c:pt idx="247">
                  <c:v>59.5</c:v>
                </c:pt>
                <c:pt idx="248">
                  <c:v>59.7</c:v>
                </c:pt>
                <c:pt idx="249">
                  <c:v>59.6</c:v>
                </c:pt>
                <c:pt idx="250">
                  <c:v>58.900000000000006</c:v>
                </c:pt>
                <c:pt idx="251">
                  <c:v>58.7</c:v>
                </c:pt>
                <c:pt idx="252">
                  <c:v>58.7</c:v>
                </c:pt>
                <c:pt idx="253">
                  <c:v>59</c:v>
                </c:pt>
                <c:pt idx="254">
                  <c:v>58.900000000000006</c:v>
                </c:pt>
                <c:pt idx="255">
                  <c:v>58.900000000000006</c:v>
                </c:pt>
                <c:pt idx="256">
                  <c:v>58.2</c:v>
                </c:pt>
                <c:pt idx="257">
                  <c:v>57.599999999999994</c:v>
                </c:pt>
                <c:pt idx="258">
                  <c:v>58.400000000000006</c:v>
                </c:pt>
                <c:pt idx="259">
                  <c:v>57.9</c:v>
                </c:pt>
                <c:pt idx="260">
                  <c:v>58.6</c:v>
                </c:pt>
                <c:pt idx="261">
                  <c:v>58.7</c:v>
                </c:pt>
                <c:pt idx="262">
                  <c:v>58.7</c:v>
                </c:pt>
                <c:pt idx="263">
                  <c:v>58.900000000000006</c:v>
                </c:pt>
                <c:pt idx="264">
                  <c:v>59</c:v>
                </c:pt>
                <c:pt idx="265">
                  <c:v>59.300000000000004</c:v>
                </c:pt>
                <c:pt idx="266">
                  <c:v>59.5</c:v>
                </c:pt>
                <c:pt idx="267">
                  <c:v>59.2</c:v>
                </c:pt>
                <c:pt idx="268">
                  <c:v>59.300000000000004</c:v>
                </c:pt>
                <c:pt idx="269">
                  <c:v>59.5</c:v>
                </c:pt>
                <c:pt idx="270">
                  <c:v>59</c:v>
                </c:pt>
                <c:pt idx="271">
                  <c:v>58.7</c:v>
                </c:pt>
                <c:pt idx="272">
                  <c:v>59</c:v>
                </c:pt>
                <c:pt idx="273">
                  <c:v>58.900000000000006</c:v>
                </c:pt>
                <c:pt idx="274">
                  <c:v>59.400000000000006</c:v>
                </c:pt>
                <c:pt idx="275">
                  <c:v>59.6</c:v>
                </c:pt>
                <c:pt idx="276">
                  <c:v>59.800000000000004</c:v>
                </c:pt>
                <c:pt idx="277">
                  <c:v>59.1</c:v>
                </c:pt>
                <c:pt idx="278">
                  <c:v>59.2</c:v>
                </c:pt>
                <c:pt idx="279">
                  <c:v>58.900000000000006</c:v>
                </c:pt>
                <c:pt idx="280">
                  <c:v>59</c:v>
                </c:pt>
                <c:pt idx="281">
                  <c:v>59.2</c:v>
                </c:pt>
                <c:pt idx="282">
                  <c:v>59.1</c:v>
                </c:pt>
                <c:pt idx="283">
                  <c:v>59.300000000000004</c:v>
                </c:pt>
                <c:pt idx="284">
                  <c:v>59.300000000000004</c:v>
                </c:pt>
                <c:pt idx="285">
                  <c:v>59.6</c:v>
                </c:pt>
                <c:pt idx="286">
                  <c:v>59.5</c:v>
                </c:pt>
                <c:pt idx="287">
                  <c:v>59.6</c:v>
                </c:pt>
                <c:pt idx="288">
                  <c:v>59.800000000000004</c:v>
                </c:pt>
                <c:pt idx="289">
                  <c:v>59.900000000000006</c:v>
                </c:pt>
                <c:pt idx="290">
                  <c:v>59.900000000000006</c:v>
                </c:pt>
                <c:pt idx="291">
                  <c:v>59.5</c:v>
                </c:pt>
                <c:pt idx="292">
                  <c:v>59.300000000000004</c:v>
                </c:pt>
                <c:pt idx="293">
                  <c:v>59.300000000000004</c:v>
                </c:pt>
                <c:pt idx="294">
                  <c:v>59.6</c:v>
                </c:pt>
                <c:pt idx="295">
                  <c:v>59.5</c:v>
                </c:pt>
                <c:pt idx="296">
                  <c:v>59.6</c:v>
                </c:pt>
                <c:pt idx="297">
                  <c:v>59.800000000000004</c:v>
                </c:pt>
                <c:pt idx="298">
                  <c:v>59.800000000000004</c:v>
                </c:pt>
                <c:pt idx="299">
                  <c:v>59.6</c:v>
                </c:pt>
                <c:pt idx="300">
                  <c:v>59.300000000000004</c:v>
                </c:pt>
                <c:pt idx="301">
                  <c:v>59.800000000000004</c:v>
                </c:pt>
                <c:pt idx="302">
                  <c:v>59.7</c:v>
                </c:pt>
                <c:pt idx="303">
                  <c:v>59.900000000000006</c:v>
                </c:pt>
                <c:pt idx="304">
                  <c:v>60.300000000000004</c:v>
                </c:pt>
                <c:pt idx="305">
                  <c:v>59.7</c:v>
                </c:pt>
                <c:pt idx="306">
                  <c:v>60.4</c:v>
                </c:pt>
                <c:pt idx="307">
                  <c:v>60.300000000000004</c:v>
                </c:pt>
                <c:pt idx="308">
                  <c:v>60</c:v>
                </c:pt>
                <c:pt idx="309">
                  <c:v>60.1</c:v>
                </c:pt>
                <c:pt idx="310">
                  <c:v>60.300000000000004</c:v>
                </c:pt>
                <c:pt idx="311">
                  <c:v>60.2</c:v>
                </c:pt>
                <c:pt idx="312">
                  <c:v>60</c:v>
                </c:pt>
                <c:pt idx="313">
                  <c:v>59.7</c:v>
                </c:pt>
                <c:pt idx="314">
                  <c:v>59.800000000000004</c:v>
                </c:pt>
                <c:pt idx="315">
                  <c:v>59.900000000000006</c:v>
                </c:pt>
                <c:pt idx="316">
                  <c:v>59.5</c:v>
                </c:pt>
                <c:pt idx="317">
                  <c:v>59.5</c:v>
                </c:pt>
                <c:pt idx="318">
                  <c:v>60</c:v>
                </c:pt>
                <c:pt idx="319">
                  <c:v>59.5</c:v>
                </c:pt>
                <c:pt idx="320">
                  <c:v>59.5</c:v>
                </c:pt>
                <c:pt idx="321">
                  <c:v>59.7</c:v>
                </c:pt>
                <c:pt idx="322">
                  <c:v>59.6</c:v>
                </c:pt>
                <c:pt idx="323">
                  <c:v>60.1</c:v>
                </c:pt>
                <c:pt idx="324">
                  <c:v>60</c:v>
                </c:pt>
                <c:pt idx="325">
                  <c:v>60</c:v>
                </c:pt>
                <c:pt idx="326">
                  <c:v>59.900000000000006</c:v>
                </c:pt>
                <c:pt idx="327">
                  <c:v>60.4</c:v>
                </c:pt>
                <c:pt idx="328">
                  <c:v>59.7</c:v>
                </c:pt>
                <c:pt idx="329">
                  <c:v>60</c:v>
                </c:pt>
                <c:pt idx="330">
                  <c:v>60.2</c:v>
                </c:pt>
                <c:pt idx="331">
                  <c:v>60.4</c:v>
                </c:pt>
                <c:pt idx="332">
                  <c:v>60.300000000000004</c:v>
                </c:pt>
                <c:pt idx="333">
                  <c:v>60</c:v>
                </c:pt>
                <c:pt idx="334">
                  <c:v>60</c:v>
                </c:pt>
                <c:pt idx="335">
                  <c:v>59.800000000000004</c:v>
                </c:pt>
                <c:pt idx="336">
                  <c:v>59.800000000000004</c:v>
                </c:pt>
                <c:pt idx="337">
                  <c:v>60.1</c:v>
                </c:pt>
                <c:pt idx="338">
                  <c:v>60.1</c:v>
                </c:pt>
                <c:pt idx="339">
                  <c:v>60.2</c:v>
                </c:pt>
                <c:pt idx="340">
                  <c:v>60.300000000000004</c:v>
                </c:pt>
                <c:pt idx="341">
                  <c:v>59.6</c:v>
                </c:pt>
                <c:pt idx="342">
                  <c:v>60</c:v>
                </c:pt>
                <c:pt idx="343">
                  <c:v>60.1</c:v>
                </c:pt>
                <c:pt idx="344">
                  <c:v>60.1</c:v>
                </c:pt>
                <c:pt idx="345">
                  <c:v>60</c:v>
                </c:pt>
                <c:pt idx="346">
                  <c:v>60.1</c:v>
                </c:pt>
                <c:pt idx="347">
                  <c:v>59.300000000000004</c:v>
                </c:pt>
                <c:pt idx="348">
                  <c:v>59.7</c:v>
                </c:pt>
                <c:pt idx="349">
                  <c:v>59.800000000000004</c:v>
                </c:pt>
                <c:pt idx="350">
                  <c:v>59.7</c:v>
                </c:pt>
                <c:pt idx="351">
                  <c:v>60.2</c:v>
                </c:pt>
                <c:pt idx="352">
                  <c:v>60</c:v>
                </c:pt>
                <c:pt idx="353">
                  <c:v>60.1</c:v>
                </c:pt>
                <c:pt idx="354">
                  <c:v>60</c:v>
                </c:pt>
                <c:pt idx="355">
                  <c:v>60.1</c:v>
                </c:pt>
                <c:pt idx="356">
                  <c:v>60.3</c:v>
                </c:pt>
                <c:pt idx="357">
                  <c:v>60.4</c:v>
                </c:pt>
                <c:pt idx="358">
                  <c:v>60.3</c:v>
                </c:pt>
                <c:pt idx="359">
                  <c:v>60.2</c:v>
                </c:pt>
                <c:pt idx="360">
                  <c:v>60.5</c:v>
                </c:pt>
                <c:pt idx="361">
                  <c:v>60</c:v>
                </c:pt>
                <c:pt idx="362">
                  <c:v>60.2</c:v>
                </c:pt>
                <c:pt idx="363">
                  <c:v>59.9</c:v>
                </c:pt>
                <c:pt idx="364">
                  <c:v>59.7</c:v>
                </c:pt>
              </c:numCache>
            </c:numRef>
          </c:val>
          <c:extLst>
            <c:ext xmlns:c16="http://schemas.microsoft.com/office/drawing/2014/chart" uri="{C3380CC4-5D6E-409C-BE32-E72D297353CC}">
              <c16:uniqueId val="{00000000-2816-4066-9D8B-4EF1867CCB6F}"/>
            </c:ext>
          </c:extLst>
        </c:ser>
        <c:ser>
          <c:idx val="5"/>
          <c:order val="1"/>
          <c:tx>
            <c:strRef>
              <c:f>Sheet1!$BK$4</c:f>
              <c:strCache>
                <c:ptCount val="1"/>
                <c:pt idx="0">
                  <c:v>Max-Min</c:v>
                </c:pt>
              </c:strCache>
            </c:strRef>
          </c:tx>
          <c:spPr>
            <a:solidFill>
              <a:schemeClr val="bg1">
                <a:lumMod val="85000"/>
              </a:schemeClr>
            </a:solidFill>
            <a:ln>
              <a:noFill/>
            </a:ln>
            <a:effectLst/>
          </c:spPr>
          <c:val>
            <c:numRef>
              <c:f>Sheet1!$BK$5:$BK$369</c:f>
              <c:numCache>
                <c:formatCode>_(* #,##0.0_);_(* \(#,##0.0\);_(* "-"??_);_(@_)</c:formatCode>
                <c:ptCount val="365"/>
                <c:pt idx="0">
                  <c:v>15.899999999999999</c:v>
                </c:pt>
                <c:pt idx="1">
                  <c:v>15.600000000000009</c:v>
                </c:pt>
                <c:pt idx="2">
                  <c:v>15.399999999999999</c:v>
                </c:pt>
                <c:pt idx="3">
                  <c:v>15.800000000000004</c:v>
                </c:pt>
                <c:pt idx="4">
                  <c:v>16.199999999999996</c:v>
                </c:pt>
                <c:pt idx="5">
                  <c:v>16.699999999999996</c:v>
                </c:pt>
                <c:pt idx="6">
                  <c:v>17.400000000000006</c:v>
                </c:pt>
                <c:pt idx="7">
                  <c:v>17.699999999999996</c:v>
                </c:pt>
                <c:pt idx="8">
                  <c:v>17.200000000000003</c:v>
                </c:pt>
                <c:pt idx="9">
                  <c:v>17.100000000000001</c:v>
                </c:pt>
                <c:pt idx="10">
                  <c:v>17.300000000000004</c:v>
                </c:pt>
                <c:pt idx="11">
                  <c:v>17.100000000000001</c:v>
                </c:pt>
                <c:pt idx="12">
                  <c:v>16.899999999999999</c:v>
                </c:pt>
                <c:pt idx="13">
                  <c:v>16.600000000000001</c:v>
                </c:pt>
                <c:pt idx="14">
                  <c:v>16.599999999999994</c:v>
                </c:pt>
                <c:pt idx="15">
                  <c:v>16.599999999999994</c:v>
                </c:pt>
                <c:pt idx="16">
                  <c:v>16.5</c:v>
                </c:pt>
                <c:pt idx="17">
                  <c:v>16</c:v>
                </c:pt>
                <c:pt idx="18">
                  <c:v>16.5</c:v>
                </c:pt>
                <c:pt idx="19">
                  <c:v>16.199999999999996</c:v>
                </c:pt>
                <c:pt idx="20">
                  <c:v>16.199999999999996</c:v>
                </c:pt>
                <c:pt idx="21">
                  <c:v>16.599999999999994</c:v>
                </c:pt>
                <c:pt idx="22">
                  <c:v>17.100000000000001</c:v>
                </c:pt>
                <c:pt idx="23">
                  <c:v>16.599999999999994</c:v>
                </c:pt>
                <c:pt idx="24">
                  <c:v>16.299999999999997</c:v>
                </c:pt>
                <c:pt idx="25">
                  <c:v>15.799999999999997</c:v>
                </c:pt>
                <c:pt idx="26">
                  <c:v>15.899999999999999</c:v>
                </c:pt>
                <c:pt idx="27">
                  <c:v>16.900000000000006</c:v>
                </c:pt>
                <c:pt idx="28">
                  <c:v>16.600000000000001</c:v>
                </c:pt>
                <c:pt idx="29">
                  <c:v>16.700000000000003</c:v>
                </c:pt>
                <c:pt idx="30">
                  <c:v>16.599999999999994</c:v>
                </c:pt>
                <c:pt idx="31">
                  <c:v>16.700000000000003</c:v>
                </c:pt>
                <c:pt idx="32">
                  <c:v>17.199999999999996</c:v>
                </c:pt>
                <c:pt idx="33">
                  <c:v>18.199999999999996</c:v>
                </c:pt>
                <c:pt idx="34">
                  <c:v>18.600000000000001</c:v>
                </c:pt>
                <c:pt idx="35">
                  <c:v>17.200000000000003</c:v>
                </c:pt>
                <c:pt idx="36">
                  <c:v>17.099999999999994</c:v>
                </c:pt>
                <c:pt idx="37">
                  <c:v>16.800000000000004</c:v>
                </c:pt>
                <c:pt idx="38">
                  <c:v>16.999999999999993</c:v>
                </c:pt>
                <c:pt idx="39">
                  <c:v>17</c:v>
                </c:pt>
                <c:pt idx="40">
                  <c:v>17.5</c:v>
                </c:pt>
                <c:pt idx="41">
                  <c:v>17.5</c:v>
                </c:pt>
                <c:pt idx="42">
                  <c:v>17.799999999999997</c:v>
                </c:pt>
                <c:pt idx="43">
                  <c:v>17.5</c:v>
                </c:pt>
                <c:pt idx="44">
                  <c:v>17.399999999999999</c:v>
                </c:pt>
                <c:pt idx="45">
                  <c:v>17.5</c:v>
                </c:pt>
                <c:pt idx="46">
                  <c:v>17.700000000000003</c:v>
                </c:pt>
                <c:pt idx="47">
                  <c:v>17.700000000000003</c:v>
                </c:pt>
                <c:pt idx="48">
                  <c:v>17.299999999999997</c:v>
                </c:pt>
                <c:pt idx="49">
                  <c:v>17.299999999999997</c:v>
                </c:pt>
                <c:pt idx="50">
                  <c:v>17.200000000000003</c:v>
                </c:pt>
                <c:pt idx="51">
                  <c:v>16.800000000000004</c:v>
                </c:pt>
                <c:pt idx="52">
                  <c:v>16.800000000000004</c:v>
                </c:pt>
                <c:pt idx="53">
                  <c:v>16.100000000000001</c:v>
                </c:pt>
                <c:pt idx="54">
                  <c:v>16.200000000000003</c:v>
                </c:pt>
                <c:pt idx="55">
                  <c:v>16.5</c:v>
                </c:pt>
                <c:pt idx="56">
                  <c:v>16.600000000000001</c:v>
                </c:pt>
                <c:pt idx="57">
                  <c:v>16.400000000000006</c:v>
                </c:pt>
                <c:pt idx="58">
                  <c:v>16.400000000000006</c:v>
                </c:pt>
                <c:pt idx="59">
                  <c:v>16.600000000000001</c:v>
                </c:pt>
                <c:pt idx="60">
                  <c:v>15.900000000000006</c:v>
                </c:pt>
                <c:pt idx="61">
                  <c:v>16.100000000000001</c:v>
                </c:pt>
                <c:pt idx="62">
                  <c:v>16</c:v>
                </c:pt>
                <c:pt idx="63">
                  <c:v>16.399999999999999</c:v>
                </c:pt>
                <c:pt idx="64">
                  <c:v>15.999999999999993</c:v>
                </c:pt>
                <c:pt idx="65">
                  <c:v>16.099999999999994</c:v>
                </c:pt>
                <c:pt idx="66">
                  <c:v>16.200000000000003</c:v>
                </c:pt>
                <c:pt idx="67">
                  <c:v>16.099999999999994</c:v>
                </c:pt>
                <c:pt idx="68">
                  <c:v>15.600000000000001</c:v>
                </c:pt>
                <c:pt idx="69">
                  <c:v>15.199999999999996</c:v>
                </c:pt>
                <c:pt idx="70">
                  <c:v>15.199999999999996</c:v>
                </c:pt>
                <c:pt idx="71">
                  <c:v>15.500000000000007</c:v>
                </c:pt>
                <c:pt idx="72">
                  <c:v>15.600000000000001</c:v>
                </c:pt>
                <c:pt idx="73">
                  <c:v>15.600000000000001</c:v>
                </c:pt>
                <c:pt idx="74">
                  <c:v>15.699999999999996</c:v>
                </c:pt>
                <c:pt idx="75">
                  <c:v>15.700000000000003</c:v>
                </c:pt>
                <c:pt idx="76">
                  <c:v>15.899999999999999</c:v>
                </c:pt>
                <c:pt idx="77">
                  <c:v>16.499999999999993</c:v>
                </c:pt>
                <c:pt idx="78">
                  <c:v>15.899999999999999</c:v>
                </c:pt>
                <c:pt idx="79">
                  <c:v>15.700000000000003</c:v>
                </c:pt>
                <c:pt idx="80">
                  <c:v>16.300000000000004</c:v>
                </c:pt>
                <c:pt idx="81">
                  <c:v>16.700000000000003</c:v>
                </c:pt>
                <c:pt idx="82">
                  <c:v>16.099999999999994</c:v>
                </c:pt>
                <c:pt idx="83">
                  <c:v>16.000000000000007</c:v>
                </c:pt>
                <c:pt idx="84">
                  <c:v>16.299999999999997</c:v>
                </c:pt>
                <c:pt idx="85">
                  <c:v>16.599999999999994</c:v>
                </c:pt>
                <c:pt idx="86">
                  <c:v>16.800000000000004</c:v>
                </c:pt>
                <c:pt idx="87">
                  <c:v>16.500000000000007</c:v>
                </c:pt>
                <c:pt idx="88">
                  <c:v>16.299999999999997</c:v>
                </c:pt>
                <c:pt idx="89">
                  <c:v>16.600000000000001</c:v>
                </c:pt>
                <c:pt idx="90">
                  <c:v>15.399999999999999</c:v>
                </c:pt>
                <c:pt idx="91">
                  <c:v>15.700000000000003</c:v>
                </c:pt>
                <c:pt idx="92">
                  <c:v>15.600000000000001</c:v>
                </c:pt>
                <c:pt idx="93">
                  <c:v>15.600000000000001</c:v>
                </c:pt>
                <c:pt idx="94">
                  <c:v>15.500000000000007</c:v>
                </c:pt>
                <c:pt idx="95">
                  <c:v>15.700000000000003</c:v>
                </c:pt>
                <c:pt idx="96">
                  <c:v>15.799999999999997</c:v>
                </c:pt>
                <c:pt idx="97">
                  <c:v>15.900000000000006</c:v>
                </c:pt>
                <c:pt idx="98">
                  <c:v>16.100000000000001</c:v>
                </c:pt>
                <c:pt idx="99">
                  <c:v>16.200000000000003</c:v>
                </c:pt>
                <c:pt idx="100">
                  <c:v>16.399999999999999</c:v>
                </c:pt>
                <c:pt idx="101">
                  <c:v>16.300000000000011</c:v>
                </c:pt>
                <c:pt idx="102">
                  <c:v>16.300000000000004</c:v>
                </c:pt>
                <c:pt idx="103">
                  <c:v>15.600000000000009</c:v>
                </c:pt>
                <c:pt idx="104">
                  <c:v>15.100000000000001</c:v>
                </c:pt>
                <c:pt idx="105">
                  <c:v>15.299999999999997</c:v>
                </c:pt>
                <c:pt idx="106">
                  <c:v>16</c:v>
                </c:pt>
                <c:pt idx="107">
                  <c:v>15.900000000000006</c:v>
                </c:pt>
                <c:pt idx="108">
                  <c:v>16.299999999999997</c:v>
                </c:pt>
                <c:pt idx="109">
                  <c:v>15.900000000000006</c:v>
                </c:pt>
                <c:pt idx="110">
                  <c:v>15.400000000000006</c:v>
                </c:pt>
                <c:pt idx="111">
                  <c:v>15</c:v>
                </c:pt>
                <c:pt idx="112">
                  <c:v>15.799999999999997</c:v>
                </c:pt>
                <c:pt idx="113">
                  <c:v>15.599999999999994</c:v>
                </c:pt>
                <c:pt idx="114">
                  <c:v>16.200000000000003</c:v>
                </c:pt>
                <c:pt idx="115">
                  <c:v>16</c:v>
                </c:pt>
                <c:pt idx="116">
                  <c:v>17.400000000000006</c:v>
                </c:pt>
                <c:pt idx="117">
                  <c:v>16.200000000000003</c:v>
                </c:pt>
                <c:pt idx="118">
                  <c:v>15.900000000000006</c:v>
                </c:pt>
                <c:pt idx="119">
                  <c:v>16.400000000000006</c:v>
                </c:pt>
                <c:pt idx="120">
                  <c:v>15.799999999999997</c:v>
                </c:pt>
                <c:pt idx="121">
                  <c:v>15.400000000000006</c:v>
                </c:pt>
                <c:pt idx="122">
                  <c:v>15.100000000000009</c:v>
                </c:pt>
                <c:pt idx="123">
                  <c:v>15.400000000000006</c:v>
                </c:pt>
                <c:pt idx="124">
                  <c:v>15.200000000000003</c:v>
                </c:pt>
                <c:pt idx="125">
                  <c:v>15.799999999999997</c:v>
                </c:pt>
                <c:pt idx="126">
                  <c:v>15.700000000000003</c:v>
                </c:pt>
                <c:pt idx="127">
                  <c:v>15.900000000000006</c:v>
                </c:pt>
                <c:pt idx="128">
                  <c:v>16.299999999999997</c:v>
                </c:pt>
                <c:pt idx="129">
                  <c:v>15.900000000000006</c:v>
                </c:pt>
                <c:pt idx="130">
                  <c:v>16.000000000000007</c:v>
                </c:pt>
                <c:pt idx="131">
                  <c:v>15.100000000000001</c:v>
                </c:pt>
                <c:pt idx="132">
                  <c:v>15.100000000000001</c:v>
                </c:pt>
                <c:pt idx="133">
                  <c:v>15</c:v>
                </c:pt>
                <c:pt idx="134">
                  <c:v>15.300000000000004</c:v>
                </c:pt>
                <c:pt idx="135">
                  <c:v>15.300000000000004</c:v>
                </c:pt>
                <c:pt idx="136">
                  <c:v>15.399999999999999</c:v>
                </c:pt>
                <c:pt idx="137">
                  <c:v>16.600000000000009</c:v>
                </c:pt>
                <c:pt idx="138">
                  <c:v>15.200000000000003</c:v>
                </c:pt>
                <c:pt idx="139">
                  <c:v>14.599999999999994</c:v>
                </c:pt>
                <c:pt idx="140">
                  <c:v>14.700000000000003</c:v>
                </c:pt>
                <c:pt idx="141">
                  <c:v>15.500000000000007</c:v>
                </c:pt>
                <c:pt idx="142">
                  <c:v>15.800000000000011</c:v>
                </c:pt>
                <c:pt idx="143">
                  <c:v>15.299999999999997</c:v>
                </c:pt>
                <c:pt idx="144">
                  <c:v>15.199999999999996</c:v>
                </c:pt>
                <c:pt idx="145">
                  <c:v>14.900000000000006</c:v>
                </c:pt>
                <c:pt idx="146">
                  <c:v>13.999999999999986</c:v>
                </c:pt>
                <c:pt idx="147">
                  <c:v>13.999999999999993</c:v>
                </c:pt>
                <c:pt idx="148">
                  <c:v>14.5</c:v>
                </c:pt>
                <c:pt idx="149">
                  <c:v>14.5</c:v>
                </c:pt>
                <c:pt idx="150">
                  <c:v>14.500000000000007</c:v>
                </c:pt>
                <c:pt idx="151">
                  <c:v>14.099999999999994</c:v>
                </c:pt>
                <c:pt idx="152">
                  <c:v>14.399999999999999</c:v>
                </c:pt>
                <c:pt idx="153">
                  <c:v>14.200000000000003</c:v>
                </c:pt>
                <c:pt idx="154">
                  <c:v>14.400000000000006</c:v>
                </c:pt>
                <c:pt idx="155">
                  <c:v>14.400000000000006</c:v>
                </c:pt>
                <c:pt idx="156">
                  <c:v>14.900000000000006</c:v>
                </c:pt>
                <c:pt idx="157">
                  <c:v>14.900000000000006</c:v>
                </c:pt>
                <c:pt idx="158">
                  <c:v>15.900000000000006</c:v>
                </c:pt>
                <c:pt idx="159">
                  <c:v>15.099999999999994</c:v>
                </c:pt>
                <c:pt idx="160">
                  <c:v>14.800000000000004</c:v>
                </c:pt>
                <c:pt idx="161">
                  <c:v>14.499999999999993</c:v>
                </c:pt>
                <c:pt idx="162">
                  <c:v>14</c:v>
                </c:pt>
                <c:pt idx="163">
                  <c:v>14.600000000000001</c:v>
                </c:pt>
                <c:pt idx="164">
                  <c:v>14.100000000000001</c:v>
                </c:pt>
                <c:pt idx="165">
                  <c:v>14.200000000000003</c:v>
                </c:pt>
                <c:pt idx="166">
                  <c:v>13.500000000000014</c:v>
                </c:pt>
                <c:pt idx="167">
                  <c:v>13.500000000000014</c:v>
                </c:pt>
                <c:pt idx="168">
                  <c:v>14.200000000000003</c:v>
                </c:pt>
                <c:pt idx="169">
                  <c:v>14.5</c:v>
                </c:pt>
                <c:pt idx="170">
                  <c:v>14.899999999999999</c:v>
                </c:pt>
                <c:pt idx="171">
                  <c:v>15.100000000000009</c:v>
                </c:pt>
                <c:pt idx="172">
                  <c:v>15.299999999999997</c:v>
                </c:pt>
                <c:pt idx="173">
                  <c:v>14.400000000000006</c:v>
                </c:pt>
                <c:pt idx="174">
                  <c:v>14.100000000000009</c:v>
                </c:pt>
                <c:pt idx="175">
                  <c:v>14.600000000000001</c:v>
                </c:pt>
                <c:pt idx="176">
                  <c:v>14.399999999999991</c:v>
                </c:pt>
                <c:pt idx="177">
                  <c:v>14.199999999999989</c:v>
                </c:pt>
                <c:pt idx="178">
                  <c:v>14.300000000000004</c:v>
                </c:pt>
                <c:pt idx="179">
                  <c:v>15.200000000000003</c:v>
                </c:pt>
                <c:pt idx="180">
                  <c:v>15.299999999999997</c:v>
                </c:pt>
                <c:pt idx="181">
                  <c:v>15.699999999999996</c:v>
                </c:pt>
                <c:pt idx="182">
                  <c:v>15.299999999999997</c:v>
                </c:pt>
                <c:pt idx="183">
                  <c:v>14.799999999999997</c:v>
                </c:pt>
                <c:pt idx="184">
                  <c:v>14.599999999999994</c:v>
                </c:pt>
                <c:pt idx="185">
                  <c:v>14.700000000000003</c:v>
                </c:pt>
                <c:pt idx="186">
                  <c:v>14.299999999999997</c:v>
                </c:pt>
                <c:pt idx="187">
                  <c:v>13.399999999999991</c:v>
                </c:pt>
                <c:pt idx="188">
                  <c:v>14.200000000000003</c:v>
                </c:pt>
                <c:pt idx="189">
                  <c:v>14.100000000000001</c:v>
                </c:pt>
                <c:pt idx="190">
                  <c:v>14</c:v>
                </c:pt>
                <c:pt idx="191">
                  <c:v>14</c:v>
                </c:pt>
                <c:pt idx="192">
                  <c:v>14.299999999999997</c:v>
                </c:pt>
                <c:pt idx="193">
                  <c:v>15.5</c:v>
                </c:pt>
                <c:pt idx="194">
                  <c:v>14.900000000000006</c:v>
                </c:pt>
                <c:pt idx="195">
                  <c:v>14.799999999999997</c:v>
                </c:pt>
                <c:pt idx="196">
                  <c:v>14.700000000000003</c:v>
                </c:pt>
                <c:pt idx="197">
                  <c:v>14.699999999999989</c:v>
                </c:pt>
                <c:pt idx="198">
                  <c:v>14.600000000000001</c:v>
                </c:pt>
                <c:pt idx="199">
                  <c:v>14.599999999999994</c:v>
                </c:pt>
                <c:pt idx="200">
                  <c:v>14.600000000000001</c:v>
                </c:pt>
                <c:pt idx="201">
                  <c:v>15.000000000000007</c:v>
                </c:pt>
                <c:pt idx="202">
                  <c:v>15.700000000000003</c:v>
                </c:pt>
                <c:pt idx="203">
                  <c:v>16.899999999999999</c:v>
                </c:pt>
                <c:pt idx="204">
                  <c:v>16.700000000000003</c:v>
                </c:pt>
                <c:pt idx="205">
                  <c:v>15.800000000000004</c:v>
                </c:pt>
                <c:pt idx="206">
                  <c:v>15.200000000000003</c:v>
                </c:pt>
                <c:pt idx="207">
                  <c:v>14.799999999999997</c:v>
                </c:pt>
                <c:pt idx="208">
                  <c:v>14.400000000000006</c:v>
                </c:pt>
                <c:pt idx="209">
                  <c:v>13.399999999999991</c:v>
                </c:pt>
                <c:pt idx="210">
                  <c:v>13.399999999999991</c:v>
                </c:pt>
                <c:pt idx="211">
                  <c:v>14.099999999999994</c:v>
                </c:pt>
                <c:pt idx="212">
                  <c:v>13.799999999999997</c:v>
                </c:pt>
                <c:pt idx="213">
                  <c:v>13.200000000000003</c:v>
                </c:pt>
                <c:pt idx="214">
                  <c:v>14.399999999999999</c:v>
                </c:pt>
                <c:pt idx="215">
                  <c:v>14.100000000000001</c:v>
                </c:pt>
                <c:pt idx="216">
                  <c:v>14.199999999999996</c:v>
                </c:pt>
                <c:pt idx="217">
                  <c:v>14.199999999999996</c:v>
                </c:pt>
                <c:pt idx="218">
                  <c:v>14.400000000000006</c:v>
                </c:pt>
                <c:pt idx="219">
                  <c:v>14.500000000000007</c:v>
                </c:pt>
                <c:pt idx="220">
                  <c:v>14.399999999999999</c:v>
                </c:pt>
                <c:pt idx="221">
                  <c:v>14.600000000000001</c:v>
                </c:pt>
                <c:pt idx="222">
                  <c:v>14.600000000000001</c:v>
                </c:pt>
                <c:pt idx="223">
                  <c:v>14</c:v>
                </c:pt>
                <c:pt idx="224">
                  <c:v>14.100000000000009</c:v>
                </c:pt>
                <c:pt idx="225">
                  <c:v>14.20000000000001</c:v>
                </c:pt>
                <c:pt idx="226">
                  <c:v>13.700000000000003</c:v>
                </c:pt>
                <c:pt idx="227">
                  <c:v>13.5</c:v>
                </c:pt>
                <c:pt idx="228">
                  <c:v>13.5</c:v>
                </c:pt>
                <c:pt idx="229">
                  <c:v>14.000000000000007</c:v>
                </c:pt>
                <c:pt idx="230">
                  <c:v>13.899999999999999</c:v>
                </c:pt>
                <c:pt idx="231">
                  <c:v>13.400000000000006</c:v>
                </c:pt>
                <c:pt idx="232">
                  <c:v>13.399999999999999</c:v>
                </c:pt>
                <c:pt idx="233">
                  <c:v>13.399999999999999</c:v>
                </c:pt>
                <c:pt idx="234">
                  <c:v>13.099999999999994</c:v>
                </c:pt>
                <c:pt idx="235">
                  <c:v>13.299999999999997</c:v>
                </c:pt>
                <c:pt idx="236">
                  <c:v>13.199999999999996</c:v>
                </c:pt>
                <c:pt idx="237">
                  <c:v>13.5</c:v>
                </c:pt>
                <c:pt idx="238">
                  <c:v>13.399999999999999</c:v>
                </c:pt>
                <c:pt idx="239">
                  <c:v>12.999999999999993</c:v>
                </c:pt>
                <c:pt idx="240">
                  <c:v>13.5</c:v>
                </c:pt>
                <c:pt idx="241">
                  <c:v>13.299999999999997</c:v>
                </c:pt>
                <c:pt idx="242">
                  <c:v>14.300000000000004</c:v>
                </c:pt>
                <c:pt idx="243">
                  <c:v>14.200000000000003</c:v>
                </c:pt>
                <c:pt idx="244">
                  <c:v>14</c:v>
                </c:pt>
                <c:pt idx="245">
                  <c:v>14.399999999999999</c:v>
                </c:pt>
                <c:pt idx="246">
                  <c:v>14.100000000000009</c:v>
                </c:pt>
                <c:pt idx="247">
                  <c:v>14.299999999999997</c:v>
                </c:pt>
                <c:pt idx="248">
                  <c:v>13.5</c:v>
                </c:pt>
                <c:pt idx="249">
                  <c:v>13.500000000000007</c:v>
                </c:pt>
                <c:pt idx="250">
                  <c:v>14.200000000000003</c:v>
                </c:pt>
                <c:pt idx="251">
                  <c:v>14.799999999999997</c:v>
                </c:pt>
                <c:pt idx="252">
                  <c:v>14.799999999999997</c:v>
                </c:pt>
                <c:pt idx="253">
                  <c:v>14.700000000000003</c:v>
                </c:pt>
                <c:pt idx="254">
                  <c:v>14.200000000000003</c:v>
                </c:pt>
                <c:pt idx="255">
                  <c:v>14.799999999999997</c:v>
                </c:pt>
                <c:pt idx="256">
                  <c:v>16</c:v>
                </c:pt>
                <c:pt idx="257">
                  <c:v>16.5</c:v>
                </c:pt>
                <c:pt idx="258">
                  <c:v>15.799999999999997</c:v>
                </c:pt>
                <c:pt idx="259">
                  <c:v>16.100000000000001</c:v>
                </c:pt>
                <c:pt idx="260">
                  <c:v>15.600000000000001</c:v>
                </c:pt>
                <c:pt idx="261">
                  <c:v>15.700000000000003</c:v>
                </c:pt>
                <c:pt idx="262">
                  <c:v>15.900000000000006</c:v>
                </c:pt>
                <c:pt idx="263">
                  <c:v>15.5</c:v>
                </c:pt>
                <c:pt idx="264">
                  <c:v>15.200000000000003</c:v>
                </c:pt>
                <c:pt idx="265">
                  <c:v>14.79999999999999</c:v>
                </c:pt>
                <c:pt idx="266">
                  <c:v>14.5</c:v>
                </c:pt>
                <c:pt idx="267">
                  <c:v>14.899999999999991</c:v>
                </c:pt>
                <c:pt idx="268">
                  <c:v>14.499999999999993</c:v>
                </c:pt>
                <c:pt idx="269">
                  <c:v>14.099999999999994</c:v>
                </c:pt>
                <c:pt idx="270">
                  <c:v>15.299999999999997</c:v>
                </c:pt>
                <c:pt idx="271">
                  <c:v>15.700000000000003</c:v>
                </c:pt>
                <c:pt idx="272">
                  <c:v>15.400000000000006</c:v>
                </c:pt>
                <c:pt idx="273">
                  <c:v>15.5</c:v>
                </c:pt>
                <c:pt idx="274">
                  <c:v>15.200000000000003</c:v>
                </c:pt>
                <c:pt idx="275">
                  <c:v>14.29999999999999</c:v>
                </c:pt>
                <c:pt idx="276">
                  <c:v>14.099999999999987</c:v>
                </c:pt>
                <c:pt idx="277">
                  <c:v>14.999999999999993</c:v>
                </c:pt>
                <c:pt idx="278">
                  <c:v>13.099999999999994</c:v>
                </c:pt>
                <c:pt idx="279">
                  <c:v>12.700000000000003</c:v>
                </c:pt>
                <c:pt idx="280">
                  <c:v>12.600000000000009</c:v>
                </c:pt>
                <c:pt idx="281">
                  <c:v>12.699999999999989</c:v>
                </c:pt>
                <c:pt idx="282">
                  <c:v>13.600000000000001</c:v>
                </c:pt>
                <c:pt idx="283">
                  <c:v>12.999999999999993</c:v>
                </c:pt>
                <c:pt idx="284">
                  <c:v>13.29999999999999</c:v>
                </c:pt>
                <c:pt idx="285">
                  <c:v>13.100000000000001</c:v>
                </c:pt>
                <c:pt idx="286">
                  <c:v>14</c:v>
                </c:pt>
                <c:pt idx="287">
                  <c:v>14.100000000000001</c:v>
                </c:pt>
                <c:pt idx="288">
                  <c:v>13.300000000000004</c:v>
                </c:pt>
                <c:pt idx="289">
                  <c:v>15</c:v>
                </c:pt>
                <c:pt idx="290">
                  <c:v>15.099999999999994</c:v>
                </c:pt>
                <c:pt idx="291">
                  <c:v>14.899999999999991</c:v>
                </c:pt>
                <c:pt idx="292">
                  <c:v>14.999999999999993</c:v>
                </c:pt>
                <c:pt idx="293">
                  <c:v>14.899999999999999</c:v>
                </c:pt>
                <c:pt idx="294">
                  <c:v>14.699999999999996</c:v>
                </c:pt>
                <c:pt idx="295">
                  <c:v>14.399999999999991</c:v>
                </c:pt>
                <c:pt idx="296">
                  <c:v>15.500000000000007</c:v>
                </c:pt>
                <c:pt idx="297">
                  <c:v>15.300000000000004</c:v>
                </c:pt>
                <c:pt idx="298">
                  <c:v>15.999999999999993</c:v>
                </c:pt>
                <c:pt idx="299">
                  <c:v>15.79999999999999</c:v>
                </c:pt>
                <c:pt idx="300">
                  <c:v>15.899999999999984</c:v>
                </c:pt>
                <c:pt idx="301">
                  <c:v>15.399999999999984</c:v>
                </c:pt>
                <c:pt idx="302">
                  <c:v>15.400000000000006</c:v>
                </c:pt>
                <c:pt idx="303">
                  <c:v>15.499999999999986</c:v>
                </c:pt>
                <c:pt idx="304">
                  <c:v>14.79999999999999</c:v>
                </c:pt>
                <c:pt idx="305">
                  <c:v>15.499999999999986</c:v>
                </c:pt>
                <c:pt idx="306">
                  <c:v>14.999999999999993</c:v>
                </c:pt>
                <c:pt idx="307">
                  <c:v>15.79999999999999</c:v>
                </c:pt>
                <c:pt idx="308">
                  <c:v>16</c:v>
                </c:pt>
                <c:pt idx="309">
                  <c:v>16.300000000000004</c:v>
                </c:pt>
                <c:pt idx="310">
                  <c:v>15.699999999999996</c:v>
                </c:pt>
                <c:pt idx="311">
                  <c:v>15.5</c:v>
                </c:pt>
                <c:pt idx="312">
                  <c:v>15.900000000000006</c:v>
                </c:pt>
                <c:pt idx="313">
                  <c:v>16.599999999999994</c:v>
                </c:pt>
                <c:pt idx="314">
                  <c:v>16.600000000000001</c:v>
                </c:pt>
                <c:pt idx="315">
                  <c:v>16.5</c:v>
                </c:pt>
                <c:pt idx="316">
                  <c:v>16.400000000000006</c:v>
                </c:pt>
                <c:pt idx="317">
                  <c:v>16.200000000000003</c:v>
                </c:pt>
                <c:pt idx="318">
                  <c:v>15.599999999999994</c:v>
                </c:pt>
                <c:pt idx="319">
                  <c:v>16.099999999999994</c:v>
                </c:pt>
                <c:pt idx="320">
                  <c:v>16.099999999999994</c:v>
                </c:pt>
                <c:pt idx="321">
                  <c:v>15.799999999999997</c:v>
                </c:pt>
                <c:pt idx="322">
                  <c:v>16.199999999999996</c:v>
                </c:pt>
                <c:pt idx="323">
                  <c:v>15.800000000000004</c:v>
                </c:pt>
                <c:pt idx="324">
                  <c:v>16.099999999999994</c:v>
                </c:pt>
                <c:pt idx="325">
                  <c:v>15.799999999999997</c:v>
                </c:pt>
                <c:pt idx="326">
                  <c:v>16.799999999999997</c:v>
                </c:pt>
                <c:pt idx="327">
                  <c:v>16.300000000000004</c:v>
                </c:pt>
                <c:pt idx="328">
                  <c:v>17.200000000000003</c:v>
                </c:pt>
                <c:pt idx="329">
                  <c:v>16.900000000000006</c:v>
                </c:pt>
                <c:pt idx="330">
                  <c:v>16.900000000000006</c:v>
                </c:pt>
                <c:pt idx="331">
                  <c:v>16.500000000000007</c:v>
                </c:pt>
                <c:pt idx="332">
                  <c:v>16.100000000000001</c:v>
                </c:pt>
                <c:pt idx="333">
                  <c:v>16.900000000000006</c:v>
                </c:pt>
                <c:pt idx="334">
                  <c:v>16.400000000000006</c:v>
                </c:pt>
                <c:pt idx="335">
                  <c:v>16.699999999999996</c:v>
                </c:pt>
                <c:pt idx="336">
                  <c:v>16.899999999999999</c:v>
                </c:pt>
                <c:pt idx="337">
                  <c:v>16.800000000000004</c:v>
                </c:pt>
                <c:pt idx="338">
                  <c:v>16.199999999999996</c:v>
                </c:pt>
                <c:pt idx="339">
                  <c:v>16</c:v>
                </c:pt>
                <c:pt idx="340">
                  <c:v>16.399999999999999</c:v>
                </c:pt>
                <c:pt idx="341">
                  <c:v>16.300000000000004</c:v>
                </c:pt>
                <c:pt idx="342">
                  <c:v>17</c:v>
                </c:pt>
                <c:pt idx="343">
                  <c:v>17.000000000000007</c:v>
                </c:pt>
                <c:pt idx="344">
                  <c:v>17.000000000000007</c:v>
                </c:pt>
                <c:pt idx="345">
                  <c:v>16.800000000000011</c:v>
                </c:pt>
                <c:pt idx="346">
                  <c:v>16.70000000000001</c:v>
                </c:pt>
                <c:pt idx="347">
                  <c:v>17.899999999999999</c:v>
                </c:pt>
                <c:pt idx="348">
                  <c:v>17.599999999999994</c:v>
                </c:pt>
                <c:pt idx="349">
                  <c:v>17.599999999999987</c:v>
                </c:pt>
                <c:pt idx="350">
                  <c:v>17.5</c:v>
                </c:pt>
                <c:pt idx="351">
                  <c:v>17.299999999999997</c:v>
                </c:pt>
                <c:pt idx="352">
                  <c:v>17.399999999999991</c:v>
                </c:pt>
                <c:pt idx="353">
                  <c:v>17.199999999999996</c:v>
                </c:pt>
                <c:pt idx="354">
                  <c:v>17.5</c:v>
                </c:pt>
                <c:pt idx="355">
                  <c:v>17.29999999999999</c:v>
                </c:pt>
                <c:pt idx="356">
                  <c:v>17.200000000000003</c:v>
                </c:pt>
                <c:pt idx="357">
                  <c:v>17.199999999999996</c:v>
                </c:pt>
                <c:pt idx="358">
                  <c:v>17.299999999999997</c:v>
                </c:pt>
                <c:pt idx="359">
                  <c:v>17.5</c:v>
                </c:pt>
                <c:pt idx="360">
                  <c:v>16.700000000000003</c:v>
                </c:pt>
                <c:pt idx="361">
                  <c:v>16.5</c:v>
                </c:pt>
                <c:pt idx="362">
                  <c:v>16.099999999999994</c:v>
                </c:pt>
                <c:pt idx="363">
                  <c:v>16.399999999999999</c:v>
                </c:pt>
                <c:pt idx="364">
                  <c:v>16</c:v>
                </c:pt>
              </c:numCache>
            </c:numRef>
          </c:val>
          <c:extLst>
            <c:ext xmlns:c16="http://schemas.microsoft.com/office/drawing/2014/chart" uri="{C3380CC4-5D6E-409C-BE32-E72D297353CC}">
              <c16:uniqueId val="{00000001-2816-4066-9D8B-4EF1867CCB6F}"/>
            </c:ext>
          </c:extLst>
        </c:ser>
        <c:dLbls>
          <c:showLegendKey val="0"/>
          <c:showVal val="0"/>
          <c:showCatName val="0"/>
          <c:showSerName val="0"/>
          <c:showPercent val="0"/>
          <c:showBubbleSize val="0"/>
        </c:dLbls>
        <c:axId val="1143532368"/>
        <c:axId val="813669232"/>
      </c:areaChart>
      <c:lineChart>
        <c:grouping val="standard"/>
        <c:varyColors val="0"/>
        <c:ser>
          <c:idx val="3"/>
          <c:order val="2"/>
          <c:tx>
            <c:strRef>
              <c:f>Sheet1!$AJ$4</c:f>
              <c:strCache>
                <c:ptCount val="1"/>
                <c:pt idx="0">
                  <c:v>2018</c:v>
                </c:pt>
              </c:strCache>
            </c:strRef>
          </c:tx>
          <c:spPr>
            <a:ln w="57150" cap="rnd">
              <a:solidFill>
                <a:srgbClr val="002060"/>
              </a:solidFill>
              <a:round/>
            </a:ln>
            <a:effectLst/>
          </c:spPr>
          <c:marker>
            <c:symbol val="none"/>
          </c:marker>
          <c:cat>
            <c:numRef>
              <c:f>Sheet1!$AF$5:$AF$369</c:f>
              <c:numCache>
                <c:formatCode>d\-mmm\-yy</c:formatCode>
                <c:ptCount val="365"/>
                <c:pt idx="0">
                  <c:v>40909</c:v>
                </c:pt>
                <c:pt idx="1">
                  <c:v>40910</c:v>
                </c:pt>
                <c:pt idx="2">
                  <c:v>40911</c:v>
                </c:pt>
                <c:pt idx="3">
                  <c:v>40912</c:v>
                </c:pt>
                <c:pt idx="4">
                  <c:v>40913</c:v>
                </c:pt>
                <c:pt idx="5">
                  <c:v>40914</c:v>
                </c:pt>
                <c:pt idx="6">
                  <c:v>40915</c:v>
                </c:pt>
                <c:pt idx="7">
                  <c:v>40916</c:v>
                </c:pt>
                <c:pt idx="8">
                  <c:v>40917</c:v>
                </c:pt>
                <c:pt idx="9">
                  <c:v>40918</c:v>
                </c:pt>
                <c:pt idx="10">
                  <c:v>40919</c:v>
                </c:pt>
                <c:pt idx="11">
                  <c:v>40920</c:v>
                </c:pt>
                <c:pt idx="12">
                  <c:v>40921</c:v>
                </c:pt>
                <c:pt idx="13">
                  <c:v>40922</c:v>
                </c:pt>
                <c:pt idx="14">
                  <c:v>40923</c:v>
                </c:pt>
                <c:pt idx="15">
                  <c:v>40924</c:v>
                </c:pt>
                <c:pt idx="16">
                  <c:v>40925</c:v>
                </c:pt>
                <c:pt idx="17">
                  <c:v>40926</c:v>
                </c:pt>
                <c:pt idx="18">
                  <c:v>40927</c:v>
                </c:pt>
                <c:pt idx="19">
                  <c:v>40928</c:v>
                </c:pt>
                <c:pt idx="20">
                  <c:v>40929</c:v>
                </c:pt>
                <c:pt idx="21">
                  <c:v>40930</c:v>
                </c:pt>
                <c:pt idx="22">
                  <c:v>40931</c:v>
                </c:pt>
                <c:pt idx="23">
                  <c:v>40932</c:v>
                </c:pt>
                <c:pt idx="24">
                  <c:v>40933</c:v>
                </c:pt>
                <c:pt idx="25">
                  <c:v>40934</c:v>
                </c:pt>
                <c:pt idx="26">
                  <c:v>40935</c:v>
                </c:pt>
                <c:pt idx="27">
                  <c:v>40936</c:v>
                </c:pt>
                <c:pt idx="28">
                  <c:v>40937</c:v>
                </c:pt>
                <c:pt idx="29">
                  <c:v>40938</c:v>
                </c:pt>
                <c:pt idx="30">
                  <c:v>40939</c:v>
                </c:pt>
                <c:pt idx="31">
                  <c:v>40940</c:v>
                </c:pt>
                <c:pt idx="32">
                  <c:v>40941</c:v>
                </c:pt>
                <c:pt idx="33">
                  <c:v>40942</c:v>
                </c:pt>
                <c:pt idx="34">
                  <c:v>40943</c:v>
                </c:pt>
                <c:pt idx="35">
                  <c:v>40944</c:v>
                </c:pt>
                <c:pt idx="36">
                  <c:v>40945</c:v>
                </c:pt>
                <c:pt idx="37">
                  <c:v>40946</c:v>
                </c:pt>
                <c:pt idx="38">
                  <c:v>40947</c:v>
                </c:pt>
                <c:pt idx="39">
                  <c:v>40948</c:v>
                </c:pt>
                <c:pt idx="40">
                  <c:v>40949</c:v>
                </c:pt>
                <c:pt idx="41">
                  <c:v>40950</c:v>
                </c:pt>
                <c:pt idx="42">
                  <c:v>40951</c:v>
                </c:pt>
                <c:pt idx="43">
                  <c:v>40952</c:v>
                </c:pt>
                <c:pt idx="44">
                  <c:v>40953</c:v>
                </c:pt>
                <c:pt idx="45">
                  <c:v>40954</c:v>
                </c:pt>
                <c:pt idx="46">
                  <c:v>40955</c:v>
                </c:pt>
                <c:pt idx="47">
                  <c:v>40956</c:v>
                </c:pt>
                <c:pt idx="48">
                  <c:v>40957</c:v>
                </c:pt>
                <c:pt idx="49">
                  <c:v>40958</c:v>
                </c:pt>
                <c:pt idx="50">
                  <c:v>40959</c:v>
                </c:pt>
                <c:pt idx="51">
                  <c:v>40960</c:v>
                </c:pt>
                <c:pt idx="52">
                  <c:v>40961</c:v>
                </c:pt>
                <c:pt idx="53">
                  <c:v>40962</c:v>
                </c:pt>
                <c:pt idx="54">
                  <c:v>40963</c:v>
                </c:pt>
                <c:pt idx="55">
                  <c:v>40964</c:v>
                </c:pt>
                <c:pt idx="56">
                  <c:v>40965</c:v>
                </c:pt>
                <c:pt idx="57">
                  <c:v>40966</c:v>
                </c:pt>
                <c:pt idx="58">
                  <c:v>40967</c:v>
                </c:pt>
                <c:pt idx="59">
                  <c:v>40969</c:v>
                </c:pt>
                <c:pt idx="60">
                  <c:v>40970</c:v>
                </c:pt>
                <c:pt idx="61">
                  <c:v>40971</c:v>
                </c:pt>
                <c:pt idx="62">
                  <c:v>40972</c:v>
                </c:pt>
                <c:pt idx="63">
                  <c:v>40973</c:v>
                </c:pt>
                <c:pt idx="64">
                  <c:v>40974</c:v>
                </c:pt>
                <c:pt idx="65">
                  <c:v>40975</c:v>
                </c:pt>
                <c:pt idx="66">
                  <c:v>40976</c:v>
                </c:pt>
                <c:pt idx="67">
                  <c:v>40977</c:v>
                </c:pt>
                <c:pt idx="68">
                  <c:v>40978</c:v>
                </c:pt>
                <c:pt idx="69">
                  <c:v>40979</c:v>
                </c:pt>
                <c:pt idx="70">
                  <c:v>40980</c:v>
                </c:pt>
                <c:pt idx="71">
                  <c:v>40981</c:v>
                </c:pt>
                <c:pt idx="72">
                  <c:v>40982</c:v>
                </c:pt>
                <c:pt idx="73">
                  <c:v>40983</c:v>
                </c:pt>
                <c:pt idx="74">
                  <c:v>40984</c:v>
                </c:pt>
                <c:pt idx="75">
                  <c:v>40985</c:v>
                </c:pt>
                <c:pt idx="76">
                  <c:v>40986</c:v>
                </c:pt>
                <c:pt idx="77">
                  <c:v>40987</c:v>
                </c:pt>
                <c:pt idx="78">
                  <c:v>40988</c:v>
                </c:pt>
                <c:pt idx="79">
                  <c:v>40989</c:v>
                </c:pt>
                <c:pt idx="80">
                  <c:v>40990</c:v>
                </c:pt>
                <c:pt idx="81">
                  <c:v>40991</c:v>
                </c:pt>
                <c:pt idx="82">
                  <c:v>40992</c:v>
                </c:pt>
                <c:pt idx="83">
                  <c:v>40993</c:v>
                </c:pt>
                <c:pt idx="84">
                  <c:v>40994</c:v>
                </c:pt>
                <c:pt idx="85">
                  <c:v>40995</c:v>
                </c:pt>
                <c:pt idx="86">
                  <c:v>40996</c:v>
                </c:pt>
                <c:pt idx="87">
                  <c:v>40997</c:v>
                </c:pt>
                <c:pt idx="88">
                  <c:v>40998</c:v>
                </c:pt>
                <c:pt idx="89">
                  <c:v>40999</c:v>
                </c:pt>
                <c:pt idx="90">
                  <c:v>41000</c:v>
                </c:pt>
                <c:pt idx="91">
                  <c:v>41001</c:v>
                </c:pt>
                <c:pt idx="92">
                  <c:v>41002</c:v>
                </c:pt>
                <c:pt idx="93">
                  <c:v>41003</c:v>
                </c:pt>
                <c:pt idx="94">
                  <c:v>41004</c:v>
                </c:pt>
                <c:pt idx="95">
                  <c:v>41005</c:v>
                </c:pt>
                <c:pt idx="96">
                  <c:v>41006</c:v>
                </c:pt>
                <c:pt idx="97">
                  <c:v>41007</c:v>
                </c:pt>
                <c:pt idx="98">
                  <c:v>41008</c:v>
                </c:pt>
                <c:pt idx="99">
                  <c:v>41009</c:v>
                </c:pt>
                <c:pt idx="100">
                  <c:v>41010</c:v>
                </c:pt>
                <c:pt idx="101">
                  <c:v>41011</c:v>
                </c:pt>
                <c:pt idx="102">
                  <c:v>41012</c:v>
                </c:pt>
                <c:pt idx="103">
                  <c:v>41013</c:v>
                </c:pt>
                <c:pt idx="104">
                  <c:v>41014</c:v>
                </c:pt>
                <c:pt idx="105">
                  <c:v>41015</c:v>
                </c:pt>
                <c:pt idx="106">
                  <c:v>41016</c:v>
                </c:pt>
                <c:pt idx="107">
                  <c:v>41017</c:v>
                </c:pt>
                <c:pt idx="108">
                  <c:v>41018</c:v>
                </c:pt>
                <c:pt idx="109">
                  <c:v>41019</c:v>
                </c:pt>
                <c:pt idx="110">
                  <c:v>41020</c:v>
                </c:pt>
                <c:pt idx="111">
                  <c:v>41021</c:v>
                </c:pt>
                <c:pt idx="112">
                  <c:v>41022</c:v>
                </c:pt>
                <c:pt idx="113">
                  <c:v>41023</c:v>
                </c:pt>
                <c:pt idx="114">
                  <c:v>41024</c:v>
                </c:pt>
                <c:pt idx="115">
                  <c:v>41025</c:v>
                </c:pt>
                <c:pt idx="116">
                  <c:v>41026</c:v>
                </c:pt>
                <c:pt idx="117">
                  <c:v>41027</c:v>
                </c:pt>
                <c:pt idx="118">
                  <c:v>41028</c:v>
                </c:pt>
                <c:pt idx="119">
                  <c:v>41029</c:v>
                </c:pt>
                <c:pt idx="120">
                  <c:v>41030</c:v>
                </c:pt>
                <c:pt idx="121">
                  <c:v>41031</c:v>
                </c:pt>
                <c:pt idx="122">
                  <c:v>41032</c:v>
                </c:pt>
                <c:pt idx="123">
                  <c:v>41033</c:v>
                </c:pt>
                <c:pt idx="124">
                  <c:v>41034</c:v>
                </c:pt>
                <c:pt idx="125">
                  <c:v>41035</c:v>
                </c:pt>
                <c:pt idx="126">
                  <c:v>41036</c:v>
                </c:pt>
                <c:pt idx="127">
                  <c:v>41037</c:v>
                </c:pt>
                <c:pt idx="128">
                  <c:v>41038</c:v>
                </c:pt>
                <c:pt idx="129">
                  <c:v>41039</c:v>
                </c:pt>
                <c:pt idx="130">
                  <c:v>41040</c:v>
                </c:pt>
                <c:pt idx="131">
                  <c:v>41041</c:v>
                </c:pt>
                <c:pt idx="132">
                  <c:v>41042</c:v>
                </c:pt>
                <c:pt idx="133">
                  <c:v>41043</c:v>
                </c:pt>
                <c:pt idx="134">
                  <c:v>41044</c:v>
                </c:pt>
                <c:pt idx="135">
                  <c:v>41045</c:v>
                </c:pt>
                <c:pt idx="136">
                  <c:v>41046</c:v>
                </c:pt>
                <c:pt idx="137">
                  <c:v>41047</c:v>
                </c:pt>
                <c:pt idx="138">
                  <c:v>41048</c:v>
                </c:pt>
                <c:pt idx="139">
                  <c:v>41049</c:v>
                </c:pt>
                <c:pt idx="140">
                  <c:v>41050</c:v>
                </c:pt>
                <c:pt idx="141">
                  <c:v>41051</c:v>
                </c:pt>
                <c:pt idx="142">
                  <c:v>41052</c:v>
                </c:pt>
                <c:pt idx="143">
                  <c:v>41053</c:v>
                </c:pt>
                <c:pt idx="144">
                  <c:v>41054</c:v>
                </c:pt>
                <c:pt idx="145">
                  <c:v>41055</c:v>
                </c:pt>
                <c:pt idx="146">
                  <c:v>41056</c:v>
                </c:pt>
                <c:pt idx="147">
                  <c:v>41057</c:v>
                </c:pt>
                <c:pt idx="148">
                  <c:v>41058</c:v>
                </c:pt>
                <c:pt idx="149">
                  <c:v>41059</c:v>
                </c:pt>
                <c:pt idx="150">
                  <c:v>41060</c:v>
                </c:pt>
                <c:pt idx="151">
                  <c:v>41061</c:v>
                </c:pt>
                <c:pt idx="152">
                  <c:v>41062</c:v>
                </c:pt>
                <c:pt idx="153">
                  <c:v>41063</c:v>
                </c:pt>
                <c:pt idx="154">
                  <c:v>41064</c:v>
                </c:pt>
                <c:pt idx="155">
                  <c:v>41065</c:v>
                </c:pt>
                <c:pt idx="156">
                  <c:v>41066</c:v>
                </c:pt>
                <c:pt idx="157">
                  <c:v>41067</c:v>
                </c:pt>
                <c:pt idx="158">
                  <c:v>41068</c:v>
                </c:pt>
                <c:pt idx="159">
                  <c:v>41069</c:v>
                </c:pt>
                <c:pt idx="160">
                  <c:v>41070</c:v>
                </c:pt>
                <c:pt idx="161">
                  <c:v>41071</c:v>
                </c:pt>
                <c:pt idx="162">
                  <c:v>41072</c:v>
                </c:pt>
                <c:pt idx="163">
                  <c:v>41073</c:v>
                </c:pt>
                <c:pt idx="164">
                  <c:v>41074</c:v>
                </c:pt>
                <c:pt idx="165">
                  <c:v>41075</c:v>
                </c:pt>
                <c:pt idx="166">
                  <c:v>41076</c:v>
                </c:pt>
                <c:pt idx="167">
                  <c:v>41077</c:v>
                </c:pt>
                <c:pt idx="168">
                  <c:v>41078</c:v>
                </c:pt>
                <c:pt idx="169">
                  <c:v>41079</c:v>
                </c:pt>
                <c:pt idx="170">
                  <c:v>41080</c:v>
                </c:pt>
                <c:pt idx="171">
                  <c:v>41081</c:v>
                </c:pt>
                <c:pt idx="172">
                  <c:v>41082</c:v>
                </c:pt>
                <c:pt idx="173">
                  <c:v>41083</c:v>
                </c:pt>
                <c:pt idx="174">
                  <c:v>41084</c:v>
                </c:pt>
                <c:pt idx="175">
                  <c:v>41085</c:v>
                </c:pt>
                <c:pt idx="176">
                  <c:v>41086</c:v>
                </c:pt>
                <c:pt idx="177">
                  <c:v>41087</c:v>
                </c:pt>
                <c:pt idx="178">
                  <c:v>41088</c:v>
                </c:pt>
                <c:pt idx="179">
                  <c:v>41089</c:v>
                </c:pt>
                <c:pt idx="180">
                  <c:v>41090</c:v>
                </c:pt>
                <c:pt idx="181">
                  <c:v>41091</c:v>
                </c:pt>
                <c:pt idx="182">
                  <c:v>41092</c:v>
                </c:pt>
                <c:pt idx="183">
                  <c:v>41093</c:v>
                </c:pt>
                <c:pt idx="184">
                  <c:v>41094</c:v>
                </c:pt>
                <c:pt idx="185">
                  <c:v>41095</c:v>
                </c:pt>
                <c:pt idx="186">
                  <c:v>41096</c:v>
                </c:pt>
                <c:pt idx="187">
                  <c:v>41097</c:v>
                </c:pt>
                <c:pt idx="188">
                  <c:v>41098</c:v>
                </c:pt>
                <c:pt idx="189">
                  <c:v>41099</c:v>
                </c:pt>
                <c:pt idx="190">
                  <c:v>41100</c:v>
                </c:pt>
                <c:pt idx="191">
                  <c:v>41101</c:v>
                </c:pt>
                <c:pt idx="192">
                  <c:v>41102</c:v>
                </c:pt>
                <c:pt idx="193">
                  <c:v>41103</c:v>
                </c:pt>
                <c:pt idx="194">
                  <c:v>41104</c:v>
                </c:pt>
                <c:pt idx="195">
                  <c:v>41105</c:v>
                </c:pt>
                <c:pt idx="196">
                  <c:v>41106</c:v>
                </c:pt>
                <c:pt idx="197">
                  <c:v>41107</c:v>
                </c:pt>
                <c:pt idx="198">
                  <c:v>41108</c:v>
                </c:pt>
                <c:pt idx="199">
                  <c:v>41109</c:v>
                </c:pt>
                <c:pt idx="200">
                  <c:v>41110</c:v>
                </c:pt>
                <c:pt idx="201">
                  <c:v>41111</c:v>
                </c:pt>
                <c:pt idx="202">
                  <c:v>41112</c:v>
                </c:pt>
                <c:pt idx="203">
                  <c:v>41113</c:v>
                </c:pt>
                <c:pt idx="204">
                  <c:v>41114</c:v>
                </c:pt>
                <c:pt idx="205">
                  <c:v>41115</c:v>
                </c:pt>
                <c:pt idx="206">
                  <c:v>41116</c:v>
                </c:pt>
                <c:pt idx="207">
                  <c:v>41117</c:v>
                </c:pt>
                <c:pt idx="208">
                  <c:v>41118</c:v>
                </c:pt>
                <c:pt idx="209">
                  <c:v>41119</c:v>
                </c:pt>
                <c:pt idx="210">
                  <c:v>41120</c:v>
                </c:pt>
                <c:pt idx="211">
                  <c:v>41121</c:v>
                </c:pt>
                <c:pt idx="212">
                  <c:v>41122</c:v>
                </c:pt>
                <c:pt idx="213">
                  <c:v>41123</c:v>
                </c:pt>
                <c:pt idx="214">
                  <c:v>41124</c:v>
                </c:pt>
                <c:pt idx="215">
                  <c:v>41125</c:v>
                </c:pt>
                <c:pt idx="216">
                  <c:v>41126</c:v>
                </c:pt>
                <c:pt idx="217">
                  <c:v>41127</c:v>
                </c:pt>
                <c:pt idx="218">
                  <c:v>41128</c:v>
                </c:pt>
                <c:pt idx="219">
                  <c:v>41129</c:v>
                </c:pt>
                <c:pt idx="220">
                  <c:v>41130</c:v>
                </c:pt>
                <c:pt idx="221">
                  <c:v>41131</c:v>
                </c:pt>
                <c:pt idx="222">
                  <c:v>41132</c:v>
                </c:pt>
                <c:pt idx="223">
                  <c:v>41133</c:v>
                </c:pt>
                <c:pt idx="224">
                  <c:v>41134</c:v>
                </c:pt>
                <c:pt idx="225">
                  <c:v>41135</c:v>
                </c:pt>
                <c:pt idx="226">
                  <c:v>41136</c:v>
                </c:pt>
                <c:pt idx="227">
                  <c:v>41137</c:v>
                </c:pt>
                <c:pt idx="228">
                  <c:v>41138</c:v>
                </c:pt>
                <c:pt idx="229">
                  <c:v>41139</c:v>
                </c:pt>
                <c:pt idx="230">
                  <c:v>41140</c:v>
                </c:pt>
                <c:pt idx="231">
                  <c:v>41141</c:v>
                </c:pt>
                <c:pt idx="232">
                  <c:v>41142</c:v>
                </c:pt>
                <c:pt idx="233">
                  <c:v>41143</c:v>
                </c:pt>
                <c:pt idx="234">
                  <c:v>41144</c:v>
                </c:pt>
                <c:pt idx="235">
                  <c:v>41145</c:v>
                </c:pt>
                <c:pt idx="236">
                  <c:v>41146</c:v>
                </c:pt>
                <c:pt idx="237">
                  <c:v>41147</c:v>
                </c:pt>
                <c:pt idx="238">
                  <c:v>41148</c:v>
                </c:pt>
                <c:pt idx="239">
                  <c:v>41149</c:v>
                </c:pt>
                <c:pt idx="240">
                  <c:v>41150</c:v>
                </c:pt>
                <c:pt idx="241">
                  <c:v>41151</c:v>
                </c:pt>
                <c:pt idx="242">
                  <c:v>41152</c:v>
                </c:pt>
                <c:pt idx="243">
                  <c:v>41153</c:v>
                </c:pt>
                <c:pt idx="244">
                  <c:v>41154</c:v>
                </c:pt>
                <c:pt idx="245">
                  <c:v>41155</c:v>
                </c:pt>
                <c:pt idx="246">
                  <c:v>41156</c:v>
                </c:pt>
                <c:pt idx="247">
                  <c:v>41157</c:v>
                </c:pt>
                <c:pt idx="248">
                  <c:v>41158</c:v>
                </c:pt>
                <c:pt idx="249">
                  <c:v>41159</c:v>
                </c:pt>
                <c:pt idx="250">
                  <c:v>41160</c:v>
                </c:pt>
                <c:pt idx="251">
                  <c:v>41161</c:v>
                </c:pt>
                <c:pt idx="252">
                  <c:v>41162</c:v>
                </c:pt>
                <c:pt idx="253">
                  <c:v>41163</c:v>
                </c:pt>
                <c:pt idx="254">
                  <c:v>41164</c:v>
                </c:pt>
                <c:pt idx="255">
                  <c:v>41165</c:v>
                </c:pt>
                <c:pt idx="256">
                  <c:v>41166</c:v>
                </c:pt>
                <c:pt idx="257">
                  <c:v>41167</c:v>
                </c:pt>
                <c:pt idx="258">
                  <c:v>41168</c:v>
                </c:pt>
                <c:pt idx="259">
                  <c:v>41169</c:v>
                </c:pt>
                <c:pt idx="260">
                  <c:v>41170</c:v>
                </c:pt>
                <c:pt idx="261">
                  <c:v>41171</c:v>
                </c:pt>
                <c:pt idx="262">
                  <c:v>41172</c:v>
                </c:pt>
                <c:pt idx="263">
                  <c:v>41173</c:v>
                </c:pt>
                <c:pt idx="264">
                  <c:v>41174</c:v>
                </c:pt>
                <c:pt idx="265">
                  <c:v>41175</c:v>
                </c:pt>
                <c:pt idx="266">
                  <c:v>41176</c:v>
                </c:pt>
                <c:pt idx="267">
                  <c:v>41177</c:v>
                </c:pt>
                <c:pt idx="268">
                  <c:v>41178</c:v>
                </c:pt>
                <c:pt idx="269">
                  <c:v>41179</c:v>
                </c:pt>
                <c:pt idx="270">
                  <c:v>41180</c:v>
                </c:pt>
                <c:pt idx="271">
                  <c:v>41181</c:v>
                </c:pt>
                <c:pt idx="272">
                  <c:v>41182</c:v>
                </c:pt>
                <c:pt idx="273">
                  <c:v>41183</c:v>
                </c:pt>
                <c:pt idx="274">
                  <c:v>41184</c:v>
                </c:pt>
                <c:pt idx="275">
                  <c:v>41185</c:v>
                </c:pt>
                <c:pt idx="276">
                  <c:v>41186</c:v>
                </c:pt>
                <c:pt idx="277">
                  <c:v>41187</c:v>
                </c:pt>
                <c:pt idx="278">
                  <c:v>41188</c:v>
                </c:pt>
                <c:pt idx="279">
                  <c:v>41189</c:v>
                </c:pt>
                <c:pt idx="280">
                  <c:v>41190</c:v>
                </c:pt>
                <c:pt idx="281">
                  <c:v>41191</c:v>
                </c:pt>
                <c:pt idx="282">
                  <c:v>41192</c:v>
                </c:pt>
                <c:pt idx="283">
                  <c:v>41193</c:v>
                </c:pt>
                <c:pt idx="284">
                  <c:v>41194</c:v>
                </c:pt>
                <c:pt idx="285">
                  <c:v>41195</c:v>
                </c:pt>
                <c:pt idx="286">
                  <c:v>41196</c:v>
                </c:pt>
                <c:pt idx="287">
                  <c:v>41197</c:v>
                </c:pt>
                <c:pt idx="288">
                  <c:v>41198</c:v>
                </c:pt>
                <c:pt idx="289">
                  <c:v>41199</c:v>
                </c:pt>
                <c:pt idx="290">
                  <c:v>41200</c:v>
                </c:pt>
                <c:pt idx="291">
                  <c:v>41201</c:v>
                </c:pt>
                <c:pt idx="292">
                  <c:v>41202</c:v>
                </c:pt>
                <c:pt idx="293">
                  <c:v>41203</c:v>
                </c:pt>
                <c:pt idx="294">
                  <c:v>41204</c:v>
                </c:pt>
                <c:pt idx="295">
                  <c:v>41205</c:v>
                </c:pt>
                <c:pt idx="296">
                  <c:v>41206</c:v>
                </c:pt>
                <c:pt idx="297">
                  <c:v>41207</c:v>
                </c:pt>
                <c:pt idx="298">
                  <c:v>41208</c:v>
                </c:pt>
                <c:pt idx="299">
                  <c:v>41209</c:v>
                </c:pt>
                <c:pt idx="300">
                  <c:v>41210</c:v>
                </c:pt>
                <c:pt idx="301">
                  <c:v>41211</c:v>
                </c:pt>
                <c:pt idx="302">
                  <c:v>41212</c:v>
                </c:pt>
                <c:pt idx="303">
                  <c:v>41213</c:v>
                </c:pt>
                <c:pt idx="304">
                  <c:v>41214</c:v>
                </c:pt>
                <c:pt idx="305">
                  <c:v>41215</c:v>
                </c:pt>
                <c:pt idx="306">
                  <c:v>41216</c:v>
                </c:pt>
                <c:pt idx="307">
                  <c:v>41217</c:v>
                </c:pt>
                <c:pt idx="308">
                  <c:v>41218</c:v>
                </c:pt>
                <c:pt idx="309">
                  <c:v>41219</c:v>
                </c:pt>
                <c:pt idx="310">
                  <c:v>41220</c:v>
                </c:pt>
                <c:pt idx="311">
                  <c:v>41221</c:v>
                </c:pt>
                <c:pt idx="312">
                  <c:v>41222</c:v>
                </c:pt>
                <c:pt idx="313">
                  <c:v>41223</c:v>
                </c:pt>
                <c:pt idx="314">
                  <c:v>41224</c:v>
                </c:pt>
                <c:pt idx="315">
                  <c:v>41225</c:v>
                </c:pt>
                <c:pt idx="316">
                  <c:v>41226</c:v>
                </c:pt>
                <c:pt idx="317">
                  <c:v>41227</c:v>
                </c:pt>
                <c:pt idx="318">
                  <c:v>41228</c:v>
                </c:pt>
                <c:pt idx="319">
                  <c:v>41229</c:v>
                </c:pt>
                <c:pt idx="320">
                  <c:v>41230</c:v>
                </c:pt>
                <c:pt idx="321">
                  <c:v>41231</c:v>
                </c:pt>
                <c:pt idx="322">
                  <c:v>41232</c:v>
                </c:pt>
                <c:pt idx="323">
                  <c:v>41233</c:v>
                </c:pt>
                <c:pt idx="324">
                  <c:v>41234</c:v>
                </c:pt>
                <c:pt idx="325">
                  <c:v>41235</c:v>
                </c:pt>
                <c:pt idx="326">
                  <c:v>41236</c:v>
                </c:pt>
                <c:pt idx="327">
                  <c:v>41237</c:v>
                </c:pt>
                <c:pt idx="328">
                  <c:v>41238</c:v>
                </c:pt>
                <c:pt idx="329">
                  <c:v>41239</c:v>
                </c:pt>
                <c:pt idx="330">
                  <c:v>41240</c:v>
                </c:pt>
                <c:pt idx="331">
                  <c:v>41241</c:v>
                </c:pt>
                <c:pt idx="332">
                  <c:v>41242</c:v>
                </c:pt>
                <c:pt idx="333">
                  <c:v>41243</c:v>
                </c:pt>
                <c:pt idx="334">
                  <c:v>41244</c:v>
                </c:pt>
                <c:pt idx="335">
                  <c:v>41245</c:v>
                </c:pt>
                <c:pt idx="336">
                  <c:v>41246</c:v>
                </c:pt>
                <c:pt idx="337">
                  <c:v>41247</c:v>
                </c:pt>
                <c:pt idx="338">
                  <c:v>41248</c:v>
                </c:pt>
                <c:pt idx="339">
                  <c:v>41249</c:v>
                </c:pt>
                <c:pt idx="340">
                  <c:v>41250</c:v>
                </c:pt>
                <c:pt idx="341">
                  <c:v>41251</c:v>
                </c:pt>
                <c:pt idx="342">
                  <c:v>41252</c:v>
                </c:pt>
                <c:pt idx="343">
                  <c:v>41253</c:v>
                </c:pt>
                <c:pt idx="344">
                  <c:v>41254</c:v>
                </c:pt>
                <c:pt idx="345">
                  <c:v>41255</c:v>
                </c:pt>
                <c:pt idx="346">
                  <c:v>41256</c:v>
                </c:pt>
                <c:pt idx="347">
                  <c:v>41257</c:v>
                </c:pt>
                <c:pt idx="348">
                  <c:v>41258</c:v>
                </c:pt>
                <c:pt idx="349">
                  <c:v>41259</c:v>
                </c:pt>
                <c:pt idx="350">
                  <c:v>41260</c:v>
                </c:pt>
                <c:pt idx="351">
                  <c:v>41261</c:v>
                </c:pt>
                <c:pt idx="352">
                  <c:v>41262</c:v>
                </c:pt>
                <c:pt idx="353">
                  <c:v>41263</c:v>
                </c:pt>
                <c:pt idx="354">
                  <c:v>41264</c:v>
                </c:pt>
                <c:pt idx="355">
                  <c:v>41265</c:v>
                </c:pt>
                <c:pt idx="356">
                  <c:v>41266</c:v>
                </c:pt>
                <c:pt idx="357">
                  <c:v>41267</c:v>
                </c:pt>
                <c:pt idx="358">
                  <c:v>41268</c:v>
                </c:pt>
                <c:pt idx="359">
                  <c:v>41269</c:v>
                </c:pt>
                <c:pt idx="360">
                  <c:v>41270</c:v>
                </c:pt>
                <c:pt idx="361">
                  <c:v>41271</c:v>
                </c:pt>
                <c:pt idx="362">
                  <c:v>41272</c:v>
                </c:pt>
                <c:pt idx="363">
                  <c:v>41273</c:v>
                </c:pt>
                <c:pt idx="364">
                  <c:v>41274</c:v>
                </c:pt>
              </c:numCache>
            </c:numRef>
          </c:cat>
          <c:val>
            <c:numRef>
              <c:f>Sheet1!$AJ$5:$AJ$370</c:f>
              <c:numCache>
                <c:formatCode>_(* #,##0.0_);_(* \(#,##0.0\);_(* "-"??_);_(@_)</c:formatCode>
                <c:ptCount val="366"/>
                <c:pt idx="0">
                  <c:v>72.2</c:v>
                </c:pt>
                <c:pt idx="1">
                  <c:v>73</c:v>
                </c:pt>
                <c:pt idx="2">
                  <c:v>73.099999999999994</c:v>
                </c:pt>
                <c:pt idx="3">
                  <c:v>74.099999999999994</c:v>
                </c:pt>
                <c:pt idx="4">
                  <c:v>75.2</c:v>
                </c:pt>
                <c:pt idx="5">
                  <c:v>75.3</c:v>
                </c:pt>
                <c:pt idx="6">
                  <c:v>75.400000000000006</c:v>
                </c:pt>
                <c:pt idx="7">
                  <c:v>75.5</c:v>
                </c:pt>
                <c:pt idx="8">
                  <c:v>76.099999999999994</c:v>
                </c:pt>
                <c:pt idx="9">
                  <c:v>76.099999999999994</c:v>
                </c:pt>
                <c:pt idx="10">
                  <c:v>76.400000000000006</c:v>
                </c:pt>
                <c:pt idx="11">
                  <c:v>76.400000000000006</c:v>
                </c:pt>
                <c:pt idx="12">
                  <c:v>76</c:v>
                </c:pt>
                <c:pt idx="13">
                  <c:v>76.3</c:v>
                </c:pt>
                <c:pt idx="14">
                  <c:v>76.7</c:v>
                </c:pt>
                <c:pt idx="15">
                  <c:v>76.099999999999994</c:v>
                </c:pt>
                <c:pt idx="16">
                  <c:v>74.7</c:v>
                </c:pt>
                <c:pt idx="17">
                  <c:v>75.599999999999994</c:v>
                </c:pt>
                <c:pt idx="18">
                  <c:v>76.599999999999994</c:v>
                </c:pt>
                <c:pt idx="19">
                  <c:v>77.2</c:v>
                </c:pt>
                <c:pt idx="20">
                  <c:v>77.3</c:v>
                </c:pt>
                <c:pt idx="21">
                  <c:v>77.400000000000006</c:v>
                </c:pt>
                <c:pt idx="22">
                  <c:v>77.5</c:v>
                </c:pt>
                <c:pt idx="23">
                  <c:v>77.5</c:v>
                </c:pt>
                <c:pt idx="24">
                  <c:v>77.599999999999994</c:v>
                </c:pt>
                <c:pt idx="25">
                  <c:v>77.7</c:v>
                </c:pt>
                <c:pt idx="26">
                  <c:v>77.900000000000006</c:v>
                </c:pt>
                <c:pt idx="27">
                  <c:v>78</c:v>
                </c:pt>
                <c:pt idx="28">
                  <c:v>78.3</c:v>
                </c:pt>
                <c:pt idx="29">
                  <c:v>78.099999999999994</c:v>
                </c:pt>
                <c:pt idx="30">
                  <c:v>77.7</c:v>
                </c:pt>
                <c:pt idx="31">
                  <c:v>77.400000000000006</c:v>
                </c:pt>
                <c:pt idx="32">
                  <c:v>77.5</c:v>
                </c:pt>
                <c:pt idx="33">
                  <c:v>78</c:v>
                </c:pt>
                <c:pt idx="34">
                  <c:v>78.099999999999994</c:v>
                </c:pt>
                <c:pt idx="35">
                  <c:v>78.099999999999994</c:v>
                </c:pt>
                <c:pt idx="36">
                  <c:v>77.900000000000006</c:v>
                </c:pt>
                <c:pt idx="37">
                  <c:v>77.599999999999994</c:v>
                </c:pt>
                <c:pt idx="38">
                  <c:v>77.599999999999994</c:v>
                </c:pt>
                <c:pt idx="39">
                  <c:v>77.400000000000006</c:v>
                </c:pt>
                <c:pt idx="40">
                  <c:v>77.400000000000006</c:v>
                </c:pt>
                <c:pt idx="41">
                  <c:v>77.3</c:v>
                </c:pt>
                <c:pt idx="42">
                  <c:v>77.2</c:v>
                </c:pt>
                <c:pt idx="43">
                  <c:v>77.099999999999994</c:v>
                </c:pt>
                <c:pt idx="44">
                  <c:v>77.099999999999994</c:v>
                </c:pt>
                <c:pt idx="45">
                  <c:v>77</c:v>
                </c:pt>
                <c:pt idx="46">
                  <c:v>77.5</c:v>
                </c:pt>
                <c:pt idx="47">
                  <c:v>77.2</c:v>
                </c:pt>
                <c:pt idx="48">
                  <c:v>77.2</c:v>
                </c:pt>
                <c:pt idx="49">
                  <c:v>77.099999999999994</c:v>
                </c:pt>
                <c:pt idx="50">
                  <c:v>76.7</c:v>
                </c:pt>
                <c:pt idx="51">
                  <c:v>77</c:v>
                </c:pt>
                <c:pt idx="52">
                  <c:v>77.099999999999994</c:v>
                </c:pt>
                <c:pt idx="53">
                  <c:v>77.099999999999994</c:v>
                </c:pt>
                <c:pt idx="54">
                  <c:v>77.5</c:v>
                </c:pt>
                <c:pt idx="55">
                  <c:v>77.5</c:v>
                </c:pt>
                <c:pt idx="56">
                  <c:v>77.8</c:v>
                </c:pt>
                <c:pt idx="57">
                  <c:v>77.8</c:v>
                </c:pt>
                <c:pt idx="58">
                  <c:v>78.3</c:v>
                </c:pt>
                <c:pt idx="59">
                  <c:v>77.7</c:v>
                </c:pt>
                <c:pt idx="60">
                  <c:v>77.900000000000006</c:v>
                </c:pt>
                <c:pt idx="61">
                  <c:v>77.900000000000006</c:v>
                </c:pt>
                <c:pt idx="62">
                  <c:v>77.900000000000006</c:v>
                </c:pt>
                <c:pt idx="63">
                  <c:v>78</c:v>
                </c:pt>
                <c:pt idx="64">
                  <c:v>77.599999999999994</c:v>
                </c:pt>
                <c:pt idx="65">
                  <c:v>77.400000000000006</c:v>
                </c:pt>
                <c:pt idx="66">
                  <c:v>77.3</c:v>
                </c:pt>
                <c:pt idx="67">
                  <c:v>77.5</c:v>
                </c:pt>
                <c:pt idx="68">
                  <c:v>77.7</c:v>
                </c:pt>
                <c:pt idx="69">
                  <c:v>77.7</c:v>
                </c:pt>
                <c:pt idx="70">
                  <c:v>77.900000000000006</c:v>
                </c:pt>
                <c:pt idx="71">
                  <c:v>77.5</c:v>
                </c:pt>
                <c:pt idx="72">
                  <c:v>77.7</c:v>
                </c:pt>
                <c:pt idx="73">
                  <c:v>78</c:v>
                </c:pt>
                <c:pt idx="74">
                  <c:v>77.8</c:v>
                </c:pt>
                <c:pt idx="75">
                  <c:v>78.3</c:v>
                </c:pt>
                <c:pt idx="76">
                  <c:v>78.3</c:v>
                </c:pt>
                <c:pt idx="77">
                  <c:v>78.3</c:v>
                </c:pt>
                <c:pt idx="78">
                  <c:v>77.900000000000006</c:v>
                </c:pt>
                <c:pt idx="79">
                  <c:v>77.900000000000006</c:v>
                </c:pt>
                <c:pt idx="80">
                  <c:v>77.900000000000006</c:v>
                </c:pt>
                <c:pt idx="81">
                  <c:v>78.099999999999994</c:v>
                </c:pt>
                <c:pt idx="82">
                  <c:v>78.099999999999994</c:v>
                </c:pt>
                <c:pt idx="83">
                  <c:v>78.400000000000006</c:v>
                </c:pt>
                <c:pt idx="84">
                  <c:v>78.3</c:v>
                </c:pt>
                <c:pt idx="85">
                  <c:v>78.099999999999994</c:v>
                </c:pt>
                <c:pt idx="86">
                  <c:v>78.099999999999994</c:v>
                </c:pt>
                <c:pt idx="87">
                  <c:v>78.3</c:v>
                </c:pt>
                <c:pt idx="88">
                  <c:v>78.400000000000006</c:v>
                </c:pt>
                <c:pt idx="89">
                  <c:v>78.400000000000006</c:v>
                </c:pt>
                <c:pt idx="90">
                  <c:v>78.099999999999994</c:v>
                </c:pt>
                <c:pt idx="91">
                  <c:v>77.400000000000006</c:v>
                </c:pt>
                <c:pt idx="92">
                  <c:v>78.099999999999994</c:v>
                </c:pt>
                <c:pt idx="93">
                  <c:v>78.099999999999994</c:v>
                </c:pt>
                <c:pt idx="94">
                  <c:v>78.5</c:v>
                </c:pt>
                <c:pt idx="95">
                  <c:v>78.2</c:v>
                </c:pt>
                <c:pt idx="96">
                  <c:v>78.599999999999994</c:v>
                </c:pt>
                <c:pt idx="97">
                  <c:v>78.7</c:v>
                </c:pt>
                <c:pt idx="98">
                  <c:v>78.900000000000006</c:v>
                </c:pt>
                <c:pt idx="99">
                  <c:v>78.400000000000006</c:v>
                </c:pt>
                <c:pt idx="100">
                  <c:v>77.900000000000006</c:v>
                </c:pt>
                <c:pt idx="101">
                  <c:v>79.099999999999994</c:v>
                </c:pt>
                <c:pt idx="102">
                  <c:v>77.7</c:v>
                </c:pt>
                <c:pt idx="103">
                  <c:v>77.7</c:v>
                </c:pt>
                <c:pt idx="104">
                  <c:v>78</c:v>
                </c:pt>
                <c:pt idx="105">
                  <c:v>78</c:v>
                </c:pt>
                <c:pt idx="106">
                  <c:v>77.900000000000006</c:v>
                </c:pt>
                <c:pt idx="107">
                  <c:v>77.599999999999994</c:v>
                </c:pt>
                <c:pt idx="108">
                  <c:v>78.099999999999994</c:v>
                </c:pt>
                <c:pt idx="109">
                  <c:v>78.2</c:v>
                </c:pt>
                <c:pt idx="110">
                  <c:v>78.3</c:v>
                </c:pt>
                <c:pt idx="111">
                  <c:v>78.400000000000006</c:v>
                </c:pt>
                <c:pt idx="112">
                  <c:v>78.7</c:v>
                </c:pt>
                <c:pt idx="113">
                  <c:v>77.900000000000006</c:v>
                </c:pt>
                <c:pt idx="114">
                  <c:v>78</c:v>
                </c:pt>
                <c:pt idx="115">
                  <c:v>78.2</c:v>
                </c:pt>
                <c:pt idx="116">
                  <c:v>78.400000000000006</c:v>
                </c:pt>
                <c:pt idx="117">
                  <c:v>78.7</c:v>
                </c:pt>
                <c:pt idx="118">
                  <c:v>78.900000000000006</c:v>
                </c:pt>
                <c:pt idx="119">
                  <c:v>78.8</c:v>
                </c:pt>
                <c:pt idx="120">
                  <c:v>78.599999999999994</c:v>
                </c:pt>
                <c:pt idx="121">
                  <c:v>78.599999999999994</c:v>
                </c:pt>
                <c:pt idx="122">
                  <c:v>78.599999999999994</c:v>
                </c:pt>
                <c:pt idx="123">
                  <c:v>78.5</c:v>
                </c:pt>
                <c:pt idx="124">
                  <c:v>78.5</c:v>
                </c:pt>
                <c:pt idx="125">
                  <c:v>78.400000000000006</c:v>
                </c:pt>
                <c:pt idx="126">
                  <c:v>78.3</c:v>
                </c:pt>
                <c:pt idx="127">
                  <c:v>77.5</c:v>
                </c:pt>
                <c:pt idx="128">
                  <c:v>77.599999999999994</c:v>
                </c:pt>
                <c:pt idx="129">
                  <c:v>77.8</c:v>
                </c:pt>
                <c:pt idx="130">
                  <c:v>77.900000000000006</c:v>
                </c:pt>
                <c:pt idx="131">
                  <c:v>78.2</c:v>
                </c:pt>
                <c:pt idx="132">
                  <c:v>78.2</c:v>
                </c:pt>
                <c:pt idx="133">
                  <c:v>78.3</c:v>
                </c:pt>
                <c:pt idx="134">
                  <c:v>75.900000000000006</c:v>
                </c:pt>
                <c:pt idx="135">
                  <c:v>76.900000000000006</c:v>
                </c:pt>
                <c:pt idx="136">
                  <c:v>76.900000000000006</c:v>
                </c:pt>
                <c:pt idx="137">
                  <c:v>77.400000000000006</c:v>
                </c:pt>
                <c:pt idx="138">
                  <c:v>78.2</c:v>
                </c:pt>
                <c:pt idx="139">
                  <c:v>78.400000000000006</c:v>
                </c:pt>
                <c:pt idx="140">
                  <c:v>78.400000000000006</c:v>
                </c:pt>
                <c:pt idx="141">
                  <c:v>78.2</c:v>
                </c:pt>
                <c:pt idx="142">
                  <c:v>78.5</c:v>
                </c:pt>
                <c:pt idx="143">
                  <c:v>78.099999999999994</c:v>
                </c:pt>
                <c:pt idx="144">
                  <c:v>78.400000000000006</c:v>
                </c:pt>
                <c:pt idx="145">
                  <c:v>78.7</c:v>
                </c:pt>
                <c:pt idx="146">
                  <c:v>78.8</c:v>
                </c:pt>
                <c:pt idx="147">
                  <c:v>78.900000000000006</c:v>
                </c:pt>
                <c:pt idx="148">
                  <c:v>78.900000000000006</c:v>
                </c:pt>
                <c:pt idx="149">
                  <c:v>78.2</c:v>
                </c:pt>
                <c:pt idx="150">
                  <c:v>78.599999999999994</c:v>
                </c:pt>
                <c:pt idx="151">
                  <c:v>78.900000000000006</c:v>
                </c:pt>
                <c:pt idx="152">
                  <c:v>78.900000000000006</c:v>
                </c:pt>
                <c:pt idx="153">
                  <c:v>78.8</c:v>
                </c:pt>
                <c:pt idx="154">
                  <c:v>78.7</c:v>
                </c:pt>
                <c:pt idx="155">
                  <c:v>77.5</c:v>
                </c:pt>
                <c:pt idx="156">
                  <c:v>77.900000000000006</c:v>
                </c:pt>
                <c:pt idx="157">
                  <c:v>78.400000000000006</c:v>
                </c:pt>
                <c:pt idx="158">
                  <c:v>78.599999999999994</c:v>
                </c:pt>
                <c:pt idx="159">
                  <c:v>78.8</c:v>
                </c:pt>
                <c:pt idx="160">
                  <c:v>78.599999999999994</c:v>
                </c:pt>
                <c:pt idx="161">
                  <c:v>78.099999999999994</c:v>
                </c:pt>
                <c:pt idx="162">
                  <c:v>77.2</c:v>
                </c:pt>
                <c:pt idx="163">
                  <c:v>77.400000000000006</c:v>
                </c:pt>
                <c:pt idx="164">
                  <c:v>77.7</c:v>
                </c:pt>
                <c:pt idx="165">
                  <c:v>77.8</c:v>
                </c:pt>
                <c:pt idx="166">
                  <c:v>78.599999999999994</c:v>
                </c:pt>
                <c:pt idx="167">
                  <c:v>78.3</c:v>
                </c:pt>
                <c:pt idx="168">
                  <c:v>79</c:v>
                </c:pt>
                <c:pt idx="169">
                  <c:v>77.900000000000006</c:v>
                </c:pt>
                <c:pt idx="170">
                  <c:v>78.400000000000006</c:v>
                </c:pt>
                <c:pt idx="171">
                  <c:v>78.5</c:v>
                </c:pt>
                <c:pt idx="172">
                  <c:v>79.7</c:v>
                </c:pt>
                <c:pt idx="173">
                  <c:v>79.7</c:v>
                </c:pt>
                <c:pt idx="174">
                  <c:v>79.8</c:v>
                </c:pt>
                <c:pt idx="175">
                  <c:v>79.8</c:v>
                </c:pt>
                <c:pt idx="176">
                  <c:v>79.3</c:v>
                </c:pt>
                <c:pt idx="177">
                  <c:v>79.900000000000006</c:v>
                </c:pt>
                <c:pt idx="178">
                  <c:v>80</c:v>
                </c:pt>
                <c:pt idx="179">
                  <c:v>80.3</c:v>
                </c:pt>
                <c:pt idx="180">
                  <c:v>80.2</c:v>
                </c:pt>
                <c:pt idx="181">
                  <c:v>80.400000000000006</c:v>
                </c:pt>
                <c:pt idx="182">
                  <c:v>80.7</c:v>
                </c:pt>
                <c:pt idx="183">
                  <c:v>80.599999999999994</c:v>
                </c:pt>
                <c:pt idx="184">
                  <c:v>80.900000000000006</c:v>
                </c:pt>
                <c:pt idx="185">
                  <c:v>80.7</c:v>
                </c:pt>
                <c:pt idx="186">
                  <c:v>80.599999999999994</c:v>
                </c:pt>
                <c:pt idx="187">
                  <c:v>80.900000000000006</c:v>
                </c:pt>
                <c:pt idx="188">
                  <c:v>81</c:v>
                </c:pt>
                <c:pt idx="189">
                  <c:v>80.8</c:v>
                </c:pt>
                <c:pt idx="190">
                  <c:v>79.900000000000006</c:v>
                </c:pt>
                <c:pt idx="191">
                  <c:v>79.900000000000006</c:v>
                </c:pt>
                <c:pt idx="192">
                  <c:v>80.400000000000006</c:v>
                </c:pt>
                <c:pt idx="193">
                  <c:v>80.2</c:v>
                </c:pt>
                <c:pt idx="194">
                  <c:v>80.2</c:v>
                </c:pt>
                <c:pt idx="195">
                  <c:v>80.400000000000006</c:v>
                </c:pt>
                <c:pt idx="196">
                  <c:v>80.2</c:v>
                </c:pt>
                <c:pt idx="197">
                  <c:v>80</c:v>
                </c:pt>
                <c:pt idx="198">
                  <c:v>79.900000000000006</c:v>
                </c:pt>
                <c:pt idx="199">
                  <c:v>80.3</c:v>
                </c:pt>
                <c:pt idx="200">
                  <c:v>80.7</c:v>
                </c:pt>
                <c:pt idx="201">
                  <c:v>81</c:v>
                </c:pt>
                <c:pt idx="202">
                  <c:v>81</c:v>
                </c:pt>
                <c:pt idx="203">
                  <c:v>81.099999999999994</c:v>
                </c:pt>
                <c:pt idx="204">
                  <c:v>80.5</c:v>
                </c:pt>
                <c:pt idx="205">
                  <c:v>80.2</c:v>
                </c:pt>
                <c:pt idx="206">
                  <c:v>80.2</c:v>
                </c:pt>
                <c:pt idx="207">
                  <c:v>80.3</c:v>
                </c:pt>
                <c:pt idx="208">
                  <c:v>81</c:v>
                </c:pt>
                <c:pt idx="209">
                  <c:v>81</c:v>
                </c:pt>
                <c:pt idx="210">
                  <c:v>81.5</c:v>
                </c:pt>
                <c:pt idx="211">
                  <c:v>81.900000000000006</c:v>
                </c:pt>
                <c:pt idx="212">
                  <c:v>79.8</c:v>
                </c:pt>
                <c:pt idx="213">
                  <c:v>79.8</c:v>
                </c:pt>
                <c:pt idx="214">
                  <c:v>80.8</c:v>
                </c:pt>
                <c:pt idx="215">
                  <c:v>80.8</c:v>
                </c:pt>
                <c:pt idx="216">
                  <c:v>81</c:v>
                </c:pt>
                <c:pt idx="217">
                  <c:v>81.099999999999994</c:v>
                </c:pt>
                <c:pt idx="218">
                  <c:v>80.900000000000006</c:v>
                </c:pt>
                <c:pt idx="219">
                  <c:v>81.099999999999994</c:v>
                </c:pt>
                <c:pt idx="220">
                  <c:v>81.400000000000006</c:v>
                </c:pt>
                <c:pt idx="221">
                  <c:v>81.599999999999994</c:v>
                </c:pt>
                <c:pt idx="222">
                  <c:v>82</c:v>
                </c:pt>
                <c:pt idx="223">
                  <c:v>82</c:v>
                </c:pt>
                <c:pt idx="224">
                  <c:v>82.2</c:v>
                </c:pt>
                <c:pt idx="225">
                  <c:v>82</c:v>
                </c:pt>
                <c:pt idx="226">
                  <c:v>81.599999999999994</c:v>
                </c:pt>
                <c:pt idx="227">
                  <c:v>81.8</c:v>
                </c:pt>
                <c:pt idx="228">
                  <c:v>82.5</c:v>
                </c:pt>
                <c:pt idx="229">
                  <c:v>82.7</c:v>
                </c:pt>
                <c:pt idx="230">
                  <c:v>82.8</c:v>
                </c:pt>
                <c:pt idx="231">
                  <c:v>82.7</c:v>
                </c:pt>
                <c:pt idx="232">
                  <c:v>81.5</c:v>
                </c:pt>
                <c:pt idx="233">
                  <c:v>82.1</c:v>
                </c:pt>
                <c:pt idx="234">
                  <c:v>82.1</c:v>
                </c:pt>
                <c:pt idx="235">
                  <c:v>82.5</c:v>
                </c:pt>
                <c:pt idx="236">
                  <c:v>82.8</c:v>
                </c:pt>
                <c:pt idx="237">
                  <c:v>82.8</c:v>
                </c:pt>
                <c:pt idx="238">
                  <c:v>82.9</c:v>
                </c:pt>
                <c:pt idx="239">
                  <c:v>82.4</c:v>
                </c:pt>
                <c:pt idx="240">
                  <c:v>82.4</c:v>
                </c:pt>
                <c:pt idx="241">
                  <c:v>82.4</c:v>
                </c:pt>
                <c:pt idx="242">
                  <c:v>82.6</c:v>
                </c:pt>
                <c:pt idx="243">
                  <c:v>83.2</c:v>
                </c:pt>
                <c:pt idx="244">
                  <c:v>83.4</c:v>
                </c:pt>
                <c:pt idx="245">
                  <c:v>83.4</c:v>
                </c:pt>
                <c:pt idx="246">
                  <c:v>82.9</c:v>
                </c:pt>
                <c:pt idx="247">
                  <c:v>82.2</c:v>
                </c:pt>
                <c:pt idx="248">
                  <c:v>82.3</c:v>
                </c:pt>
                <c:pt idx="249">
                  <c:v>82.9</c:v>
                </c:pt>
                <c:pt idx="250">
                  <c:v>83.5</c:v>
                </c:pt>
                <c:pt idx="251">
                  <c:v>83.6</c:v>
                </c:pt>
                <c:pt idx="252">
                  <c:v>83.7</c:v>
                </c:pt>
                <c:pt idx="253">
                  <c:v>83.1</c:v>
                </c:pt>
                <c:pt idx="254">
                  <c:v>82.7</c:v>
                </c:pt>
                <c:pt idx="255">
                  <c:v>83.3</c:v>
                </c:pt>
                <c:pt idx="256">
                  <c:v>83.4</c:v>
                </c:pt>
                <c:pt idx="257">
                  <c:v>83.4</c:v>
                </c:pt>
                <c:pt idx="258">
                  <c:v>83.7</c:v>
                </c:pt>
                <c:pt idx="259">
                  <c:v>84</c:v>
                </c:pt>
                <c:pt idx="260">
                  <c:v>83.1</c:v>
                </c:pt>
                <c:pt idx="261">
                  <c:v>83.1</c:v>
                </c:pt>
                <c:pt idx="262">
                  <c:v>82.9</c:v>
                </c:pt>
                <c:pt idx="263">
                  <c:v>83.1</c:v>
                </c:pt>
                <c:pt idx="264">
                  <c:v>83.8</c:v>
                </c:pt>
                <c:pt idx="265">
                  <c:v>84.1</c:v>
                </c:pt>
                <c:pt idx="266">
                  <c:v>84.3</c:v>
                </c:pt>
                <c:pt idx="267">
                  <c:v>84.4</c:v>
                </c:pt>
                <c:pt idx="268">
                  <c:v>83.7</c:v>
                </c:pt>
                <c:pt idx="269">
                  <c:v>83.8</c:v>
                </c:pt>
                <c:pt idx="270">
                  <c:v>83.9</c:v>
                </c:pt>
                <c:pt idx="271">
                  <c:v>83.9</c:v>
                </c:pt>
                <c:pt idx="272">
                  <c:v>83.9</c:v>
                </c:pt>
                <c:pt idx="273">
                  <c:v>83.1</c:v>
                </c:pt>
                <c:pt idx="274">
                  <c:v>82.97</c:v>
                </c:pt>
                <c:pt idx="275">
                  <c:v>83.34</c:v>
                </c:pt>
                <c:pt idx="276">
                  <c:v>83.05</c:v>
                </c:pt>
                <c:pt idx="277">
                  <c:v>83.38</c:v>
                </c:pt>
                <c:pt idx="278">
                  <c:v>83.92</c:v>
                </c:pt>
                <c:pt idx="279">
                  <c:v>84.06</c:v>
                </c:pt>
                <c:pt idx="280">
                  <c:v>84.13</c:v>
                </c:pt>
                <c:pt idx="281">
                  <c:v>82.84</c:v>
                </c:pt>
                <c:pt idx="282">
                  <c:v>83.62</c:v>
                </c:pt>
                <c:pt idx="283">
                  <c:v>83.32</c:v>
                </c:pt>
                <c:pt idx="284">
                  <c:v>83.73</c:v>
                </c:pt>
                <c:pt idx="285">
                  <c:v>83.03</c:v>
                </c:pt>
                <c:pt idx="286">
                  <c:v>83.35</c:v>
                </c:pt>
                <c:pt idx="287">
                  <c:v>83.4</c:v>
                </c:pt>
                <c:pt idx="288">
                  <c:v>83.4</c:v>
                </c:pt>
                <c:pt idx="289">
                  <c:v>83.8</c:v>
                </c:pt>
                <c:pt idx="290">
                  <c:v>83.7</c:v>
                </c:pt>
                <c:pt idx="291">
                  <c:v>84.8</c:v>
                </c:pt>
                <c:pt idx="292">
                  <c:v>84.4</c:v>
                </c:pt>
                <c:pt idx="293">
                  <c:v>84.7</c:v>
                </c:pt>
                <c:pt idx="294">
                  <c:v>85</c:v>
                </c:pt>
                <c:pt idx="295">
                  <c:v>84.2</c:v>
                </c:pt>
                <c:pt idx="296">
                  <c:v>84.4</c:v>
                </c:pt>
                <c:pt idx="297">
                  <c:v>84.4</c:v>
                </c:pt>
                <c:pt idx="298">
                  <c:v>84.6</c:v>
                </c:pt>
                <c:pt idx="299">
                  <c:v>85.1</c:v>
                </c:pt>
                <c:pt idx="300">
                  <c:v>85.2</c:v>
                </c:pt>
                <c:pt idx="301">
                  <c:v>85.2</c:v>
                </c:pt>
                <c:pt idx="302">
                  <c:v>85.3</c:v>
                </c:pt>
                <c:pt idx="303">
                  <c:v>85.5</c:v>
                </c:pt>
                <c:pt idx="304">
                  <c:v>84.6</c:v>
                </c:pt>
                <c:pt idx="305">
                  <c:v>84.4</c:v>
                </c:pt>
                <c:pt idx="306">
                  <c:v>85</c:v>
                </c:pt>
                <c:pt idx="307">
                  <c:v>85</c:v>
                </c:pt>
                <c:pt idx="308">
                  <c:v>85.3</c:v>
                </c:pt>
                <c:pt idx="309">
                  <c:v>84.1</c:v>
                </c:pt>
                <c:pt idx="310">
                  <c:v>84.6</c:v>
                </c:pt>
                <c:pt idx="311">
                  <c:v>84.6</c:v>
                </c:pt>
                <c:pt idx="312">
                  <c:v>84.9</c:v>
                </c:pt>
                <c:pt idx="313">
                  <c:v>84.9</c:v>
                </c:pt>
                <c:pt idx="314">
                  <c:v>84.7</c:v>
                </c:pt>
                <c:pt idx="315">
                  <c:v>84.6</c:v>
                </c:pt>
                <c:pt idx="316">
                  <c:v>83.6</c:v>
                </c:pt>
                <c:pt idx="317">
                  <c:v>83.4</c:v>
                </c:pt>
                <c:pt idx="318">
                  <c:v>83.9</c:v>
                </c:pt>
                <c:pt idx="319">
                  <c:v>83.8</c:v>
                </c:pt>
                <c:pt idx="320">
                  <c:v>84.4</c:v>
                </c:pt>
                <c:pt idx="321">
                  <c:v>84.9</c:v>
                </c:pt>
                <c:pt idx="322">
                  <c:v>85.3</c:v>
                </c:pt>
                <c:pt idx="323">
                  <c:v>85.6</c:v>
                </c:pt>
                <c:pt idx="324">
                  <c:v>85.2</c:v>
                </c:pt>
                <c:pt idx="325">
                  <c:v>85.5</c:v>
                </c:pt>
                <c:pt idx="326">
                  <c:v>85.7</c:v>
                </c:pt>
                <c:pt idx="327">
                  <c:v>85.9</c:v>
                </c:pt>
                <c:pt idx="328">
                  <c:v>86</c:v>
                </c:pt>
                <c:pt idx="329">
                  <c:v>86.2</c:v>
                </c:pt>
                <c:pt idx="330">
                  <c:v>86</c:v>
                </c:pt>
                <c:pt idx="331">
                  <c:v>86.3</c:v>
                </c:pt>
                <c:pt idx="332">
                  <c:v>86.5</c:v>
                </c:pt>
                <c:pt idx="333">
                  <c:v>87</c:v>
                </c:pt>
                <c:pt idx="334">
                  <c:v>86.2</c:v>
                </c:pt>
                <c:pt idx="335">
                  <c:v>86.5</c:v>
                </c:pt>
                <c:pt idx="336">
                  <c:v>86.3</c:v>
                </c:pt>
                <c:pt idx="337">
                  <c:v>85.5</c:v>
                </c:pt>
                <c:pt idx="338">
                  <c:v>85.9</c:v>
                </c:pt>
                <c:pt idx="339">
                  <c:v>85.8</c:v>
                </c:pt>
                <c:pt idx="340">
                  <c:v>85.5</c:v>
                </c:pt>
                <c:pt idx="341">
                  <c:v>85.8</c:v>
                </c:pt>
                <c:pt idx="342">
                  <c:v>85.8</c:v>
                </c:pt>
                <c:pt idx="343">
                  <c:v>85.8</c:v>
                </c:pt>
                <c:pt idx="344">
                  <c:v>84.5</c:v>
                </c:pt>
                <c:pt idx="345">
                  <c:v>84.3</c:v>
                </c:pt>
                <c:pt idx="346">
                  <c:v>84.5</c:v>
                </c:pt>
                <c:pt idx="347">
                  <c:v>84.1</c:v>
                </c:pt>
                <c:pt idx="348">
                  <c:v>84.6</c:v>
                </c:pt>
                <c:pt idx="349">
                  <c:v>85</c:v>
                </c:pt>
                <c:pt idx="350">
                  <c:v>85.2</c:v>
                </c:pt>
                <c:pt idx="351">
                  <c:v>84.9</c:v>
                </c:pt>
                <c:pt idx="352">
                  <c:v>85.1</c:v>
                </c:pt>
                <c:pt idx="353">
                  <c:v>84.9</c:v>
                </c:pt>
                <c:pt idx="354">
                  <c:v>84.6</c:v>
                </c:pt>
                <c:pt idx="355">
                  <c:v>85.9</c:v>
                </c:pt>
                <c:pt idx="356">
                  <c:v>85.7</c:v>
                </c:pt>
                <c:pt idx="357">
                  <c:v>85.9</c:v>
                </c:pt>
                <c:pt idx="358">
                  <c:v>85.9</c:v>
                </c:pt>
                <c:pt idx="359">
                  <c:v>86</c:v>
                </c:pt>
                <c:pt idx="360">
                  <c:v>85.7</c:v>
                </c:pt>
                <c:pt idx="361">
                  <c:v>84.7</c:v>
                </c:pt>
                <c:pt idx="362">
                  <c:v>84.7</c:v>
                </c:pt>
                <c:pt idx="363">
                  <c:v>84.7</c:v>
                </c:pt>
                <c:pt idx="364">
                  <c:v>84.8</c:v>
                </c:pt>
              </c:numCache>
            </c:numRef>
          </c:val>
          <c:smooth val="0"/>
          <c:extLst>
            <c:ext xmlns:c16="http://schemas.microsoft.com/office/drawing/2014/chart" uri="{C3380CC4-5D6E-409C-BE32-E72D297353CC}">
              <c16:uniqueId val="{00000002-2816-4066-9D8B-4EF1867CCB6F}"/>
            </c:ext>
          </c:extLst>
        </c:ser>
        <c:ser>
          <c:idx val="2"/>
          <c:order val="3"/>
          <c:tx>
            <c:strRef>
              <c:f>Sheet1!$AI$4</c:f>
              <c:strCache>
                <c:ptCount val="1"/>
                <c:pt idx="0">
                  <c:v>2019</c:v>
                </c:pt>
              </c:strCache>
            </c:strRef>
          </c:tx>
          <c:spPr>
            <a:ln w="57150" cap="rnd">
              <a:solidFill>
                <a:schemeClr val="bg1">
                  <a:lumMod val="65000"/>
                </a:schemeClr>
              </a:solidFill>
              <a:round/>
            </a:ln>
            <a:effectLst/>
          </c:spPr>
          <c:marker>
            <c:symbol val="none"/>
          </c:marker>
          <c:cat>
            <c:numRef>
              <c:f>Sheet1!$AF$5:$AF$369</c:f>
              <c:numCache>
                <c:formatCode>d\-mmm\-yy</c:formatCode>
                <c:ptCount val="365"/>
                <c:pt idx="0">
                  <c:v>40909</c:v>
                </c:pt>
                <c:pt idx="1">
                  <c:v>40910</c:v>
                </c:pt>
                <c:pt idx="2">
                  <c:v>40911</c:v>
                </c:pt>
                <c:pt idx="3">
                  <c:v>40912</c:v>
                </c:pt>
                <c:pt idx="4">
                  <c:v>40913</c:v>
                </c:pt>
                <c:pt idx="5">
                  <c:v>40914</c:v>
                </c:pt>
                <c:pt idx="6">
                  <c:v>40915</c:v>
                </c:pt>
                <c:pt idx="7">
                  <c:v>40916</c:v>
                </c:pt>
                <c:pt idx="8">
                  <c:v>40917</c:v>
                </c:pt>
                <c:pt idx="9">
                  <c:v>40918</c:v>
                </c:pt>
                <c:pt idx="10">
                  <c:v>40919</c:v>
                </c:pt>
                <c:pt idx="11">
                  <c:v>40920</c:v>
                </c:pt>
                <c:pt idx="12">
                  <c:v>40921</c:v>
                </c:pt>
                <c:pt idx="13">
                  <c:v>40922</c:v>
                </c:pt>
                <c:pt idx="14">
                  <c:v>40923</c:v>
                </c:pt>
                <c:pt idx="15">
                  <c:v>40924</c:v>
                </c:pt>
                <c:pt idx="16">
                  <c:v>40925</c:v>
                </c:pt>
                <c:pt idx="17">
                  <c:v>40926</c:v>
                </c:pt>
                <c:pt idx="18">
                  <c:v>40927</c:v>
                </c:pt>
                <c:pt idx="19">
                  <c:v>40928</c:v>
                </c:pt>
                <c:pt idx="20">
                  <c:v>40929</c:v>
                </c:pt>
                <c:pt idx="21">
                  <c:v>40930</c:v>
                </c:pt>
                <c:pt idx="22">
                  <c:v>40931</c:v>
                </c:pt>
                <c:pt idx="23">
                  <c:v>40932</c:v>
                </c:pt>
                <c:pt idx="24">
                  <c:v>40933</c:v>
                </c:pt>
                <c:pt idx="25">
                  <c:v>40934</c:v>
                </c:pt>
                <c:pt idx="26">
                  <c:v>40935</c:v>
                </c:pt>
                <c:pt idx="27">
                  <c:v>40936</c:v>
                </c:pt>
                <c:pt idx="28">
                  <c:v>40937</c:v>
                </c:pt>
                <c:pt idx="29">
                  <c:v>40938</c:v>
                </c:pt>
                <c:pt idx="30">
                  <c:v>40939</c:v>
                </c:pt>
                <c:pt idx="31">
                  <c:v>40940</c:v>
                </c:pt>
                <c:pt idx="32">
                  <c:v>40941</c:v>
                </c:pt>
                <c:pt idx="33">
                  <c:v>40942</c:v>
                </c:pt>
                <c:pt idx="34">
                  <c:v>40943</c:v>
                </c:pt>
                <c:pt idx="35">
                  <c:v>40944</c:v>
                </c:pt>
                <c:pt idx="36">
                  <c:v>40945</c:v>
                </c:pt>
                <c:pt idx="37">
                  <c:v>40946</c:v>
                </c:pt>
                <c:pt idx="38">
                  <c:v>40947</c:v>
                </c:pt>
                <c:pt idx="39">
                  <c:v>40948</c:v>
                </c:pt>
                <c:pt idx="40">
                  <c:v>40949</c:v>
                </c:pt>
                <c:pt idx="41">
                  <c:v>40950</c:v>
                </c:pt>
                <c:pt idx="42">
                  <c:v>40951</c:v>
                </c:pt>
                <c:pt idx="43">
                  <c:v>40952</c:v>
                </c:pt>
                <c:pt idx="44">
                  <c:v>40953</c:v>
                </c:pt>
                <c:pt idx="45">
                  <c:v>40954</c:v>
                </c:pt>
                <c:pt idx="46">
                  <c:v>40955</c:v>
                </c:pt>
                <c:pt idx="47">
                  <c:v>40956</c:v>
                </c:pt>
                <c:pt idx="48">
                  <c:v>40957</c:v>
                </c:pt>
                <c:pt idx="49">
                  <c:v>40958</c:v>
                </c:pt>
                <c:pt idx="50">
                  <c:v>40959</c:v>
                </c:pt>
                <c:pt idx="51">
                  <c:v>40960</c:v>
                </c:pt>
                <c:pt idx="52">
                  <c:v>40961</c:v>
                </c:pt>
                <c:pt idx="53">
                  <c:v>40962</c:v>
                </c:pt>
                <c:pt idx="54">
                  <c:v>40963</c:v>
                </c:pt>
                <c:pt idx="55">
                  <c:v>40964</c:v>
                </c:pt>
                <c:pt idx="56">
                  <c:v>40965</c:v>
                </c:pt>
                <c:pt idx="57">
                  <c:v>40966</c:v>
                </c:pt>
                <c:pt idx="58">
                  <c:v>40967</c:v>
                </c:pt>
                <c:pt idx="59">
                  <c:v>40969</c:v>
                </c:pt>
                <c:pt idx="60">
                  <c:v>40970</c:v>
                </c:pt>
                <c:pt idx="61">
                  <c:v>40971</c:v>
                </c:pt>
                <c:pt idx="62">
                  <c:v>40972</c:v>
                </c:pt>
                <c:pt idx="63">
                  <c:v>40973</c:v>
                </c:pt>
                <c:pt idx="64">
                  <c:v>40974</c:v>
                </c:pt>
                <c:pt idx="65">
                  <c:v>40975</c:v>
                </c:pt>
                <c:pt idx="66">
                  <c:v>40976</c:v>
                </c:pt>
                <c:pt idx="67">
                  <c:v>40977</c:v>
                </c:pt>
                <c:pt idx="68">
                  <c:v>40978</c:v>
                </c:pt>
                <c:pt idx="69">
                  <c:v>40979</c:v>
                </c:pt>
                <c:pt idx="70">
                  <c:v>40980</c:v>
                </c:pt>
                <c:pt idx="71">
                  <c:v>40981</c:v>
                </c:pt>
                <c:pt idx="72">
                  <c:v>40982</c:v>
                </c:pt>
                <c:pt idx="73">
                  <c:v>40983</c:v>
                </c:pt>
                <c:pt idx="74">
                  <c:v>40984</c:v>
                </c:pt>
                <c:pt idx="75">
                  <c:v>40985</c:v>
                </c:pt>
                <c:pt idx="76">
                  <c:v>40986</c:v>
                </c:pt>
                <c:pt idx="77">
                  <c:v>40987</c:v>
                </c:pt>
                <c:pt idx="78">
                  <c:v>40988</c:v>
                </c:pt>
                <c:pt idx="79">
                  <c:v>40989</c:v>
                </c:pt>
                <c:pt idx="80">
                  <c:v>40990</c:v>
                </c:pt>
                <c:pt idx="81">
                  <c:v>40991</c:v>
                </c:pt>
                <c:pt idx="82">
                  <c:v>40992</c:v>
                </c:pt>
                <c:pt idx="83">
                  <c:v>40993</c:v>
                </c:pt>
                <c:pt idx="84">
                  <c:v>40994</c:v>
                </c:pt>
                <c:pt idx="85">
                  <c:v>40995</c:v>
                </c:pt>
                <c:pt idx="86">
                  <c:v>40996</c:v>
                </c:pt>
                <c:pt idx="87">
                  <c:v>40997</c:v>
                </c:pt>
                <c:pt idx="88">
                  <c:v>40998</c:v>
                </c:pt>
                <c:pt idx="89">
                  <c:v>40999</c:v>
                </c:pt>
                <c:pt idx="90">
                  <c:v>41000</c:v>
                </c:pt>
                <c:pt idx="91">
                  <c:v>41001</c:v>
                </c:pt>
                <c:pt idx="92">
                  <c:v>41002</c:v>
                </c:pt>
                <c:pt idx="93">
                  <c:v>41003</c:v>
                </c:pt>
                <c:pt idx="94">
                  <c:v>41004</c:v>
                </c:pt>
                <c:pt idx="95">
                  <c:v>41005</c:v>
                </c:pt>
                <c:pt idx="96">
                  <c:v>41006</c:v>
                </c:pt>
                <c:pt idx="97">
                  <c:v>41007</c:v>
                </c:pt>
                <c:pt idx="98">
                  <c:v>41008</c:v>
                </c:pt>
                <c:pt idx="99">
                  <c:v>41009</c:v>
                </c:pt>
                <c:pt idx="100">
                  <c:v>41010</c:v>
                </c:pt>
                <c:pt idx="101">
                  <c:v>41011</c:v>
                </c:pt>
                <c:pt idx="102">
                  <c:v>41012</c:v>
                </c:pt>
                <c:pt idx="103">
                  <c:v>41013</c:v>
                </c:pt>
                <c:pt idx="104">
                  <c:v>41014</c:v>
                </c:pt>
                <c:pt idx="105">
                  <c:v>41015</c:v>
                </c:pt>
                <c:pt idx="106">
                  <c:v>41016</c:v>
                </c:pt>
                <c:pt idx="107">
                  <c:v>41017</c:v>
                </c:pt>
                <c:pt idx="108">
                  <c:v>41018</c:v>
                </c:pt>
                <c:pt idx="109">
                  <c:v>41019</c:v>
                </c:pt>
                <c:pt idx="110">
                  <c:v>41020</c:v>
                </c:pt>
                <c:pt idx="111">
                  <c:v>41021</c:v>
                </c:pt>
                <c:pt idx="112">
                  <c:v>41022</c:v>
                </c:pt>
                <c:pt idx="113">
                  <c:v>41023</c:v>
                </c:pt>
                <c:pt idx="114">
                  <c:v>41024</c:v>
                </c:pt>
                <c:pt idx="115">
                  <c:v>41025</c:v>
                </c:pt>
                <c:pt idx="116">
                  <c:v>41026</c:v>
                </c:pt>
                <c:pt idx="117">
                  <c:v>41027</c:v>
                </c:pt>
                <c:pt idx="118">
                  <c:v>41028</c:v>
                </c:pt>
                <c:pt idx="119">
                  <c:v>41029</c:v>
                </c:pt>
                <c:pt idx="120">
                  <c:v>41030</c:v>
                </c:pt>
                <c:pt idx="121">
                  <c:v>41031</c:v>
                </c:pt>
                <c:pt idx="122">
                  <c:v>41032</c:v>
                </c:pt>
                <c:pt idx="123">
                  <c:v>41033</c:v>
                </c:pt>
                <c:pt idx="124">
                  <c:v>41034</c:v>
                </c:pt>
                <c:pt idx="125">
                  <c:v>41035</c:v>
                </c:pt>
                <c:pt idx="126">
                  <c:v>41036</c:v>
                </c:pt>
                <c:pt idx="127">
                  <c:v>41037</c:v>
                </c:pt>
                <c:pt idx="128">
                  <c:v>41038</c:v>
                </c:pt>
                <c:pt idx="129">
                  <c:v>41039</c:v>
                </c:pt>
                <c:pt idx="130">
                  <c:v>41040</c:v>
                </c:pt>
                <c:pt idx="131">
                  <c:v>41041</c:v>
                </c:pt>
                <c:pt idx="132">
                  <c:v>41042</c:v>
                </c:pt>
                <c:pt idx="133">
                  <c:v>41043</c:v>
                </c:pt>
                <c:pt idx="134">
                  <c:v>41044</c:v>
                </c:pt>
                <c:pt idx="135">
                  <c:v>41045</c:v>
                </c:pt>
                <c:pt idx="136">
                  <c:v>41046</c:v>
                </c:pt>
                <c:pt idx="137">
                  <c:v>41047</c:v>
                </c:pt>
                <c:pt idx="138">
                  <c:v>41048</c:v>
                </c:pt>
                <c:pt idx="139">
                  <c:v>41049</c:v>
                </c:pt>
                <c:pt idx="140">
                  <c:v>41050</c:v>
                </c:pt>
                <c:pt idx="141">
                  <c:v>41051</c:v>
                </c:pt>
                <c:pt idx="142">
                  <c:v>41052</c:v>
                </c:pt>
                <c:pt idx="143">
                  <c:v>41053</c:v>
                </c:pt>
                <c:pt idx="144">
                  <c:v>41054</c:v>
                </c:pt>
                <c:pt idx="145">
                  <c:v>41055</c:v>
                </c:pt>
                <c:pt idx="146">
                  <c:v>41056</c:v>
                </c:pt>
                <c:pt idx="147">
                  <c:v>41057</c:v>
                </c:pt>
                <c:pt idx="148">
                  <c:v>41058</c:v>
                </c:pt>
                <c:pt idx="149">
                  <c:v>41059</c:v>
                </c:pt>
                <c:pt idx="150">
                  <c:v>41060</c:v>
                </c:pt>
                <c:pt idx="151">
                  <c:v>41061</c:v>
                </c:pt>
                <c:pt idx="152">
                  <c:v>41062</c:v>
                </c:pt>
                <c:pt idx="153">
                  <c:v>41063</c:v>
                </c:pt>
                <c:pt idx="154">
                  <c:v>41064</c:v>
                </c:pt>
                <c:pt idx="155">
                  <c:v>41065</c:v>
                </c:pt>
                <c:pt idx="156">
                  <c:v>41066</c:v>
                </c:pt>
                <c:pt idx="157">
                  <c:v>41067</c:v>
                </c:pt>
                <c:pt idx="158">
                  <c:v>41068</c:v>
                </c:pt>
                <c:pt idx="159">
                  <c:v>41069</c:v>
                </c:pt>
                <c:pt idx="160">
                  <c:v>41070</c:v>
                </c:pt>
                <c:pt idx="161">
                  <c:v>41071</c:v>
                </c:pt>
                <c:pt idx="162">
                  <c:v>41072</c:v>
                </c:pt>
                <c:pt idx="163">
                  <c:v>41073</c:v>
                </c:pt>
                <c:pt idx="164">
                  <c:v>41074</c:v>
                </c:pt>
                <c:pt idx="165">
                  <c:v>41075</c:v>
                </c:pt>
                <c:pt idx="166">
                  <c:v>41076</c:v>
                </c:pt>
                <c:pt idx="167">
                  <c:v>41077</c:v>
                </c:pt>
                <c:pt idx="168">
                  <c:v>41078</c:v>
                </c:pt>
                <c:pt idx="169">
                  <c:v>41079</c:v>
                </c:pt>
                <c:pt idx="170">
                  <c:v>41080</c:v>
                </c:pt>
                <c:pt idx="171">
                  <c:v>41081</c:v>
                </c:pt>
                <c:pt idx="172">
                  <c:v>41082</c:v>
                </c:pt>
                <c:pt idx="173">
                  <c:v>41083</c:v>
                </c:pt>
                <c:pt idx="174">
                  <c:v>41084</c:v>
                </c:pt>
                <c:pt idx="175">
                  <c:v>41085</c:v>
                </c:pt>
                <c:pt idx="176">
                  <c:v>41086</c:v>
                </c:pt>
                <c:pt idx="177">
                  <c:v>41087</c:v>
                </c:pt>
                <c:pt idx="178">
                  <c:v>41088</c:v>
                </c:pt>
                <c:pt idx="179">
                  <c:v>41089</c:v>
                </c:pt>
                <c:pt idx="180">
                  <c:v>41090</c:v>
                </c:pt>
                <c:pt idx="181">
                  <c:v>41091</c:v>
                </c:pt>
                <c:pt idx="182">
                  <c:v>41092</c:v>
                </c:pt>
                <c:pt idx="183">
                  <c:v>41093</c:v>
                </c:pt>
                <c:pt idx="184">
                  <c:v>41094</c:v>
                </c:pt>
                <c:pt idx="185">
                  <c:v>41095</c:v>
                </c:pt>
                <c:pt idx="186">
                  <c:v>41096</c:v>
                </c:pt>
                <c:pt idx="187">
                  <c:v>41097</c:v>
                </c:pt>
                <c:pt idx="188">
                  <c:v>41098</c:v>
                </c:pt>
                <c:pt idx="189">
                  <c:v>41099</c:v>
                </c:pt>
                <c:pt idx="190">
                  <c:v>41100</c:v>
                </c:pt>
                <c:pt idx="191">
                  <c:v>41101</c:v>
                </c:pt>
                <c:pt idx="192">
                  <c:v>41102</c:v>
                </c:pt>
                <c:pt idx="193">
                  <c:v>41103</c:v>
                </c:pt>
                <c:pt idx="194">
                  <c:v>41104</c:v>
                </c:pt>
                <c:pt idx="195">
                  <c:v>41105</c:v>
                </c:pt>
                <c:pt idx="196">
                  <c:v>41106</c:v>
                </c:pt>
                <c:pt idx="197">
                  <c:v>41107</c:v>
                </c:pt>
                <c:pt idx="198">
                  <c:v>41108</c:v>
                </c:pt>
                <c:pt idx="199">
                  <c:v>41109</c:v>
                </c:pt>
                <c:pt idx="200">
                  <c:v>41110</c:v>
                </c:pt>
                <c:pt idx="201">
                  <c:v>41111</c:v>
                </c:pt>
                <c:pt idx="202">
                  <c:v>41112</c:v>
                </c:pt>
                <c:pt idx="203">
                  <c:v>41113</c:v>
                </c:pt>
                <c:pt idx="204">
                  <c:v>41114</c:v>
                </c:pt>
                <c:pt idx="205">
                  <c:v>41115</c:v>
                </c:pt>
                <c:pt idx="206">
                  <c:v>41116</c:v>
                </c:pt>
                <c:pt idx="207">
                  <c:v>41117</c:v>
                </c:pt>
                <c:pt idx="208">
                  <c:v>41118</c:v>
                </c:pt>
                <c:pt idx="209">
                  <c:v>41119</c:v>
                </c:pt>
                <c:pt idx="210">
                  <c:v>41120</c:v>
                </c:pt>
                <c:pt idx="211">
                  <c:v>41121</c:v>
                </c:pt>
                <c:pt idx="212">
                  <c:v>41122</c:v>
                </c:pt>
                <c:pt idx="213">
                  <c:v>41123</c:v>
                </c:pt>
                <c:pt idx="214">
                  <c:v>41124</c:v>
                </c:pt>
                <c:pt idx="215">
                  <c:v>41125</c:v>
                </c:pt>
                <c:pt idx="216">
                  <c:v>41126</c:v>
                </c:pt>
                <c:pt idx="217">
                  <c:v>41127</c:v>
                </c:pt>
                <c:pt idx="218">
                  <c:v>41128</c:v>
                </c:pt>
                <c:pt idx="219">
                  <c:v>41129</c:v>
                </c:pt>
                <c:pt idx="220">
                  <c:v>41130</c:v>
                </c:pt>
                <c:pt idx="221">
                  <c:v>41131</c:v>
                </c:pt>
                <c:pt idx="222">
                  <c:v>41132</c:v>
                </c:pt>
                <c:pt idx="223">
                  <c:v>41133</c:v>
                </c:pt>
                <c:pt idx="224">
                  <c:v>41134</c:v>
                </c:pt>
                <c:pt idx="225">
                  <c:v>41135</c:v>
                </c:pt>
                <c:pt idx="226">
                  <c:v>41136</c:v>
                </c:pt>
                <c:pt idx="227">
                  <c:v>41137</c:v>
                </c:pt>
                <c:pt idx="228">
                  <c:v>41138</c:v>
                </c:pt>
                <c:pt idx="229">
                  <c:v>41139</c:v>
                </c:pt>
                <c:pt idx="230">
                  <c:v>41140</c:v>
                </c:pt>
                <c:pt idx="231">
                  <c:v>41141</c:v>
                </c:pt>
                <c:pt idx="232">
                  <c:v>41142</c:v>
                </c:pt>
                <c:pt idx="233">
                  <c:v>41143</c:v>
                </c:pt>
                <c:pt idx="234">
                  <c:v>41144</c:v>
                </c:pt>
                <c:pt idx="235">
                  <c:v>41145</c:v>
                </c:pt>
                <c:pt idx="236">
                  <c:v>41146</c:v>
                </c:pt>
                <c:pt idx="237">
                  <c:v>41147</c:v>
                </c:pt>
                <c:pt idx="238">
                  <c:v>41148</c:v>
                </c:pt>
                <c:pt idx="239">
                  <c:v>41149</c:v>
                </c:pt>
                <c:pt idx="240">
                  <c:v>41150</c:v>
                </c:pt>
                <c:pt idx="241">
                  <c:v>41151</c:v>
                </c:pt>
                <c:pt idx="242">
                  <c:v>41152</c:v>
                </c:pt>
                <c:pt idx="243">
                  <c:v>41153</c:v>
                </c:pt>
                <c:pt idx="244">
                  <c:v>41154</c:v>
                </c:pt>
                <c:pt idx="245">
                  <c:v>41155</c:v>
                </c:pt>
                <c:pt idx="246">
                  <c:v>41156</c:v>
                </c:pt>
                <c:pt idx="247">
                  <c:v>41157</c:v>
                </c:pt>
                <c:pt idx="248">
                  <c:v>41158</c:v>
                </c:pt>
                <c:pt idx="249">
                  <c:v>41159</c:v>
                </c:pt>
                <c:pt idx="250">
                  <c:v>41160</c:v>
                </c:pt>
                <c:pt idx="251">
                  <c:v>41161</c:v>
                </c:pt>
                <c:pt idx="252">
                  <c:v>41162</c:v>
                </c:pt>
                <c:pt idx="253">
                  <c:v>41163</c:v>
                </c:pt>
                <c:pt idx="254">
                  <c:v>41164</c:v>
                </c:pt>
                <c:pt idx="255">
                  <c:v>41165</c:v>
                </c:pt>
                <c:pt idx="256">
                  <c:v>41166</c:v>
                </c:pt>
                <c:pt idx="257">
                  <c:v>41167</c:v>
                </c:pt>
                <c:pt idx="258">
                  <c:v>41168</c:v>
                </c:pt>
                <c:pt idx="259">
                  <c:v>41169</c:v>
                </c:pt>
                <c:pt idx="260">
                  <c:v>41170</c:v>
                </c:pt>
                <c:pt idx="261">
                  <c:v>41171</c:v>
                </c:pt>
                <c:pt idx="262">
                  <c:v>41172</c:v>
                </c:pt>
                <c:pt idx="263">
                  <c:v>41173</c:v>
                </c:pt>
                <c:pt idx="264">
                  <c:v>41174</c:v>
                </c:pt>
                <c:pt idx="265">
                  <c:v>41175</c:v>
                </c:pt>
                <c:pt idx="266">
                  <c:v>41176</c:v>
                </c:pt>
                <c:pt idx="267">
                  <c:v>41177</c:v>
                </c:pt>
                <c:pt idx="268">
                  <c:v>41178</c:v>
                </c:pt>
                <c:pt idx="269">
                  <c:v>41179</c:v>
                </c:pt>
                <c:pt idx="270">
                  <c:v>41180</c:v>
                </c:pt>
                <c:pt idx="271">
                  <c:v>41181</c:v>
                </c:pt>
                <c:pt idx="272">
                  <c:v>41182</c:v>
                </c:pt>
                <c:pt idx="273">
                  <c:v>41183</c:v>
                </c:pt>
                <c:pt idx="274">
                  <c:v>41184</c:v>
                </c:pt>
                <c:pt idx="275">
                  <c:v>41185</c:v>
                </c:pt>
                <c:pt idx="276">
                  <c:v>41186</c:v>
                </c:pt>
                <c:pt idx="277">
                  <c:v>41187</c:v>
                </c:pt>
                <c:pt idx="278">
                  <c:v>41188</c:v>
                </c:pt>
                <c:pt idx="279">
                  <c:v>41189</c:v>
                </c:pt>
                <c:pt idx="280">
                  <c:v>41190</c:v>
                </c:pt>
                <c:pt idx="281">
                  <c:v>41191</c:v>
                </c:pt>
                <c:pt idx="282">
                  <c:v>41192</c:v>
                </c:pt>
                <c:pt idx="283">
                  <c:v>41193</c:v>
                </c:pt>
                <c:pt idx="284">
                  <c:v>41194</c:v>
                </c:pt>
                <c:pt idx="285">
                  <c:v>41195</c:v>
                </c:pt>
                <c:pt idx="286">
                  <c:v>41196</c:v>
                </c:pt>
                <c:pt idx="287">
                  <c:v>41197</c:v>
                </c:pt>
                <c:pt idx="288">
                  <c:v>41198</c:v>
                </c:pt>
                <c:pt idx="289">
                  <c:v>41199</c:v>
                </c:pt>
                <c:pt idx="290">
                  <c:v>41200</c:v>
                </c:pt>
                <c:pt idx="291">
                  <c:v>41201</c:v>
                </c:pt>
                <c:pt idx="292">
                  <c:v>41202</c:v>
                </c:pt>
                <c:pt idx="293">
                  <c:v>41203</c:v>
                </c:pt>
                <c:pt idx="294">
                  <c:v>41204</c:v>
                </c:pt>
                <c:pt idx="295">
                  <c:v>41205</c:v>
                </c:pt>
                <c:pt idx="296">
                  <c:v>41206</c:v>
                </c:pt>
                <c:pt idx="297">
                  <c:v>41207</c:v>
                </c:pt>
                <c:pt idx="298">
                  <c:v>41208</c:v>
                </c:pt>
                <c:pt idx="299">
                  <c:v>41209</c:v>
                </c:pt>
                <c:pt idx="300">
                  <c:v>41210</c:v>
                </c:pt>
                <c:pt idx="301">
                  <c:v>41211</c:v>
                </c:pt>
                <c:pt idx="302">
                  <c:v>41212</c:v>
                </c:pt>
                <c:pt idx="303">
                  <c:v>41213</c:v>
                </c:pt>
                <c:pt idx="304">
                  <c:v>41214</c:v>
                </c:pt>
                <c:pt idx="305">
                  <c:v>41215</c:v>
                </c:pt>
                <c:pt idx="306">
                  <c:v>41216</c:v>
                </c:pt>
                <c:pt idx="307">
                  <c:v>41217</c:v>
                </c:pt>
                <c:pt idx="308">
                  <c:v>41218</c:v>
                </c:pt>
                <c:pt idx="309">
                  <c:v>41219</c:v>
                </c:pt>
                <c:pt idx="310">
                  <c:v>41220</c:v>
                </c:pt>
                <c:pt idx="311">
                  <c:v>41221</c:v>
                </c:pt>
                <c:pt idx="312">
                  <c:v>41222</c:v>
                </c:pt>
                <c:pt idx="313">
                  <c:v>41223</c:v>
                </c:pt>
                <c:pt idx="314">
                  <c:v>41224</c:v>
                </c:pt>
                <c:pt idx="315">
                  <c:v>41225</c:v>
                </c:pt>
                <c:pt idx="316">
                  <c:v>41226</c:v>
                </c:pt>
                <c:pt idx="317">
                  <c:v>41227</c:v>
                </c:pt>
                <c:pt idx="318">
                  <c:v>41228</c:v>
                </c:pt>
                <c:pt idx="319">
                  <c:v>41229</c:v>
                </c:pt>
                <c:pt idx="320">
                  <c:v>41230</c:v>
                </c:pt>
                <c:pt idx="321">
                  <c:v>41231</c:v>
                </c:pt>
                <c:pt idx="322">
                  <c:v>41232</c:v>
                </c:pt>
                <c:pt idx="323">
                  <c:v>41233</c:v>
                </c:pt>
                <c:pt idx="324">
                  <c:v>41234</c:v>
                </c:pt>
                <c:pt idx="325">
                  <c:v>41235</c:v>
                </c:pt>
                <c:pt idx="326">
                  <c:v>41236</c:v>
                </c:pt>
                <c:pt idx="327">
                  <c:v>41237</c:v>
                </c:pt>
                <c:pt idx="328">
                  <c:v>41238</c:v>
                </c:pt>
                <c:pt idx="329">
                  <c:v>41239</c:v>
                </c:pt>
                <c:pt idx="330">
                  <c:v>41240</c:v>
                </c:pt>
                <c:pt idx="331">
                  <c:v>41241</c:v>
                </c:pt>
                <c:pt idx="332">
                  <c:v>41242</c:v>
                </c:pt>
                <c:pt idx="333">
                  <c:v>41243</c:v>
                </c:pt>
                <c:pt idx="334">
                  <c:v>41244</c:v>
                </c:pt>
                <c:pt idx="335">
                  <c:v>41245</c:v>
                </c:pt>
                <c:pt idx="336">
                  <c:v>41246</c:v>
                </c:pt>
                <c:pt idx="337">
                  <c:v>41247</c:v>
                </c:pt>
                <c:pt idx="338">
                  <c:v>41248</c:v>
                </c:pt>
                <c:pt idx="339">
                  <c:v>41249</c:v>
                </c:pt>
                <c:pt idx="340">
                  <c:v>41250</c:v>
                </c:pt>
                <c:pt idx="341">
                  <c:v>41251</c:v>
                </c:pt>
                <c:pt idx="342">
                  <c:v>41252</c:v>
                </c:pt>
                <c:pt idx="343">
                  <c:v>41253</c:v>
                </c:pt>
                <c:pt idx="344">
                  <c:v>41254</c:v>
                </c:pt>
                <c:pt idx="345">
                  <c:v>41255</c:v>
                </c:pt>
                <c:pt idx="346">
                  <c:v>41256</c:v>
                </c:pt>
                <c:pt idx="347">
                  <c:v>41257</c:v>
                </c:pt>
                <c:pt idx="348">
                  <c:v>41258</c:v>
                </c:pt>
                <c:pt idx="349">
                  <c:v>41259</c:v>
                </c:pt>
                <c:pt idx="350">
                  <c:v>41260</c:v>
                </c:pt>
                <c:pt idx="351">
                  <c:v>41261</c:v>
                </c:pt>
                <c:pt idx="352">
                  <c:v>41262</c:v>
                </c:pt>
                <c:pt idx="353">
                  <c:v>41263</c:v>
                </c:pt>
                <c:pt idx="354">
                  <c:v>41264</c:v>
                </c:pt>
                <c:pt idx="355">
                  <c:v>41265</c:v>
                </c:pt>
                <c:pt idx="356">
                  <c:v>41266</c:v>
                </c:pt>
                <c:pt idx="357">
                  <c:v>41267</c:v>
                </c:pt>
                <c:pt idx="358">
                  <c:v>41268</c:v>
                </c:pt>
                <c:pt idx="359">
                  <c:v>41269</c:v>
                </c:pt>
                <c:pt idx="360">
                  <c:v>41270</c:v>
                </c:pt>
                <c:pt idx="361">
                  <c:v>41271</c:v>
                </c:pt>
                <c:pt idx="362">
                  <c:v>41272</c:v>
                </c:pt>
                <c:pt idx="363">
                  <c:v>41273</c:v>
                </c:pt>
                <c:pt idx="364">
                  <c:v>41274</c:v>
                </c:pt>
              </c:numCache>
            </c:numRef>
          </c:cat>
          <c:val>
            <c:numRef>
              <c:f>Sheet1!$AI$5:$AI$370</c:f>
              <c:numCache>
                <c:formatCode>_(* #,##0.0_);_(* \(#,##0.0\);_(* "-"??_);_(@_)</c:formatCode>
                <c:ptCount val="366"/>
                <c:pt idx="0">
                  <c:v>83.8</c:v>
                </c:pt>
                <c:pt idx="1">
                  <c:v>83.7</c:v>
                </c:pt>
                <c:pt idx="2">
                  <c:v>84</c:v>
                </c:pt>
                <c:pt idx="3">
                  <c:v>84.1</c:v>
                </c:pt>
                <c:pt idx="4">
                  <c:v>84.6</c:v>
                </c:pt>
                <c:pt idx="5">
                  <c:v>85</c:v>
                </c:pt>
                <c:pt idx="6">
                  <c:v>85.1</c:v>
                </c:pt>
                <c:pt idx="7">
                  <c:v>85</c:v>
                </c:pt>
                <c:pt idx="8">
                  <c:v>84.8</c:v>
                </c:pt>
                <c:pt idx="9">
                  <c:v>85.3</c:v>
                </c:pt>
                <c:pt idx="10">
                  <c:v>85.6</c:v>
                </c:pt>
                <c:pt idx="11">
                  <c:v>85.2</c:v>
                </c:pt>
                <c:pt idx="12">
                  <c:v>85.4</c:v>
                </c:pt>
                <c:pt idx="13">
                  <c:v>85.4</c:v>
                </c:pt>
                <c:pt idx="14">
                  <c:v>85.1</c:v>
                </c:pt>
                <c:pt idx="15">
                  <c:v>84.8</c:v>
                </c:pt>
                <c:pt idx="16">
                  <c:v>84.8</c:v>
                </c:pt>
                <c:pt idx="17">
                  <c:v>84.7</c:v>
                </c:pt>
                <c:pt idx="18">
                  <c:v>84.3</c:v>
                </c:pt>
                <c:pt idx="19">
                  <c:v>83.8</c:v>
                </c:pt>
                <c:pt idx="20">
                  <c:v>82.9</c:v>
                </c:pt>
                <c:pt idx="21">
                  <c:v>83.5</c:v>
                </c:pt>
                <c:pt idx="22">
                  <c:v>83.5</c:v>
                </c:pt>
                <c:pt idx="23">
                  <c:v>84.1</c:v>
                </c:pt>
                <c:pt idx="24">
                  <c:v>84.4</c:v>
                </c:pt>
                <c:pt idx="25">
                  <c:v>84.6</c:v>
                </c:pt>
                <c:pt idx="26">
                  <c:v>84.7</c:v>
                </c:pt>
                <c:pt idx="27">
                  <c:v>84.8</c:v>
                </c:pt>
                <c:pt idx="28">
                  <c:v>84.7</c:v>
                </c:pt>
                <c:pt idx="29">
                  <c:v>84.3</c:v>
                </c:pt>
                <c:pt idx="30">
                  <c:v>83.3</c:v>
                </c:pt>
                <c:pt idx="31">
                  <c:v>83.2</c:v>
                </c:pt>
                <c:pt idx="32">
                  <c:v>84.4</c:v>
                </c:pt>
                <c:pt idx="33">
                  <c:v>84.9</c:v>
                </c:pt>
                <c:pt idx="34">
                  <c:v>84.2</c:v>
                </c:pt>
                <c:pt idx="35">
                  <c:v>84.4</c:v>
                </c:pt>
                <c:pt idx="36">
                  <c:v>85.1</c:v>
                </c:pt>
                <c:pt idx="37">
                  <c:v>84.5</c:v>
                </c:pt>
                <c:pt idx="38">
                  <c:v>84.2</c:v>
                </c:pt>
                <c:pt idx="39">
                  <c:v>84.4</c:v>
                </c:pt>
                <c:pt idx="40">
                  <c:v>84.4</c:v>
                </c:pt>
                <c:pt idx="41">
                  <c:v>84.6</c:v>
                </c:pt>
                <c:pt idx="42">
                  <c:v>84.4</c:v>
                </c:pt>
                <c:pt idx="43">
                  <c:v>84.9</c:v>
                </c:pt>
                <c:pt idx="44">
                  <c:v>85.1</c:v>
                </c:pt>
                <c:pt idx="45">
                  <c:v>85.4</c:v>
                </c:pt>
                <c:pt idx="46">
                  <c:v>85.7</c:v>
                </c:pt>
                <c:pt idx="47">
                  <c:v>85.7</c:v>
                </c:pt>
                <c:pt idx="48">
                  <c:v>85.7</c:v>
                </c:pt>
                <c:pt idx="49">
                  <c:v>85.6</c:v>
                </c:pt>
                <c:pt idx="50">
                  <c:v>85.5</c:v>
                </c:pt>
                <c:pt idx="51">
                  <c:v>85.6</c:v>
                </c:pt>
                <c:pt idx="52">
                  <c:v>85.6</c:v>
                </c:pt>
                <c:pt idx="53">
                  <c:v>85.2</c:v>
                </c:pt>
                <c:pt idx="54">
                  <c:v>85.3</c:v>
                </c:pt>
                <c:pt idx="55">
                  <c:v>85.3</c:v>
                </c:pt>
                <c:pt idx="56">
                  <c:v>85.5</c:v>
                </c:pt>
                <c:pt idx="57">
                  <c:v>85.1</c:v>
                </c:pt>
                <c:pt idx="58">
                  <c:v>85</c:v>
                </c:pt>
                <c:pt idx="59">
                  <c:v>85.3</c:v>
                </c:pt>
                <c:pt idx="60">
                  <c:v>85.3</c:v>
                </c:pt>
                <c:pt idx="61">
                  <c:v>85.2</c:v>
                </c:pt>
                <c:pt idx="62">
                  <c:v>84.7</c:v>
                </c:pt>
                <c:pt idx="63">
                  <c:v>84.3</c:v>
                </c:pt>
                <c:pt idx="64">
                  <c:v>84.6</c:v>
                </c:pt>
                <c:pt idx="65">
                  <c:v>84.6</c:v>
                </c:pt>
                <c:pt idx="66">
                  <c:v>85.8</c:v>
                </c:pt>
                <c:pt idx="67">
                  <c:v>86.2</c:v>
                </c:pt>
                <c:pt idx="68">
                  <c:v>86.5</c:v>
                </c:pt>
                <c:pt idx="69">
                  <c:v>86.6</c:v>
                </c:pt>
                <c:pt idx="70">
                  <c:v>86.2</c:v>
                </c:pt>
                <c:pt idx="71">
                  <c:v>85.1</c:v>
                </c:pt>
                <c:pt idx="72">
                  <c:v>85.3</c:v>
                </c:pt>
                <c:pt idx="73">
                  <c:v>85.9</c:v>
                </c:pt>
                <c:pt idx="74">
                  <c:v>86.3</c:v>
                </c:pt>
                <c:pt idx="75">
                  <c:v>86.2</c:v>
                </c:pt>
                <c:pt idx="76">
                  <c:v>86.4</c:v>
                </c:pt>
                <c:pt idx="77">
                  <c:v>87.1</c:v>
                </c:pt>
                <c:pt idx="78">
                  <c:v>86.3</c:v>
                </c:pt>
                <c:pt idx="79">
                  <c:v>87</c:v>
                </c:pt>
                <c:pt idx="80">
                  <c:v>87.2</c:v>
                </c:pt>
                <c:pt idx="81">
                  <c:v>87.9</c:v>
                </c:pt>
                <c:pt idx="82">
                  <c:v>87.8</c:v>
                </c:pt>
                <c:pt idx="83">
                  <c:v>87.5</c:v>
                </c:pt>
                <c:pt idx="84">
                  <c:v>87.8</c:v>
                </c:pt>
                <c:pt idx="85">
                  <c:v>87.5</c:v>
                </c:pt>
                <c:pt idx="86">
                  <c:v>87.5</c:v>
                </c:pt>
                <c:pt idx="87">
                  <c:v>88.4</c:v>
                </c:pt>
                <c:pt idx="88">
                  <c:v>88.1</c:v>
                </c:pt>
                <c:pt idx="89">
                  <c:v>88.1</c:v>
                </c:pt>
                <c:pt idx="90">
                  <c:v>88.1</c:v>
                </c:pt>
                <c:pt idx="91">
                  <c:v>87.6</c:v>
                </c:pt>
                <c:pt idx="92">
                  <c:v>87.5</c:v>
                </c:pt>
                <c:pt idx="93">
                  <c:v>86.8</c:v>
                </c:pt>
                <c:pt idx="94">
                  <c:v>86.5</c:v>
                </c:pt>
                <c:pt idx="95">
                  <c:v>86.4</c:v>
                </c:pt>
                <c:pt idx="96">
                  <c:v>86.3</c:v>
                </c:pt>
                <c:pt idx="97">
                  <c:v>86.4</c:v>
                </c:pt>
                <c:pt idx="98">
                  <c:v>85.9</c:v>
                </c:pt>
                <c:pt idx="99">
                  <c:v>86</c:v>
                </c:pt>
                <c:pt idx="100">
                  <c:v>86.6</c:v>
                </c:pt>
                <c:pt idx="101">
                  <c:v>86.8</c:v>
                </c:pt>
                <c:pt idx="102">
                  <c:v>87.2</c:v>
                </c:pt>
                <c:pt idx="103">
                  <c:v>87.4</c:v>
                </c:pt>
                <c:pt idx="104">
                  <c:v>87.4</c:v>
                </c:pt>
                <c:pt idx="105">
                  <c:v>86.2</c:v>
                </c:pt>
                <c:pt idx="106">
                  <c:v>86.4</c:v>
                </c:pt>
                <c:pt idx="107">
                  <c:v>86.8</c:v>
                </c:pt>
                <c:pt idx="108">
                  <c:v>87.3</c:v>
                </c:pt>
                <c:pt idx="109">
                  <c:v>87.2</c:v>
                </c:pt>
                <c:pt idx="110">
                  <c:v>87.2</c:v>
                </c:pt>
                <c:pt idx="111">
                  <c:v>87.2</c:v>
                </c:pt>
                <c:pt idx="112">
                  <c:v>86.4</c:v>
                </c:pt>
                <c:pt idx="113">
                  <c:v>86.4</c:v>
                </c:pt>
                <c:pt idx="114">
                  <c:v>86.3</c:v>
                </c:pt>
                <c:pt idx="115">
                  <c:v>86.7</c:v>
                </c:pt>
                <c:pt idx="116">
                  <c:v>87.1</c:v>
                </c:pt>
                <c:pt idx="117">
                  <c:v>87.1</c:v>
                </c:pt>
                <c:pt idx="118">
                  <c:v>87.3</c:v>
                </c:pt>
                <c:pt idx="119">
                  <c:v>86.6</c:v>
                </c:pt>
                <c:pt idx="120">
                  <c:v>86.8</c:v>
                </c:pt>
                <c:pt idx="121">
                  <c:v>87</c:v>
                </c:pt>
                <c:pt idx="122">
                  <c:v>87</c:v>
                </c:pt>
                <c:pt idx="123">
                  <c:v>86.8</c:v>
                </c:pt>
                <c:pt idx="124">
                  <c:v>86.9</c:v>
                </c:pt>
                <c:pt idx="125">
                  <c:v>86.9</c:v>
                </c:pt>
                <c:pt idx="126">
                  <c:v>85.7</c:v>
                </c:pt>
                <c:pt idx="127">
                  <c:v>86.3</c:v>
                </c:pt>
                <c:pt idx="128">
                  <c:v>86.3</c:v>
                </c:pt>
                <c:pt idx="129">
                  <c:v>86.3</c:v>
                </c:pt>
                <c:pt idx="130">
                  <c:v>87.1</c:v>
                </c:pt>
                <c:pt idx="131">
                  <c:v>87.3</c:v>
                </c:pt>
                <c:pt idx="132">
                  <c:v>87.4</c:v>
                </c:pt>
                <c:pt idx="133">
                  <c:v>87.3</c:v>
                </c:pt>
                <c:pt idx="134">
                  <c:v>86.2</c:v>
                </c:pt>
                <c:pt idx="135">
                  <c:v>86</c:v>
                </c:pt>
                <c:pt idx="136">
                  <c:v>86.8</c:v>
                </c:pt>
                <c:pt idx="137">
                  <c:v>87.1</c:v>
                </c:pt>
                <c:pt idx="138">
                  <c:v>87.3</c:v>
                </c:pt>
                <c:pt idx="139">
                  <c:v>84.5</c:v>
                </c:pt>
                <c:pt idx="140">
                  <c:v>86.5</c:v>
                </c:pt>
                <c:pt idx="141">
                  <c:v>87.4</c:v>
                </c:pt>
                <c:pt idx="142">
                  <c:v>87.2</c:v>
                </c:pt>
                <c:pt idx="143">
                  <c:v>87.3</c:v>
                </c:pt>
                <c:pt idx="144">
                  <c:v>87.5</c:v>
                </c:pt>
                <c:pt idx="145">
                  <c:v>87.9</c:v>
                </c:pt>
                <c:pt idx="146">
                  <c:v>88</c:v>
                </c:pt>
                <c:pt idx="147">
                  <c:v>87.8</c:v>
                </c:pt>
                <c:pt idx="148">
                  <c:v>88.1</c:v>
                </c:pt>
                <c:pt idx="149">
                  <c:v>87.5</c:v>
                </c:pt>
                <c:pt idx="150">
                  <c:v>87.6</c:v>
                </c:pt>
                <c:pt idx="151">
                  <c:v>87.1</c:v>
                </c:pt>
                <c:pt idx="152">
                  <c:v>87.4</c:v>
                </c:pt>
                <c:pt idx="153">
                  <c:v>87.3</c:v>
                </c:pt>
                <c:pt idx="154">
                  <c:v>86.9</c:v>
                </c:pt>
                <c:pt idx="155">
                  <c:v>86.1</c:v>
                </c:pt>
                <c:pt idx="156">
                  <c:v>86.3</c:v>
                </c:pt>
                <c:pt idx="157">
                  <c:v>86.3</c:v>
                </c:pt>
                <c:pt idx="158">
                  <c:v>86.6</c:v>
                </c:pt>
                <c:pt idx="159">
                  <c:v>86.8</c:v>
                </c:pt>
                <c:pt idx="160">
                  <c:v>86.8</c:v>
                </c:pt>
                <c:pt idx="161">
                  <c:v>86.7</c:v>
                </c:pt>
                <c:pt idx="162">
                  <c:v>86.5</c:v>
                </c:pt>
                <c:pt idx="163">
                  <c:v>86.4</c:v>
                </c:pt>
                <c:pt idx="164">
                  <c:v>86.6</c:v>
                </c:pt>
                <c:pt idx="165">
                  <c:v>86.7</c:v>
                </c:pt>
                <c:pt idx="166">
                  <c:v>87.2</c:v>
                </c:pt>
                <c:pt idx="167">
                  <c:v>87.2</c:v>
                </c:pt>
                <c:pt idx="168">
                  <c:v>87.2</c:v>
                </c:pt>
                <c:pt idx="169">
                  <c:v>85.8</c:v>
                </c:pt>
                <c:pt idx="170">
                  <c:v>86</c:v>
                </c:pt>
                <c:pt idx="171">
                  <c:v>87</c:v>
                </c:pt>
                <c:pt idx="172">
                  <c:v>87.1</c:v>
                </c:pt>
                <c:pt idx="173">
                  <c:v>87.5</c:v>
                </c:pt>
                <c:pt idx="174">
                  <c:v>87.6</c:v>
                </c:pt>
                <c:pt idx="175">
                  <c:v>87.9</c:v>
                </c:pt>
                <c:pt idx="176">
                  <c:v>87.8</c:v>
                </c:pt>
                <c:pt idx="177">
                  <c:v>87.3</c:v>
                </c:pt>
                <c:pt idx="178">
                  <c:v>87.1</c:v>
                </c:pt>
                <c:pt idx="179">
                  <c:v>87.4</c:v>
                </c:pt>
                <c:pt idx="180">
                  <c:v>87.7</c:v>
                </c:pt>
                <c:pt idx="181">
                  <c:v>87.9</c:v>
                </c:pt>
                <c:pt idx="182">
                  <c:v>87.8</c:v>
                </c:pt>
                <c:pt idx="183">
                  <c:v>88</c:v>
                </c:pt>
                <c:pt idx="184">
                  <c:v>88.3</c:v>
                </c:pt>
                <c:pt idx="185">
                  <c:v>88.6</c:v>
                </c:pt>
                <c:pt idx="186">
                  <c:v>88.7</c:v>
                </c:pt>
                <c:pt idx="187">
                  <c:v>88.7</c:v>
                </c:pt>
                <c:pt idx="188">
                  <c:v>88.5</c:v>
                </c:pt>
                <c:pt idx="189">
                  <c:v>88.6</c:v>
                </c:pt>
                <c:pt idx="190">
                  <c:v>88.6</c:v>
                </c:pt>
                <c:pt idx="191">
                  <c:v>87.3</c:v>
                </c:pt>
                <c:pt idx="192">
                  <c:v>86.7</c:v>
                </c:pt>
                <c:pt idx="193">
                  <c:v>86.8</c:v>
                </c:pt>
                <c:pt idx="194">
                  <c:v>87.1</c:v>
                </c:pt>
                <c:pt idx="195">
                  <c:v>87.2</c:v>
                </c:pt>
                <c:pt idx="196">
                  <c:v>87.3</c:v>
                </c:pt>
                <c:pt idx="197">
                  <c:v>86.3</c:v>
                </c:pt>
                <c:pt idx="198">
                  <c:v>86.9</c:v>
                </c:pt>
                <c:pt idx="199">
                  <c:v>87.2</c:v>
                </c:pt>
                <c:pt idx="200">
                  <c:v>88</c:v>
                </c:pt>
                <c:pt idx="201">
                  <c:v>88.5</c:v>
                </c:pt>
                <c:pt idx="202">
                  <c:v>88.7</c:v>
                </c:pt>
                <c:pt idx="203">
                  <c:v>88.1</c:v>
                </c:pt>
                <c:pt idx="204">
                  <c:v>88.3</c:v>
                </c:pt>
                <c:pt idx="205">
                  <c:v>88.1</c:v>
                </c:pt>
                <c:pt idx="206">
                  <c:v>88.3</c:v>
                </c:pt>
                <c:pt idx="207">
                  <c:v>88.7</c:v>
                </c:pt>
                <c:pt idx="208">
                  <c:v>88.9</c:v>
                </c:pt>
                <c:pt idx="209">
                  <c:v>89.1</c:v>
                </c:pt>
                <c:pt idx="210">
                  <c:v>89.3</c:v>
                </c:pt>
                <c:pt idx="211">
                  <c:v>89.5</c:v>
                </c:pt>
                <c:pt idx="212">
                  <c:v>89.7</c:v>
                </c:pt>
                <c:pt idx="213">
                  <c:v>89.6</c:v>
                </c:pt>
                <c:pt idx="214">
                  <c:v>90.2</c:v>
                </c:pt>
                <c:pt idx="215">
                  <c:v>90.4</c:v>
                </c:pt>
                <c:pt idx="216">
                  <c:v>90.3</c:v>
                </c:pt>
                <c:pt idx="217">
                  <c:v>90.4</c:v>
                </c:pt>
                <c:pt idx="218">
                  <c:v>89.7</c:v>
                </c:pt>
                <c:pt idx="219">
                  <c:v>89.8</c:v>
                </c:pt>
                <c:pt idx="220">
                  <c:v>90.2</c:v>
                </c:pt>
                <c:pt idx="221">
                  <c:v>90.7</c:v>
                </c:pt>
                <c:pt idx="222">
                  <c:v>90.9</c:v>
                </c:pt>
                <c:pt idx="223">
                  <c:v>90.9</c:v>
                </c:pt>
                <c:pt idx="224">
                  <c:v>90.9</c:v>
                </c:pt>
                <c:pt idx="225">
                  <c:v>90</c:v>
                </c:pt>
                <c:pt idx="226">
                  <c:v>90.2</c:v>
                </c:pt>
                <c:pt idx="227">
                  <c:v>90.6</c:v>
                </c:pt>
                <c:pt idx="228">
                  <c:v>90.9</c:v>
                </c:pt>
                <c:pt idx="229">
                  <c:v>90.7</c:v>
                </c:pt>
                <c:pt idx="230">
                  <c:v>90.9</c:v>
                </c:pt>
                <c:pt idx="231">
                  <c:v>91.3</c:v>
                </c:pt>
                <c:pt idx="232">
                  <c:v>89.8</c:v>
                </c:pt>
                <c:pt idx="233">
                  <c:v>90.7</c:v>
                </c:pt>
                <c:pt idx="234">
                  <c:v>90.6</c:v>
                </c:pt>
                <c:pt idx="235">
                  <c:v>90.7</c:v>
                </c:pt>
                <c:pt idx="236">
                  <c:v>91</c:v>
                </c:pt>
                <c:pt idx="237">
                  <c:v>91</c:v>
                </c:pt>
                <c:pt idx="238">
                  <c:v>91.2</c:v>
                </c:pt>
                <c:pt idx="239">
                  <c:v>90.3</c:v>
                </c:pt>
                <c:pt idx="240">
                  <c:v>89.8</c:v>
                </c:pt>
                <c:pt idx="241">
                  <c:v>90.9</c:v>
                </c:pt>
                <c:pt idx="242">
                  <c:v>90.9</c:v>
                </c:pt>
                <c:pt idx="243">
                  <c:v>90.8</c:v>
                </c:pt>
                <c:pt idx="244">
                  <c:v>91.1</c:v>
                </c:pt>
                <c:pt idx="245">
                  <c:v>91.3</c:v>
                </c:pt>
                <c:pt idx="246">
                  <c:v>91.1</c:v>
                </c:pt>
                <c:pt idx="247">
                  <c:v>88.9</c:v>
                </c:pt>
                <c:pt idx="248">
                  <c:v>89.1</c:v>
                </c:pt>
                <c:pt idx="249">
                  <c:v>90.6</c:v>
                </c:pt>
                <c:pt idx="250">
                  <c:v>90.9</c:v>
                </c:pt>
                <c:pt idx="251">
                  <c:v>91.1</c:v>
                </c:pt>
                <c:pt idx="252">
                  <c:v>91.1</c:v>
                </c:pt>
                <c:pt idx="253">
                  <c:v>89.4</c:v>
                </c:pt>
                <c:pt idx="254">
                  <c:v>89.7</c:v>
                </c:pt>
                <c:pt idx="255">
                  <c:v>89</c:v>
                </c:pt>
                <c:pt idx="256">
                  <c:v>90.2</c:v>
                </c:pt>
                <c:pt idx="257">
                  <c:v>90.3</c:v>
                </c:pt>
                <c:pt idx="258">
                  <c:v>90.6</c:v>
                </c:pt>
                <c:pt idx="259">
                  <c:v>90.8</c:v>
                </c:pt>
                <c:pt idx="260">
                  <c:v>89.5</c:v>
                </c:pt>
                <c:pt idx="261">
                  <c:v>89.9</c:v>
                </c:pt>
                <c:pt idx="262">
                  <c:v>90.4</c:v>
                </c:pt>
                <c:pt idx="263">
                  <c:v>90.3</c:v>
                </c:pt>
                <c:pt idx="264">
                  <c:v>90.6</c:v>
                </c:pt>
                <c:pt idx="265">
                  <c:v>90.5</c:v>
                </c:pt>
                <c:pt idx="266">
                  <c:v>90.6</c:v>
                </c:pt>
                <c:pt idx="267">
                  <c:v>90</c:v>
                </c:pt>
                <c:pt idx="268">
                  <c:v>90.4</c:v>
                </c:pt>
                <c:pt idx="269">
                  <c:v>90.5</c:v>
                </c:pt>
                <c:pt idx="270">
                  <c:v>91</c:v>
                </c:pt>
                <c:pt idx="271">
                  <c:v>91.5</c:v>
                </c:pt>
                <c:pt idx="272">
                  <c:v>91</c:v>
                </c:pt>
                <c:pt idx="273">
                  <c:v>90.8</c:v>
                </c:pt>
                <c:pt idx="274">
                  <c:v>90.4</c:v>
                </c:pt>
                <c:pt idx="275">
                  <c:v>90.9</c:v>
                </c:pt>
                <c:pt idx="276">
                  <c:v>91.2</c:v>
                </c:pt>
                <c:pt idx="277">
                  <c:v>91.6</c:v>
                </c:pt>
                <c:pt idx="278">
                  <c:v>90</c:v>
                </c:pt>
                <c:pt idx="279">
                  <c:v>90.1</c:v>
                </c:pt>
                <c:pt idx="280">
                  <c:v>90.5</c:v>
                </c:pt>
                <c:pt idx="281">
                  <c:v>90.6</c:v>
                </c:pt>
                <c:pt idx="282">
                  <c:v>91.1</c:v>
                </c:pt>
                <c:pt idx="283">
                  <c:v>90.8</c:v>
                </c:pt>
                <c:pt idx="284">
                  <c:v>91.3</c:v>
                </c:pt>
                <c:pt idx="285">
                  <c:v>91.4</c:v>
                </c:pt>
                <c:pt idx="286">
                  <c:v>91.4</c:v>
                </c:pt>
                <c:pt idx="287">
                  <c:v>91.7</c:v>
                </c:pt>
                <c:pt idx="288">
                  <c:v>91</c:v>
                </c:pt>
                <c:pt idx="289">
                  <c:v>91.2</c:v>
                </c:pt>
                <c:pt idx="290">
                  <c:v>91.6</c:v>
                </c:pt>
                <c:pt idx="291">
                  <c:v>92.1</c:v>
                </c:pt>
                <c:pt idx="292">
                  <c:v>92.1</c:v>
                </c:pt>
                <c:pt idx="293">
                  <c:v>92</c:v>
                </c:pt>
                <c:pt idx="294">
                  <c:v>92.2</c:v>
                </c:pt>
                <c:pt idx="295">
                  <c:v>91.7</c:v>
                </c:pt>
                <c:pt idx="296">
                  <c:v>91.2</c:v>
                </c:pt>
                <c:pt idx="297">
                  <c:v>92.3</c:v>
                </c:pt>
                <c:pt idx="298">
                  <c:v>92.4</c:v>
                </c:pt>
                <c:pt idx="299">
                  <c:v>92.5</c:v>
                </c:pt>
                <c:pt idx="300">
                  <c:v>92.6</c:v>
                </c:pt>
                <c:pt idx="301">
                  <c:v>92.7</c:v>
                </c:pt>
                <c:pt idx="302">
                  <c:v>92</c:v>
                </c:pt>
                <c:pt idx="303">
                  <c:v>91.6</c:v>
                </c:pt>
                <c:pt idx="304">
                  <c:v>91.1</c:v>
                </c:pt>
                <c:pt idx="305">
                  <c:v>92.9</c:v>
                </c:pt>
                <c:pt idx="306">
                  <c:v>92.9</c:v>
                </c:pt>
                <c:pt idx="307">
                  <c:v>92.7</c:v>
                </c:pt>
                <c:pt idx="308">
                  <c:v>92.7</c:v>
                </c:pt>
                <c:pt idx="309">
                  <c:v>92</c:v>
                </c:pt>
                <c:pt idx="310">
                  <c:v>91.4</c:v>
                </c:pt>
                <c:pt idx="311">
                  <c:v>91.7</c:v>
                </c:pt>
                <c:pt idx="312">
                  <c:v>91.9</c:v>
                </c:pt>
                <c:pt idx="313">
                  <c:v>92.7</c:v>
                </c:pt>
                <c:pt idx="314">
                  <c:v>92.3</c:v>
                </c:pt>
                <c:pt idx="315">
                  <c:v>91.8</c:v>
                </c:pt>
                <c:pt idx="316">
                  <c:v>91.6</c:v>
                </c:pt>
                <c:pt idx="317">
                  <c:v>91.3</c:v>
                </c:pt>
                <c:pt idx="318">
                  <c:v>91.9</c:v>
                </c:pt>
                <c:pt idx="319">
                  <c:v>92.1</c:v>
                </c:pt>
                <c:pt idx="320">
                  <c:v>92.4</c:v>
                </c:pt>
                <c:pt idx="321">
                  <c:v>92.5</c:v>
                </c:pt>
                <c:pt idx="322">
                  <c:v>92.5</c:v>
                </c:pt>
                <c:pt idx="323">
                  <c:v>91.9</c:v>
                </c:pt>
                <c:pt idx="324">
                  <c:v>92.3</c:v>
                </c:pt>
                <c:pt idx="325">
                  <c:v>92.8</c:v>
                </c:pt>
                <c:pt idx="326">
                  <c:v>92.4</c:v>
                </c:pt>
                <c:pt idx="327">
                  <c:v>93.2</c:v>
                </c:pt>
                <c:pt idx="328">
                  <c:v>93.2</c:v>
                </c:pt>
                <c:pt idx="329">
                  <c:v>93.2</c:v>
                </c:pt>
                <c:pt idx="330">
                  <c:v>92.9</c:v>
                </c:pt>
                <c:pt idx="331">
                  <c:v>93.2</c:v>
                </c:pt>
                <c:pt idx="332">
                  <c:v>93.5</c:v>
                </c:pt>
                <c:pt idx="333">
                  <c:v>93.5</c:v>
                </c:pt>
                <c:pt idx="334">
                  <c:v>93.7</c:v>
                </c:pt>
                <c:pt idx="335">
                  <c:v>92.5</c:v>
                </c:pt>
                <c:pt idx="336">
                  <c:v>92</c:v>
                </c:pt>
                <c:pt idx="337">
                  <c:v>92.1</c:v>
                </c:pt>
                <c:pt idx="338">
                  <c:v>92.6</c:v>
                </c:pt>
                <c:pt idx="339">
                  <c:v>91.8</c:v>
                </c:pt>
                <c:pt idx="340">
                  <c:v>92.1</c:v>
                </c:pt>
                <c:pt idx="341">
                  <c:v>92.2</c:v>
                </c:pt>
                <c:pt idx="342">
                  <c:v>92</c:v>
                </c:pt>
                <c:pt idx="343">
                  <c:v>92.2</c:v>
                </c:pt>
                <c:pt idx="344">
                  <c:v>91.7</c:v>
                </c:pt>
                <c:pt idx="345">
                  <c:v>90.9</c:v>
                </c:pt>
                <c:pt idx="346">
                  <c:v>91.4</c:v>
                </c:pt>
                <c:pt idx="347">
                  <c:v>91.9</c:v>
                </c:pt>
                <c:pt idx="348">
                  <c:v>91.7</c:v>
                </c:pt>
                <c:pt idx="349">
                  <c:v>92.1</c:v>
                </c:pt>
                <c:pt idx="350">
                  <c:v>92.2</c:v>
                </c:pt>
                <c:pt idx="351">
                  <c:v>91.5</c:v>
                </c:pt>
                <c:pt idx="352">
                  <c:v>90.8</c:v>
                </c:pt>
                <c:pt idx="353">
                  <c:v>90.9</c:v>
                </c:pt>
                <c:pt idx="354">
                  <c:v>91.5</c:v>
                </c:pt>
                <c:pt idx="355">
                  <c:v>91.7</c:v>
                </c:pt>
                <c:pt idx="356">
                  <c:v>91.9</c:v>
                </c:pt>
                <c:pt idx="357">
                  <c:v>91.7</c:v>
                </c:pt>
                <c:pt idx="358">
                  <c:v>91.6</c:v>
                </c:pt>
                <c:pt idx="359">
                  <c:v>92.2</c:v>
                </c:pt>
                <c:pt idx="360">
                  <c:v>92.4</c:v>
                </c:pt>
                <c:pt idx="361">
                  <c:v>92.2</c:v>
                </c:pt>
                <c:pt idx="362">
                  <c:v>92.4</c:v>
                </c:pt>
                <c:pt idx="363">
                  <c:v>92.1</c:v>
                </c:pt>
                <c:pt idx="364">
                  <c:v>92.1</c:v>
                </c:pt>
                <c:pt idx="365">
                  <c:v>91.9</c:v>
                </c:pt>
              </c:numCache>
            </c:numRef>
          </c:val>
          <c:smooth val="0"/>
          <c:extLst>
            <c:ext xmlns:c16="http://schemas.microsoft.com/office/drawing/2014/chart" uri="{C3380CC4-5D6E-409C-BE32-E72D297353CC}">
              <c16:uniqueId val="{00000003-2816-4066-9D8B-4EF1867CCB6F}"/>
            </c:ext>
          </c:extLst>
        </c:ser>
        <c:ser>
          <c:idx val="1"/>
          <c:order val="4"/>
          <c:tx>
            <c:strRef>
              <c:f>Sheet1!$AH$4</c:f>
              <c:strCache>
                <c:ptCount val="1"/>
                <c:pt idx="0">
                  <c:v>2020</c:v>
                </c:pt>
              </c:strCache>
            </c:strRef>
          </c:tx>
          <c:spPr>
            <a:ln w="57150" cap="rnd">
              <a:solidFill>
                <a:schemeClr val="accent6"/>
              </a:solidFill>
              <a:round/>
            </a:ln>
            <a:effectLst/>
          </c:spPr>
          <c:marker>
            <c:symbol val="none"/>
          </c:marker>
          <c:cat>
            <c:numRef>
              <c:f>Sheet1!$AF$5:$AF$369</c:f>
              <c:numCache>
                <c:formatCode>d\-mmm\-yy</c:formatCode>
                <c:ptCount val="365"/>
                <c:pt idx="0">
                  <c:v>40909</c:v>
                </c:pt>
                <c:pt idx="1">
                  <c:v>40910</c:v>
                </c:pt>
                <c:pt idx="2">
                  <c:v>40911</c:v>
                </c:pt>
                <c:pt idx="3">
                  <c:v>40912</c:v>
                </c:pt>
                <c:pt idx="4">
                  <c:v>40913</c:v>
                </c:pt>
                <c:pt idx="5">
                  <c:v>40914</c:v>
                </c:pt>
                <c:pt idx="6">
                  <c:v>40915</c:v>
                </c:pt>
                <c:pt idx="7">
                  <c:v>40916</c:v>
                </c:pt>
                <c:pt idx="8">
                  <c:v>40917</c:v>
                </c:pt>
                <c:pt idx="9">
                  <c:v>40918</c:v>
                </c:pt>
                <c:pt idx="10">
                  <c:v>40919</c:v>
                </c:pt>
                <c:pt idx="11">
                  <c:v>40920</c:v>
                </c:pt>
                <c:pt idx="12">
                  <c:v>40921</c:v>
                </c:pt>
                <c:pt idx="13">
                  <c:v>40922</c:v>
                </c:pt>
                <c:pt idx="14">
                  <c:v>40923</c:v>
                </c:pt>
                <c:pt idx="15">
                  <c:v>40924</c:v>
                </c:pt>
                <c:pt idx="16">
                  <c:v>40925</c:v>
                </c:pt>
                <c:pt idx="17">
                  <c:v>40926</c:v>
                </c:pt>
                <c:pt idx="18">
                  <c:v>40927</c:v>
                </c:pt>
                <c:pt idx="19">
                  <c:v>40928</c:v>
                </c:pt>
                <c:pt idx="20">
                  <c:v>40929</c:v>
                </c:pt>
                <c:pt idx="21">
                  <c:v>40930</c:v>
                </c:pt>
                <c:pt idx="22">
                  <c:v>40931</c:v>
                </c:pt>
                <c:pt idx="23">
                  <c:v>40932</c:v>
                </c:pt>
                <c:pt idx="24">
                  <c:v>40933</c:v>
                </c:pt>
                <c:pt idx="25">
                  <c:v>40934</c:v>
                </c:pt>
                <c:pt idx="26">
                  <c:v>40935</c:v>
                </c:pt>
                <c:pt idx="27">
                  <c:v>40936</c:v>
                </c:pt>
                <c:pt idx="28">
                  <c:v>40937</c:v>
                </c:pt>
                <c:pt idx="29">
                  <c:v>40938</c:v>
                </c:pt>
                <c:pt idx="30">
                  <c:v>40939</c:v>
                </c:pt>
                <c:pt idx="31">
                  <c:v>40940</c:v>
                </c:pt>
                <c:pt idx="32">
                  <c:v>40941</c:v>
                </c:pt>
                <c:pt idx="33">
                  <c:v>40942</c:v>
                </c:pt>
                <c:pt idx="34">
                  <c:v>40943</c:v>
                </c:pt>
                <c:pt idx="35">
                  <c:v>40944</c:v>
                </c:pt>
                <c:pt idx="36">
                  <c:v>40945</c:v>
                </c:pt>
                <c:pt idx="37">
                  <c:v>40946</c:v>
                </c:pt>
                <c:pt idx="38">
                  <c:v>40947</c:v>
                </c:pt>
                <c:pt idx="39">
                  <c:v>40948</c:v>
                </c:pt>
                <c:pt idx="40">
                  <c:v>40949</c:v>
                </c:pt>
                <c:pt idx="41">
                  <c:v>40950</c:v>
                </c:pt>
                <c:pt idx="42">
                  <c:v>40951</c:v>
                </c:pt>
                <c:pt idx="43">
                  <c:v>40952</c:v>
                </c:pt>
                <c:pt idx="44">
                  <c:v>40953</c:v>
                </c:pt>
                <c:pt idx="45">
                  <c:v>40954</c:v>
                </c:pt>
                <c:pt idx="46">
                  <c:v>40955</c:v>
                </c:pt>
                <c:pt idx="47">
                  <c:v>40956</c:v>
                </c:pt>
                <c:pt idx="48">
                  <c:v>40957</c:v>
                </c:pt>
                <c:pt idx="49">
                  <c:v>40958</c:v>
                </c:pt>
                <c:pt idx="50">
                  <c:v>40959</c:v>
                </c:pt>
                <c:pt idx="51">
                  <c:v>40960</c:v>
                </c:pt>
                <c:pt idx="52">
                  <c:v>40961</c:v>
                </c:pt>
                <c:pt idx="53">
                  <c:v>40962</c:v>
                </c:pt>
                <c:pt idx="54">
                  <c:v>40963</c:v>
                </c:pt>
                <c:pt idx="55">
                  <c:v>40964</c:v>
                </c:pt>
                <c:pt idx="56">
                  <c:v>40965</c:v>
                </c:pt>
                <c:pt idx="57">
                  <c:v>40966</c:v>
                </c:pt>
                <c:pt idx="58">
                  <c:v>40967</c:v>
                </c:pt>
                <c:pt idx="59">
                  <c:v>40969</c:v>
                </c:pt>
                <c:pt idx="60">
                  <c:v>40970</c:v>
                </c:pt>
                <c:pt idx="61">
                  <c:v>40971</c:v>
                </c:pt>
                <c:pt idx="62">
                  <c:v>40972</c:v>
                </c:pt>
                <c:pt idx="63">
                  <c:v>40973</c:v>
                </c:pt>
                <c:pt idx="64">
                  <c:v>40974</c:v>
                </c:pt>
                <c:pt idx="65">
                  <c:v>40975</c:v>
                </c:pt>
                <c:pt idx="66">
                  <c:v>40976</c:v>
                </c:pt>
                <c:pt idx="67">
                  <c:v>40977</c:v>
                </c:pt>
                <c:pt idx="68">
                  <c:v>40978</c:v>
                </c:pt>
                <c:pt idx="69">
                  <c:v>40979</c:v>
                </c:pt>
                <c:pt idx="70">
                  <c:v>40980</c:v>
                </c:pt>
                <c:pt idx="71">
                  <c:v>40981</c:v>
                </c:pt>
                <c:pt idx="72">
                  <c:v>40982</c:v>
                </c:pt>
                <c:pt idx="73">
                  <c:v>40983</c:v>
                </c:pt>
                <c:pt idx="74">
                  <c:v>40984</c:v>
                </c:pt>
                <c:pt idx="75">
                  <c:v>40985</c:v>
                </c:pt>
                <c:pt idx="76">
                  <c:v>40986</c:v>
                </c:pt>
                <c:pt idx="77">
                  <c:v>40987</c:v>
                </c:pt>
                <c:pt idx="78">
                  <c:v>40988</c:v>
                </c:pt>
                <c:pt idx="79">
                  <c:v>40989</c:v>
                </c:pt>
                <c:pt idx="80">
                  <c:v>40990</c:v>
                </c:pt>
                <c:pt idx="81">
                  <c:v>40991</c:v>
                </c:pt>
                <c:pt idx="82">
                  <c:v>40992</c:v>
                </c:pt>
                <c:pt idx="83">
                  <c:v>40993</c:v>
                </c:pt>
                <c:pt idx="84">
                  <c:v>40994</c:v>
                </c:pt>
                <c:pt idx="85">
                  <c:v>40995</c:v>
                </c:pt>
                <c:pt idx="86">
                  <c:v>40996</c:v>
                </c:pt>
                <c:pt idx="87">
                  <c:v>40997</c:v>
                </c:pt>
                <c:pt idx="88">
                  <c:v>40998</c:v>
                </c:pt>
                <c:pt idx="89">
                  <c:v>40999</c:v>
                </c:pt>
                <c:pt idx="90">
                  <c:v>41000</c:v>
                </c:pt>
                <c:pt idx="91">
                  <c:v>41001</c:v>
                </c:pt>
                <c:pt idx="92">
                  <c:v>41002</c:v>
                </c:pt>
                <c:pt idx="93">
                  <c:v>41003</c:v>
                </c:pt>
                <c:pt idx="94">
                  <c:v>41004</c:v>
                </c:pt>
                <c:pt idx="95">
                  <c:v>41005</c:v>
                </c:pt>
                <c:pt idx="96">
                  <c:v>41006</c:v>
                </c:pt>
                <c:pt idx="97">
                  <c:v>41007</c:v>
                </c:pt>
                <c:pt idx="98">
                  <c:v>41008</c:v>
                </c:pt>
                <c:pt idx="99">
                  <c:v>41009</c:v>
                </c:pt>
                <c:pt idx="100">
                  <c:v>41010</c:v>
                </c:pt>
                <c:pt idx="101">
                  <c:v>41011</c:v>
                </c:pt>
                <c:pt idx="102">
                  <c:v>41012</c:v>
                </c:pt>
                <c:pt idx="103">
                  <c:v>41013</c:v>
                </c:pt>
                <c:pt idx="104">
                  <c:v>41014</c:v>
                </c:pt>
                <c:pt idx="105">
                  <c:v>41015</c:v>
                </c:pt>
                <c:pt idx="106">
                  <c:v>41016</c:v>
                </c:pt>
                <c:pt idx="107">
                  <c:v>41017</c:v>
                </c:pt>
                <c:pt idx="108">
                  <c:v>41018</c:v>
                </c:pt>
                <c:pt idx="109">
                  <c:v>41019</c:v>
                </c:pt>
                <c:pt idx="110">
                  <c:v>41020</c:v>
                </c:pt>
                <c:pt idx="111">
                  <c:v>41021</c:v>
                </c:pt>
                <c:pt idx="112">
                  <c:v>41022</c:v>
                </c:pt>
                <c:pt idx="113">
                  <c:v>41023</c:v>
                </c:pt>
                <c:pt idx="114">
                  <c:v>41024</c:v>
                </c:pt>
                <c:pt idx="115">
                  <c:v>41025</c:v>
                </c:pt>
                <c:pt idx="116">
                  <c:v>41026</c:v>
                </c:pt>
                <c:pt idx="117">
                  <c:v>41027</c:v>
                </c:pt>
                <c:pt idx="118">
                  <c:v>41028</c:v>
                </c:pt>
                <c:pt idx="119">
                  <c:v>41029</c:v>
                </c:pt>
                <c:pt idx="120">
                  <c:v>41030</c:v>
                </c:pt>
                <c:pt idx="121">
                  <c:v>41031</c:v>
                </c:pt>
                <c:pt idx="122">
                  <c:v>41032</c:v>
                </c:pt>
                <c:pt idx="123">
                  <c:v>41033</c:v>
                </c:pt>
                <c:pt idx="124">
                  <c:v>41034</c:v>
                </c:pt>
                <c:pt idx="125">
                  <c:v>41035</c:v>
                </c:pt>
                <c:pt idx="126">
                  <c:v>41036</c:v>
                </c:pt>
                <c:pt idx="127">
                  <c:v>41037</c:v>
                </c:pt>
                <c:pt idx="128">
                  <c:v>41038</c:v>
                </c:pt>
                <c:pt idx="129">
                  <c:v>41039</c:v>
                </c:pt>
                <c:pt idx="130">
                  <c:v>41040</c:v>
                </c:pt>
                <c:pt idx="131">
                  <c:v>41041</c:v>
                </c:pt>
                <c:pt idx="132">
                  <c:v>41042</c:v>
                </c:pt>
                <c:pt idx="133">
                  <c:v>41043</c:v>
                </c:pt>
                <c:pt idx="134">
                  <c:v>41044</c:v>
                </c:pt>
                <c:pt idx="135">
                  <c:v>41045</c:v>
                </c:pt>
                <c:pt idx="136">
                  <c:v>41046</c:v>
                </c:pt>
                <c:pt idx="137">
                  <c:v>41047</c:v>
                </c:pt>
                <c:pt idx="138">
                  <c:v>41048</c:v>
                </c:pt>
                <c:pt idx="139">
                  <c:v>41049</c:v>
                </c:pt>
                <c:pt idx="140">
                  <c:v>41050</c:v>
                </c:pt>
                <c:pt idx="141">
                  <c:v>41051</c:v>
                </c:pt>
                <c:pt idx="142">
                  <c:v>41052</c:v>
                </c:pt>
                <c:pt idx="143">
                  <c:v>41053</c:v>
                </c:pt>
                <c:pt idx="144">
                  <c:v>41054</c:v>
                </c:pt>
                <c:pt idx="145">
                  <c:v>41055</c:v>
                </c:pt>
                <c:pt idx="146">
                  <c:v>41056</c:v>
                </c:pt>
                <c:pt idx="147">
                  <c:v>41057</c:v>
                </c:pt>
                <c:pt idx="148">
                  <c:v>41058</c:v>
                </c:pt>
                <c:pt idx="149">
                  <c:v>41059</c:v>
                </c:pt>
                <c:pt idx="150">
                  <c:v>41060</c:v>
                </c:pt>
                <c:pt idx="151">
                  <c:v>41061</c:v>
                </c:pt>
                <c:pt idx="152">
                  <c:v>41062</c:v>
                </c:pt>
                <c:pt idx="153">
                  <c:v>41063</c:v>
                </c:pt>
                <c:pt idx="154">
                  <c:v>41064</c:v>
                </c:pt>
                <c:pt idx="155">
                  <c:v>41065</c:v>
                </c:pt>
                <c:pt idx="156">
                  <c:v>41066</c:v>
                </c:pt>
                <c:pt idx="157">
                  <c:v>41067</c:v>
                </c:pt>
                <c:pt idx="158">
                  <c:v>41068</c:v>
                </c:pt>
                <c:pt idx="159">
                  <c:v>41069</c:v>
                </c:pt>
                <c:pt idx="160">
                  <c:v>41070</c:v>
                </c:pt>
                <c:pt idx="161">
                  <c:v>41071</c:v>
                </c:pt>
                <c:pt idx="162">
                  <c:v>41072</c:v>
                </c:pt>
                <c:pt idx="163">
                  <c:v>41073</c:v>
                </c:pt>
                <c:pt idx="164">
                  <c:v>41074</c:v>
                </c:pt>
                <c:pt idx="165">
                  <c:v>41075</c:v>
                </c:pt>
                <c:pt idx="166">
                  <c:v>41076</c:v>
                </c:pt>
                <c:pt idx="167">
                  <c:v>41077</c:v>
                </c:pt>
                <c:pt idx="168">
                  <c:v>41078</c:v>
                </c:pt>
                <c:pt idx="169">
                  <c:v>41079</c:v>
                </c:pt>
                <c:pt idx="170">
                  <c:v>41080</c:v>
                </c:pt>
                <c:pt idx="171">
                  <c:v>41081</c:v>
                </c:pt>
                <c:pt idx="172">
                  <c:v>41082</c:v>
                </c:pt>
                <c:pt idx="173">
                  <c:v>41083</c:v>
                </c:pt>
                <c:pt idx="174">
                  <c:v>41084</c:v>
                </c:pt>
                <c:pt idx="175">
                  <c:v>41085</c:v>
                </c:pt>
                <c:pt idx="176">
                  <c:v>41086</c:v>
                </c:pt>
                <c:pt idx="177">
                  <c:v>41087</c:v>
                </c:pt>
                <c:pt idx="178">
                  <c:v>41088</c:v>
                </c:pt>
                <c:pt idx="179">
                  <c:v>41089</c:v>
                </c:pt>
                <c:pt idx="180">
                  <c:v>41090</c:v>
                </c:pt>
                <c:pt idx="181">
                  <c:v>41091</c:v>
                </c:pt>
                <c:pt idx="182">
                  <c:v>41092</c:v>
                </c:pt>
                <c:pt idx="183">
                  <c:v>41093</c:v>
                </c:pt>
                <c:pt idx="184">
                  <c:v>41094</c:v>
                </c:pt>
                <c:pt idx="185">
                  <c:v>41095</c:v>
                </c:pt>
                <c:pt idx="186">
                  <c:v>41096</c:v>
                </c:pt>
                <c:pt idx="187">
                  <c:v>41097</c:v>
                </c:pt>
                <c:pt idx="188">
                  <c:v>41098</c:v>
                </c:pt>
                <c:pt idx="189">
                  <c:v>41099</c:v>
                </c:pt>
                <c:pt idx="190">
                  <c:v>41100</c:v>
                </c:pt>
                <c:pt idx="191">
                  <c:v>41101</c:v>
                </c:pt>
                <c:pt idx="192">
                  <c:v>41102</c:v>
                </c:pt>
                <c:pt idx="193">
                  <c:v>41103</c:v>
                </c:pt>
                <c:pt idx="194">
                  <c:v>41104</c:v>
                </c:pt>
                <c:pt idx="195">
                  <c:v>41105</c:v>
                </c:pt>
                <c:pt idx="196">
                  <c:v>41106</c:v>
                </c:pt>
                <c:pt idx="197">
                  <c:v>41107</c:v>
                </c:pt>
                <c:pt idx="198">
                  <c:v>41108</c:v>
                </c:pt>
                <c:pt idx="199">
                  <c:v>41109</c:v>
                </c:pt>
                <c:pt idx="200">
                  <c:v>41110</c:v>
                </c:pt>
                <c:pt idx="201">
                  <c:v>41111</c:v>
                </c:pt>
                <c:pt idx="202">
                  <c:v>41112</c:v>
                </c:pt>
                <c:pt idx="203">
                  <c:v>41113</c:v>
                </c:pt>
                <c:pt idx="204">
                  <c:v>41114</c:v>
                </c:pt>
                <c:pt idx="205">
                  <c:v>41115</c:v>
                </c:pt>
                <c:pt idx="206">
                  <c:v>41116</c:v>
                </c:pt>
                <c:pt idx="207">
                  <c:v>41117</c:v>
                </c:pt>
                <c:pt idx="208">
                  <c:v>41118</c:v>
                </c:pt>
                <c:pt idx="209">
                  <c:v>41119</c:v>
                </c:pt>
                <c:pt idx="210">
                  <c:v>41120</c:v>
                </c:pt>
                <c:pt idx="211">
                  <c:v>41121</c:v>
                </c:pt>
                <c:pt idx="212">
                  <c:v>41122</c:v>
                </c:pt>
                <c:pt idx="213">
                  <c:v>41123</c:v>
                </c:pt>
                <c:pt idx="214">
                  <c:v>41124</c:v>
                </c:pt>
                <c:pt idx="215">
                  <c:v>41125</c:v>
                </c:pt>
                <c:pt idx="216">
                  <c:v>41126</c:v>
                </c:pt>
                <c:pt idx="217">
                  <c:v>41127</c:v>
                </c:pt>
                <c:pt idx="218">
                  <c:v>41128</c:v>
                </c:pt>
                <c:pt idx="219">
                  <c:v>41129</c:v>
                </c:pt>
                <c:pt idx="220">
                  <c:v>41130</c:v>
                </c:pt>
                <c:pt idx="221">
                  <c:v>41131</c:v>
                </c:pt>
                <c:pt idx="222">
                  <c:v>41132</c:v>
                </c:pt>
                <c:pt idx="223">
                  <c:v>41133</c:v>
                </c:pt>
                <c:pt idx="224">
                  <c:v>41134</c:v>
                </c:pt>
                <c:pt idx="225">
                  <c:v>41135</c:v>
                </c:pt>
                <c:pt idx="226">
                  <c:v>41136</c:v>
                </c:pt>
                <c:pt idx="227">
                  <c:v>41137</c:v>
                </c:pt>
                <c:pt idx="228">
                  <c:v>41138</c:v>
                </c:pt>
                <c:pt idx="229">
                  <c:v>41139</c:v>
                </c:pt>
                <c:pt idx="230">
                  <c:v>41140</c:v>
                </c:pt>
                <c:pt idx="231">
                  <c:v>41141</c:v>
                </c:pt>
                <c:pt idx="232">
                  <c:v>41142</c:v>
                </c:pt>
                <c:pt idx="233">
                  <c:v>41143</c:v>
                </c:pt>
                <c:pt idx="234">
                  <c:v>41144</c:v>
                </c:pt>
                <c:pt idx="235">
                  <c:v>41145</c:v>
                </c:pt>
                <c:pt idx="236">
                  <c:v>41146</c:v>
                </c:pt>
                <c:pt idx="237">
                  <c:v>41147</c:v>
                </c:pt>
                <c:pt idx="238">
                  <c:v>41148</c:v>
                </c:pt>
                <c:pt idx="239">
                  <c:v>41149</c:v>
                </c:pt>
                <c:pt idx="240">
                  <c:v>41150</c:v>
                </c:pt>
                <c:pt idx="241">
                  <c:v>41151</c:v>
                </c:pt>
                <c:pt idx="242">
                  <c:v>41152</c:v>
                </c:pt>
                <c:pt idx="243">
                  <c:v>41153</c:v>
                </c:pt>
                <c:pt idx="244">
                  <c:v>41154</c:v>
                </c:pt>
                <c:pt idx="245">
                  <c:v>41155</c:v>
                </c:pt>
                <c:pt idx="246">
                  <c:v>41156</c:v>
                </c:pt>
                <c:pt idx="247">
                  <c:v>41157</c:v>
                </c:pt>
                <c:pt idx="248">
                  <c:v>41158</c:v>
                </c:pt>
                <c:pt idx="249">
                  <c:v>41159</c:v>
                </c:pt>
                <c:pt idx="250">
                  <c:v>41160</c:v>
                </c:pt>
                <c:pt idx="251">
                  <c:v>41161</c:v>
                </c:pt>
                <c:pt idx="252">
                  <c:v>41162</c:v>
                </c:pt>
                <c:pt idx="253">
                  <c:v>41163</c:v>
                </c:pt>
                <c:pt idx="254">
                  <c:v>41164</c:v>
                </c:pt>
                <c:pt idx="255">
                  <c:v>41165</c:v>
                </c:pt>
                <c:pt idx="256">
                  <c:v>41166</c:v>
                </c:pt>
                <c:pt idx="257">
                  <c:v>41167</c:v>
                </c:pt>
                <c:pt idx="258">
                  <c:v>41168</c:v>
                </c:pt>
                <c:pt idx="259">
                  <c:v>41169</c:v>
                </c:pt>
                <c:pt idx="260">
                  <c:v>41170</c:v>
                </c:pt>
                <c:pt idx="261">
                  <c:v>41171</c:v>
                </c:pt>
                <c:pt idx="262">
                  <c:v>41172</c:v>
                </c:pt>
                <c:pt idx="263">
                  <c:v>41173</c:v>
                </c:pt>
                <c:pt idx="264">
                  <c:v>41174</c:v>
                </c:pt>
                <c:pt idx="265">
                  <c:v>41175</c:v>
                </c:pt>
                <c:pt idx="266">
                  <c:v>41176</c:v>
                </c:pt>
                <c:pt idx="267">
                  <c:v>41177</c:v>
                </c:pt>
                <c:pt idx="268">
                  <c:v>41178</c:v>
                </c:pt>
                <c:pt idx="269">
                  <c:v>41179</c:v>
                </c:pt>
                <c:pt idx="270">
                  <c:v>41180</c:v>
                </c:pt>
                <c:pt idx="271">
                  <c:v>41181</c:v>
                </c:pt>
                <c:pt idx="272">
                  <c:v>41182</c:v>
                </c:pt>
                <c:pt idx="273">
                  <c:v>41183</c:v>
                </c:pt>
                <c:pt idx="274">
                  <c:v>41184</c:v>
                </c:pt>
                <c:pt idx="275">
                  <c:v>41185</c:v>
                </c:pt>
                <c:pt idx="276">
                  <c:v>41186</c:v>
                </c:pt>
                <c:pt idx="277">
                  <c:v>41187</c:v>
                </c:pt>
                <c:pt idx="278">
                  <c:v>41188</c:v>
                </c:pt>
                <c:pt idx="279">
                  <c:v>41189</c:v>
                </c:pt>
                <c:pt idx="280">
                  <c:v>41190</c:v>
                </c:pt>
                <c:pt idx="281">
                  <c:v>41191</c:v>
                </c:pt>
                <c:pt idx="282">
                  <c:v>41192</c:v>
                </c:pt>
                <c:pt idx="283">
                  <c:v>41193</c:v>
                </c:pt>
                <c:pt idx="284">
                  <c:v>41194</c:v>
                </c:pt>
                <c:pt idx="285">
                  <c:v>41195</c:v>
                </c:pt>
                <c:pt idx="286">
                  <c:v>41196</c:v>
                </c:pt>
                <c:pt idx="287">
                  <c:v>41197</c:v>
                </c:pt>
                <c:pt idx="288">
                  <c:v>41198</c:v>
                </c:pt>
                <c:pt idx="289">
                  <c:v>41199</c:v>
                </c:pt>
                <c:pt idx="290">
                  <c:v>41200</c:v>
                </c:pt>
                <c:pt idx="291">
                  <c:v>41201</c:v>
                </c:pt>
                <c:pt idx="292">
                  <c:v>41202</c:v>
                </c:pt>
                <c:pt idx="293">
                  <c:v>41203</c:v>
                </c:pt>
                <c:pt idx="294">
                  <c:v>41204</c:v>
                </c:pt>
                <c:pt idx="295">
                  <c:v>41205</c:v>
                </c:pt>
                <c:pt idx="296">
                  <c:v>41206</c:v>
                </c:pt>
                <c:pt idx="297">
                  <c:v>41207</c:v>
                </c:pt>
                <c:pt idx="298">
                  <c:v>41208</c:v>
                </c:pt>
                <c:pt idx="299">
                  <c:v>41209</c:v>
                </c:pt>
                <c:pt idx="300">
                  <c:v>41210</c:v>
                </c:pt>
                <c:pt idx="301">
                  <c:v>41211</c:v>
                </c:pt>
                <c:pt idx="302">
                  <c:v>41212</c:v>
                </c:pt>
                <c:pt idx="303">
                  <c:v>41213</c:v>
                </c:pt>
                <c:pt idx="304">
                  <c:v>41214</c:v>
                </c:pt>
                <c:pt idx="305">
                  <c:v>41215</c:v>
                </c:pt>
                <c:pt idx="306">
                  <c:v>41216</c:v>
                </c:pt>
                <c:pt idx="307">
                  <c:v>41217</c:v>
                </c:pt>
                <c:pt idx="308">
                  <c:v>41218</c:v>
                </c:pt>
                <c:pt idx="309">
                  <c:v>41219</c:v>
                </c:pt>
                <c:pt idx="310">
                  <c:v>41220</c:v>
                </c:pt>
                <c:pt idx="311">
                  <c:v>41221</c:v>
                </c:pt>
                <c:pt idx="312">
                  <c:v>41222</c:v>
                </c:pt>
                <c:pt idx="313">
                  <c:v>41223</c:v>
                </c:pt>
                <c:pt idx="314">
                  <c:v>41224</c:v>
                </c:pt>
                <c:pt idx="315">
                  <c:v>41225</c:v>
                </c:pt>
                <c:pt idx="316">
                  <c:v>41226</c:v>
                </c:pt>
                <c:pt idx="317">
                  <c:v>41227</c:v>
                </c:pt>
                <c:pt idx="318">
                  <c:v>41228</c:v>
                </c:pt>
                <c:pt idx="319">
                  <c:v>41229</c:v>
                </c:pt>
                <c:pt idx="320">
                  <c:v>41230</c:v>
                </c:pt>
                <c:pt idx="321">
                  <c:v>41231</c:v>
                </c:pt>
                <c:pt idx="322">
                  <c:v>41232</c:v>
                </c:pt>
                <c:pt idx="323">
                  <c:v>41233</c:v>
                </c:pt>
                <c:pt idx="324">
                  <c:v>41234</c:v>
                </c:pt>
                <c:pt idx="325">
                  <c:v>41235</c:v>
                </c:pt>
                <c:pt idx="326">
                  <c:v>41236</c:v>
                </c:pt>
                <c:pt idx="327">
                  <c:v>41237</c:v>
                </c:pt>
                <c:pt idx="328">
                  <c:v>41238</c:v>
                </c:pt>
                <c:pt idx="329">
                  <c:v>41239</c:v>
                </c:pt>
                <c:pt idx="330">
                  <c:v>41240</c:v>
                </c:pt>
                <c:pt idx="331">
                  <c:v>41241</c:v>
                </c:pt>
                <c:pt idx="332">
                  <c:v>41242</c:v>
                </c:pt>
                <c:pt idx="333">
                  <c:v>41243</c:v>
                </c:pt>
                <c:pt idx="334">
                  <c:v>41244</c:v>
                </c:pt>
                <c:pt idx="335">
                  <c:v>41245</c:v>
                </c:pt>
                <c:pt idx="336">
                  <c:v>41246</c:v>
                </c:pt>
                <c:pt idx="337">
                  <c:v>41247</c:v>
                </c:pt>
                <c:pt idx="338">
                  <c:v>41248</c:v>
                </c:pt>
                <c:pt idx="339">
                  <c:v>41249</c:v>
                </c:pt>
                <c:pt idx="340">
                  <c:v>41250</c:v>
                </c:pt>
                <c:pt idx="341">
                  <c:v>41251</c:v>
                </c:pt>
                <c:pt idx="342">
                  <c:v>41252</c:v>
                </c:pt>
                <c:pt idx="343">
                  <c:v>41253</c:v>
                </c:pt>
                <c:pt idx="344">
                  <c:v>41254</c:v>
                </c:pt>
                <c:pt idx="345">
                  <c:v>41255</c:v>
                </c:pt>
                <c:pt idx="346">
                  <c:v>41256</c:v>
                </c:pt>
                <c:pt idx="347">
                  <c:v>41257</c:v>
                </c:pt>
                <c:pt idx="348">
                  <c:v>41258</c:v>
                </c:pt>
                <c:pt idx="349">
                  <c:v>41259</c:v>
                </c:pt>
                <c:pt idx="350">
                  <c:v>41260</c:v>
                </c:pt>
                <c:pt idx="351">
                  <c:v>41261</c:v>
                </c:pt>
                <c:pt idx="352">
                  <c:v>41262</c:v>
                </c:pt>
                <c:pt idx="353">
                  <c:v>41263</c:v>
                </c:pt>
                <c:pt idx="354">
                  <c:v>41264</c:v>
                </c:pt>
                <c:pt idx="355">
                  <c:v>41265</c:v>
                </c:pt>
                <c:pt idx="356">
                  <c:v>41266</c:v>
                </c:pt>
                <c:pt idx="357">
                  <c:v>41267</c:v>
                </c:pt>
                <c:pt idx="358">
                  <c:v>41268</c:v>
                </c:pt>
                <c:pt idx="359">
                  <c:v>41269</c:v>
                </c:pt>
                <c:pt idx="360">
                  <c:v>41270</c:v>
                </c:pt>
                <c:pt idx="361">
                  <c:v>41271</c:v>
                </c:pt>
                <c:pt idx="362">
                  <c:v>41272</c:v>
                </c:pt>
                <c:pt idx="363">
                  <c:v>41273</c:v>
                </c:pt>
                <c:pt idx="364">
                  <c:v>41274</c:v>
                </c:pt>
              </c:numCache>
            </c:numRef>
          </c:cat>
          <c:val>
            <c:numRef>
              <c:f>Sheet1!$AH$5:$AH$370</c:f>
              <c:numCache>
                <c:formatCode>_(* #,##0.0_);_(* \(#,##0.0\);_(* "-"??_);_(@_)</c:formatCode>
                <c:ptCount val="366"/>
                <c:pt idx="0">
                  <c:v>91.5</c:v>
                </c:pt>
                <c:pt idx="1">
                  <c:v>91.9</c:v>
                </c:pt>
                <c:pt idx="2">
                  <c:v>91.7</c:v>
                </c:pt>
                <c:pt idx="3">
                  <c:v>91.8</c:v>
                </c:pt>
                <c:pt idx="4">
                  <c:v>91.8</c:v>
                </c:pt>
                <c:pt idx="5">
                  <c:v>91.9</c:v>
                </c:pt>
                <c:pt idx="6">
                  <c:v>91.5</c:v>
                </c:pt>
                <c:pt idx="7">
                  <c:v>91.4</c:v>
                </c:pt>
                <c:pt idx="8">
                  <c:v>91.5</c:v>
                </c:pt>
                <c:pt idx="9">
                  <c:v>92.6</c:v>
                </c:pt>
                <c:pt idx="10">
                  <c:v>92.3</c:v>
                </c:pt>
                <c:pt idx="11">
                  <c:v>92.6</c:v>
                </c:pt>
                <c:pt idx="12">
                  <c:v>92.5</c:v>
                </c:pt>
                <c:pt idx="13">
                  <c:v>91.1</c:v>
                </c:pt>
                <c:pt idx="14">
                  <c:v>91.4</c:v>
                </c:pt>
                <c:pt idx="15">
                  <c:v>90.8</c:v>
                </c:pt>
                <c:pt idx="16">
                  <c:v>90.9</c:v>
                </c:pt>
                <c:pt idx="17">
                  <c:v>90.7</c:v>
                </c:pt>
                <c:pt idx="18">
                  <c:v>90.9</c:v>
                </c:pt>
                <c:pt idx="19">
                  <c:v>91</c:v>
                </c:pt>
                <c:pt idx="20">
                  <c:v>90.8</c:v>
                </c:pt>
                <c:pt idx="21" formatCode="0.0">
                  <c:v>89.9</c:v>
                </c:pt>
                <c:pt idx="22" formatCode="0.0">
                  <c:v>89.9</c:v>
                </c:pt>
                <c:pt idx="23" formatCode="0.0">
                  <c:v>89.7</c:v>
                </c:pt>
                <c:pt idx="24" formatCode="0.0">
                  <c:v>91</c:v>
                </c:pt>
                <c:pt idx="25" formatCode="0.0">
                  <c:v>91</c:v>
                </c:pt>
                <c:pt idx="26" formatCode="0.0">
                  <c:v>90.8</c:v>
                </c:pt>
                <c:pt idx="27" formatCode="0.0">
                  <c:v>90.1</c:v>
                </c:pt>
                <c:pt idx="28" formatCode="0.0">
                  <c:v>90.4</c:v>
                </c:pt>
                <c:pt idx="29" formatCode="0.0">
                  <c:v>90.8</c:v>
                </c:pt>
                <c:pt idx="30" formatCode="0.0">
                  <c:v>91</c:v>
                </c:pt>
                <c:pt idx="31" formatCode="0.0">
                  <c:v>91.2</c:v>
                </c:pt>
                <c:pt idx="32" formatCode="0.0">
                  <c:v>91.6</c:v>
                </c:pt>
                <c:pt idx="33" formatCode="0.0">
                  <c:v>91.7</c:v>
                </c:pt>
                <c:pt idx="34" formatCode="0.0">
                  <c:v>91</c:v>
                </c:pt>
                <c:pt idx="35" formatCode="0.0">
                  <c:v>91.3</c:v>
                </c:pt>
                <c:pt idx="36" formatCode="0.0">
                  <c:v>91.7</c:v>
                </c:pt>
                <c:pt idx="37" formatCode="0.0">
                  <c:v>92.3</c:v>
                </c:pt>
                <c:pt idx="38" formatCode="0.0">
                  <c:v>92.7</c:v>
                </c:pt>
                <c:pt idx="39" formatCode="0.0">
                  <c:v>92.7</c:v>
                </c:pt>
                <c:pt idx="40" formatCode="0.0">
                  <c:v>92.7</c:v>
                </c:pt>
                <c:pt idx="41" formatCode="0.0">
                  <c:v>92.1</c:v>
                </c:pt>
                <c:pt idx="42" formatCode="0.0">
                  <c:v>91.6</c:v>
                </c:pt>
                <c:pt idx="43" formatCode="0.0">
                  <c:v>92.2</c:v>
                </c:pt>
                <c:pt idx="44" formatCode="0.0">
                  <c:v>91.5</c:v>
                </c:pt>
                <c:pt idx="45" formatCode="0.0">
                  <c:v>91.7</c:v>
                </c:pt>
                <c:pt idx="46" formatCode="0.0">
                  <c:v>91.8</c:v>
                </c:pt>
                <c:pt idx="47" formatCode="0.0">
                  <c:v>91.7</c:v>
                </c:pt>
                <c:pt idx="48" formatCode="0.0">
                  <c:v>91.4</c:v>
                </c:pt>
                <c:pt idx="49" formatCode="0.0">
                  <c:v>91.6</c:v>
                </c:pt>
                <c:pt idx="50" formatCode="0.0">
                  <c:v>92</c:v>
                </c:pt>
                <c:pt idx="51" formatCode="0.0">
                  <c:v>91.2</c:v>
                </c:pt>
                <c:pt idx="52" formatCode="0.0">
                  <c:v>92.1</c:v>
                </c:pt>
                <c:pt idx="53" formatCode="0.0">
                  <c:v>92.3</c:v>
                </c:pt>
                <c:pt idx="54" formatCode="0.0">
                  <c:v>92.1</c:v>
                </c:pt>
                <c:pt idx="55" formatCode="0.0">
                  <c:v>91.9</c:v>
                </c:pt>
                <c:pt idx="56" formatCode="0.0">
                  <c:v>92.6</c:v>
                </c:pt>
                <c:pt idx="57" formatCode="0.0">
                  <c:v>92.3</c:v>
                </c:pt>
                <c:pt idx="58" formatCode="0.0">
                  <c:v>92.2</c:v>
                </c:pt>
                <c:pt idx="59" formatCode="0.0">
                  <c:v>92.3</c:v>
                </c:pt>
                <c:pt idx="60" formatCode="0.0">
                  <c:v>92.2</c:v>
                </c:pt>
                <c:pt idx="61" formatCode="0.0">
                  <c:v>92.2</c:v>
                </c:pt>
                <c:pt idx="62" formatCode="0.0">
                  <c:v>92.3</c:v>
                </c:pt>
                <c:pt idx="63" formatCode="0.0">
                  <c:v>91.8</c:v>
                </c:pt>
                <c:pt idx="64" formatCode="0.0">
                  <c:v>91.7</c:v>
                </c:pt>
                <c:pt idx="65" formatCode="0.0">
                  <c:v>92.3</c:v>
                </c:pt>
                <c:pt idx="66" formatCode="0.0">
                  <c:v>91.4</c:v>
                </c:pt>
                <c:pt idx="67" formatCode="0.0">
                  <c:v>91.7</c:v>
                </c:pt>
                <c:pt idx="68" formatCode="0.0">
                  <c:v>91.8</c:v>
                </c:pt>
                <c:pt idx="69" formatCode="0.0">
                  <c:v>91.7</c:v>
                </c:pt>
                <c:pt idx="70" formatCode="0.0">
                  <c:v>92.1</c:v>
                </c:pt>
                <c:pt idx="71" formatCode="0.0">
                  <c:v>92.6</c:v>
                </c:pt>
                <c:pt idx="72" formatCode="0.0">
                  <c:v>92.5</c:v>
                </c:pt>
                <c:pt idx="73" formatCode="0.0">
                  <c:v>92.6</c:v>
                </c:pt>
                <c:pt idx="74" formatCode="0.0">
                  <c:v>92.6</c:v>
                </c:pt>
                <c:pt idx="75" formatCode="0.0">
                  <c:v>92.7</c:v>
                </c:pt>
                <c:pt idx="76" formatCode="0.0">
                  <c:v>92.6</c:v>
                </c:pt>
                <c:pt idx="77" formatCode="0.0">
                  <c:v>92.9</c:v>
                </c:pt>
                <c:pt idx="78" formatCode="0.0">
                  <c:v>92.7</c:v>
                </c:pt>
                <c:pt idx="79" formatCode="0.0">
                  <c:v>92.9</c:v>
                </c:pt>
                <c:pt idx="80" formatCode="0.0">
                  <c:v>92.5</c:v>
                </c:pt>
                <c:pt idx="81" formatCode="0.0">
                  <c:v>92.5</c:v>
                </c:pt>
                <c:pt idx="82" formatCode="0.0">
                  <c:v>92.5</c:v>
                </c:pt>
                <c:pt idx="83" formatCode="0.0">
                  <c:v>91.7</c:v>
                </c:pt>
                <c:pt idx="84" formatCode="0.0">
                  <c:v>91.5</c:v>
                </c:pt>
                <c:pt idx="85" formatCode="0.0">
                  <c:v>91.9</c:v>
                </c:pt>
                <c:pt idx="86" formatCode="0.0">
                  <c:v>92.2</c:v>
                </c:pt>
                <c:pt idx="87" formatCode="0.0">
                  <c:v>92.4</c:v>
                </c:pt>
                <c:pt idx="88" formatCode="0.0">
                  <c:v>92.2</c:v>
                </c:pt>
                <c:pt idx="89" formatCode="0.0">
                  <c:v>92.6</c:v>
                </c:pt>
                <c:pt idx="90" formatCode="0.0">
                  <c:v>92.1</c:v>
                </c:pt>
                <c:pt idx="91" formatCode="0.0">
                  <c:v>92.1</c:v>
                </c:pt>
                <c:pt idx="92" formatCode="0.0">
                  <c:v>91.5</c:v>
                </c:pt>
                <c:pt idx="93" formatCode="0.0">
                  <c:v>92.2</c:v>
                </c:pt>
                <c:pt idx="94" formatCode="0.0">
                  <c:v>92.5</c:v>
                </c:pt>
                <c:pt idx="95" formatCode="0.0">
                  <c:v>92.5</c:v>
                </c:pt>
                <c:pt idx="96" formatCode="0.0">
                  <c:v>92.5</c:v>
                </c:pt>
                <c:pt idx="97" formatCode="0.0">
                  <c:v>91.7</c:v>
                </c:pt>
                <c:pt idx="98" formatCode="0.0">
                  <c:v>92.2</c:v>
                </c:pt>
                <c:pt idx="99" formatCode="0.0">
                  <c:v>92.3</c:v>
                </c:pt>
                <c:pt idx="100" formatCode="0.0">
                  <c:v>92.3</c:v>
                </c:pt>
                <c:pt idx="101" formatCode="0.0">
                  <c:v>92.6</c:v>
                </c:pt>
                <c:pt idx="102" formatCode="0.0">
                  <c:v>92.5</c:v>
                </c:pt>
                <c:pt idx="103" formatCode="0.0">
                  <c:v>92.7</c:v>
                </c:pt>
                <c:pt idx="104" formatCode="0.0">
                  <c:v>92.8</c:v>
                </c:pt>
                <c:pt idx="105" formatCode="0.0">
                  <c:v>92.5</c:v>
                </c:pt>
                <c:pt idx="106" formatCode="0.0">
                  <c:v>92.4</c:v>
                </c:pt>
                <c:pt idx="107" formatCode="0.0">
                  <c:v>93.1</c:v>
                </c:pt>
                <c:pt idx="108" formatCode="0.0">
                  <c:v>92.2</c:v>
                </c:pt>
                <c:pt idx="109" formatCode="0.0">
                  <c:v>92</c:v>
                </c:pt>
                <c:pt idx="110" formatCode="0.0">
                  <c:v>92.3</c:v>
                </c:pt>
                <c:pt idx="111" formatCode="0.0">
                  <c:v>92</c:v>
                </c:pt>
                <c:pt idx="112" formatCode="0.0">
                  <c:v>92</c:v>
                </c:pt>
                <c:pt idx="113" formatCode="0.0">
                  <c:v>92.1</c:v>
                </c:pt>
                <c:pt idx="114" formatCode="0.0">
                  <c:v>92.3</c:v>
                </c:pt>
                <c:pt idx="115" formatCode="0.0">
                  <c:v>92.1</c:v>
                </c:pt>
                <c:pt idx="116" formatCode="0.0">
                  <c:v>92.5</c:v>
                </c:pt>
                <c:pt idx="117" formatCode="0.0">
                  <c:v>92.3</c:v>
                </c:pt>
                <c:pt idx="118" formatCode="0.0">
                  <c:v>91.6</c:v>
                </c:pt>
                <c:pt idx="119" formatCode="0.0">
                  <c:v>90.8</c:v>
                </c:pt>
                <c:pt idx="120" formatCode="0.0">
                  <c:v>90.6</c:v>
                </c:pt>
                <c:pt idx="121" formatCode="0.0">
                  <c:v>89.2</c:v>
                </c:pt>
                <c:pt idx="122" formatCode="0.0">
                  <c:v>89.6</c:v>
                </c:pt>
                <c:pt idx="123" formatCode="0.0">
                  <c:v>89.4</c:v>
                </c:pt>
                <c:pt idx="124" formatCode="0.0">
                  <c:v>89.3</c:v>
                </c:pt>
                <c:pt idx="125" formatCode="0.0">
                  <c:v>88.9</c:v>
                </c:pt>
                <c:pt idx="126" formatCode="0.0">
                  <c:v>89.5</c:v>
                </c:pt>
                <c:pt idx="127" formatCode="0.0">
                  <c:v>89.3</c:v>
                </c:pt>
                <c:pt idx="128" formatCode="0.0">
                  <c:v>89.4</c:v>
                </c:pt>
                <c:pt idx="129" formatCode="0.0">
                  <c:v>89.8</c:v>
                </c:pt>
                <c:pt idx="130" formatCode="0.0">
                  <c:v>89.8</c:v>
                </c:pt>
                <c:pt idx="131" formatCode="0.0">
                  <c:v>89.9</c:v>
                </c:pt>
                <c:pt idx="132" formatCode="0.0">
                  <c:v>88.7</c:v>
                </c:pt>
                <c:pt idx="133" formatCode="0.0">
                  <c:v>88.7</c:v>
                </c:pt>
                <c:pt idx="134" formatCode="0.0">
                  <c:v>88.4</c:v>
                </c:pt>
                <c:pt idx="135" formatCode="0.0">
                  <c:v>88.7</c:v>
                </c:pt>
                <c:pt idx="136" formatCode="0.0">
                  <c:v>87</c:v>
                </c:pt>
                <c:pt idx="137" formatCode="0.0">
                  <c:v>86.6</c:v>
                </c:pt>
                <c:pt idx="138" formatCode="0.0">
                  <c:v>86.5</c:v>
                </c:pt>
                <c:pt idx="139" formatCode="0.0">
                  <c:v>85.8</c:v>
                </c:pt>
                <c:pt idx="140" formatCode="0.0">
                  <c:v>85.5</c:v>
                </c:pt>
                <c:pt idx="141" formatCode="0.0">
                  <c:v>85.6</c:v>
                </c:pt>
                <c:pt idx="142" formatCode="0.0">
                  <c:v>86</c:v>
                </c:pt>
                <c:pt idx="143" formatCode="0.0">
                  <c:v>86.4</c:v>
                </c:pt>
                <c:pt idx="144" formatCode="0.0">
                  <c:v>86.5</c:v>
                </c:pt>
                <c:pt idx="145" formatCode="0.0">
                  <c:v>86.7</c:v>
                </c:pt>
                <c:pt idx="146" formatCode="0.0">
                  <c:v>86.3</c:v>
                </c:pt>
                <c:pt idx="147" formatCode="0.0">
                  <c:v>86.6</c:v>
                </c:pt>
                <c:pt idx="148" formatCode="0.0">
                  <c:v>86.8</c:v>
                </c:pt>
                <c:pt idx="149" formatCode="0.0">
                  <c:v>87</c:v>
                </c:pt>
                <c:pt idx="150" formatCode="0.0">
                  <c:v>87.2</c:v>
                </c:pt>
                <c:pt idx="151" formatCode="0.0">
                  <c:v>87.1</c:v>
                </c:pt>
                <c:pt idx="152" formatCode="0.0">
                  <c:v>86.7</c:v>
                </c:pt>
                <c:pt idx="153" formatCode="0.0">
                  <c:v>86.6</c:v>
                </c:pt>
                <c:pt idx="154" formatCode="0.0">
                  <c:v>87.1</c:v>
                </c:pt>
                <c:pt idx="155" formatCode="0.0">
                  <c:v>86.9</c:v>
                </c:pt>
                <c:pt idx="156" formatCode="0.0">
                  <c:v>86.9</c:v>
                </c:pt>
                <c:pt idx="157" formatCode="0.0">
                  <c:v>86.1</c:v>
                </c:pt>
                <c:pt idx="158" formatCode="0.0">
                  <c:v>86</c:v>
                </c:pt>
                <c:pt idx="159" formatCode="0.0">
                  <c:v>86.1</c:v>
                </c:pt>
                <c:pt idx="160" formatCode="0.0">
                  <c:v>86.2</c:v>
                </c:pt>
                <c:pt idx="161" formatCode="0.0">
                  <c:v>86.2</c:v>
                </c:pt>
                <c:pt idx="162" formatCode="0.0">
                  <c:v>86.2</c:v>
                </c:pt>
                <c:pt idx="163" formatCode="0.0">
                  <c:v>86.8</c:v>
                </c:pt>
                <c:pt idx="164" formatCode="0.0">
                  <c:v>86.8</c:v>
                </c:pt>
                <c:pt idx="165" formatCode="0.0">
                  <c:v>87</c:v>
                </c:pt>
                <c:pt idx="166" formatCode="0.0">
                  <c:v>87</c:v>
                </c:pt>
                <c:pt idx="167" formatCode="0.0">
                  <c:v>86.9</c:v>
                </c:pt>
                <c:pt idx="168" formatCode="0.0">
                  <c:v>86.7</c:v>
                </c:pt>
                <c:pt idx="169" formatCode="0.0">
                  <c:v>86.9</c:v>
                </c:pt>
                <c:pt idx="170" formatCode="0.0">
                  <c:v>87.3</c:v>
                </c:pt>
                <c:pt idx="171" formatCode="0.0">
                  <c:v>87.5</c:v>
                </c:pt>
                <c:pt idx="172" formatCode="0.0">
                  <c:v>87.5</c:v>
                </c:pt>
                <c:pt idx="173" formatCode="0.0">
                  <c:v>87.3</c:v>
                </c:pt>
                <c:pt idx="174" formatCode="0.0">
                  <c:v>86.5</c:v>
                </c:pt>
                <c:pt idx="175" formatCode="0.0">
                  <c:v>86.1</c:v>
                </c:pt>
                <c:pt idx="176" formatCode="0.0">
                  <c:v>86.4</c:v>
                </c:pt>
                <c:pt idx="177" formatCode="0.0">
                  <c:v>86.9</c:v>
                </c:pt>
                <c:pt idx="178" formatCode="0.0">
                  <c:v>86.8</c:v>
                </c:pt>
                <c:pt idx="179" formatCode="0.0">
                  <c:v>86.8</c:v>
                </c:pt>
                <c:pt idx="180" formatCode="0.0">
                  <c:v>87</c:v>
                </c:pt>
                <c:pt idx="181" formatCode="0.0">
                  <c:v>86.9</c:v>
                </c:pt>
                <c:pt idx="182" formatCode="0.0">
                  <c:v>87.3</c:v>
                </c:pt>
                <c:pt idx="183" formatCode="0.0">
                  <c:v>87.3</c:v>
                </c:pt>
                <c:pt idx="184" formatCode="0.0">
                  <c:v>87.6</c:v>
                </c:pt>
                <c:pt idx="185" formatCode="0.0">
                  <c:v>87.6</c:v>
                </c:pt>
                <c:pt idx="186" formatCode="0.0">
                  <c:v>87.6</c:v>
                </c:pt>
                <c:pt idx="187" formatCode="0.0">
                  <c:v>87.4</c:v>
                </c:pt>
                <c:pt idx="188" formatCode="0.0">
                  <c:v>86.5</c:v>
                </c:pt>
                <c:pt idx="189" formatCode="0.0">
                  <c:v>86.6</c:v>
                </c:pt>
                <c:pt idx="190" formatCode="0.0">
                  <c:v>86.8</c:v>
                </c:pt>
                <c:pt idx="191" formatCode="0.0">
                  <c:v>86.7</c:v>
                </c:pt>
                <c:pt idx="192" formatCode="0.0">
                  <c:v>87.2</c:v>
                </c:pt>
                <c:pt idx="193" formatCode="0.0">
                  <c:v>87.2</c:v>
                </c:pt>
                <c:pt idx="194" formatCode="0.0">
                  <c:v>87.3</c:v>
                </c:pt>
                <c:pt idx="195" formatCode="0.0">
                  <c:v>87.1</c:v>
                </c:pt>
                <c:pt idx="196" formatCode="0.0">
                  <c:v>87.4</c:v>
                </c:pt>
                <c:pt idx="197" formatCode="0.0">
                  <c:v>87.3</c:v>
                </c:pt>
                <c:pt idx="198" formatCode="0.0">
                  <c:v>88</c:v>
                </c:pt>
                <c:pt idx="199" formatCode="0.0">
                  <c:v>88.1</c:v>
                </c:pt>
                <c:pt idx="200" formatCode="0.0">
                  <c:v>87.9</c:v>
                </c:pt>
                <c:pt idx="201" formatCode="0.0">
                  <c:v>87.7</c:v>
                </c:pt>
                <c:pt idx="202" formatCode="0.0">
                  <c:v>87</c:v>
                </c:pt>
                <c:pt idx="203" formatCode="0.0">
                  <c:v>87.3</c:v>
                </c:pt>
                <c:pt idx="204" formatCode="0.0">
                  <c:v>87.7</c:v>
                </c:pt>
                <c:pt idx="205" formatCode="0.0">
                  <c:v>87.7</c:v>
                </c:pt>
                <c:pt idx="206" formatCode="0.0">
                  <c:v>87.8</c:v>
                </c:pt>
                <c:pt idx="207" formatCode="0.0">
                  <c:v>87.9</c:v>
                </c:pt>
                <c:pt idx="208" formatCode="0.0">
                  <c:v>87.5</c:v>
                </c:pt>
                <c:pt idx="209" formatCode="0.0">
                  <c:v>87.3</c:v>
                </c:pt>
                <c:pt idx="210" formatCode="0.0">
                  <c:v>86.9</c:v>
                </c:pt>
                <c:pt idx="211" formatCode="0.0">
                  <c:v>87.2</c:v>
                </c:pt>
                <c:pt idx="212" formatCode="0.0">
                  <c:v>86.9</c:v>
                </c:pt>
                <c:pt idx="213" formatCode="0.0">
                  <c:v>87.2</c:v>
                </c:pt>
                <c:pt idx="214" formatCode="0.0">
                  <c:v>87.1</c:v>
                </c:pt>
                <c:pt idx="215" formatCode="0.0">
                  <c:v>87.4</c:v>
                </c:pt>
                <c:pt idx="216" formatCode="0.0">
                  <c:v>87.1</c:v>
                </c:pt>
                <c:pt idx="217" formatCode="0.0">
                  <c:v>86.9</c:v>
                </c:pt>
                <c:pt idx="218" formatCode="0.0">
                  <c:v>87.5</c:v>
                </c:pt>
                <c:pt idx="219" formatCode="0.0">
                  <c:v>87.9</c:v>
                </c:pt>
                <c:pt idx="220" formatCode="0.0">
                  <c:v>88.2</c:v>
                </c:pt>
                <c:pt idx="221" formatCode="0.0">
                  <c:v>88.4</c:v>
                </c:pt>
                <c:pt idx="222" formatCode="0.0">
                  <c:v>88.3</c:v>
                </c:pt>
                <c:pt idx="223" formatCode="0.0">
                  <c:v>87</c:v>
                </c:pt>
                <c:pt idx="224" formatCode="0.0">
                  <c:v>87.3</c:v>
                </c:pt>
                <c:pt idx="225" formatCode="0.0">
                  <c:v>87.5</c:v>
                </c:pt>
                <c:pt idx="226" formatCode="0.0">
                  <c:v>87.6</c:v>
                </c:pt>
                <c:pt idx="227" formatCode="0.0">
                  <c:v>87.5</c:v>
                </c:pt>
                <c:pt idx="228" formatCode="0.0">
                  <c:v>87.5</c:v>
                </c:pt>
                <c:pt idx="229" formatCode="0.0">
                  <c:v>87.6</c:v>
                </c:pt>
                <c:pt idx="230" formatCode="0.0">
                  <c:v>87.1</c:v>
                </c:pt>
                <c:pt idx="231" formatCode="0.0">
                  <c:v>87.1</c:v>
                </c:pt>
                <c:pt idx="232" formatCode="0.0">
                  <c:v>87.4</c:v>
                </c:pt>
                <c:pt idx="233" formatCode="0.0">
                  <c:v>87.4</c:v>
                </c:pt>
                <c:pt idx="234" formatCode="0.0">
                  <c:v>86.9</c:v>
                </c:pt>
                <c:pt idx="235" formatCode="0.0">
                  <c:v>85.9</c:v>
                </c:pt>
                <c:pt idx="236" formatCode="0.0">
                  <c:v>85.8</c:v>
                </c:pt>
                <c:pt idx="237" formatCode="0.0">
                  <c:v>85.5</c:v>
                </c:pt>
                <c:pt idx="238" formatCode="0.0">
                  <c:v>85.1</c:v>
                </c:pt>
                <c:pt idx="239" formatCode="0.0">
                  <c:v>85.2</c:v>
                </c:pt>
                <c:pt idx="240" formatCode="0.0">
                  <c:v>85.5</c:v>
                </c:pt>
                <c:pt idx="241" formatCode="0.0">
                  <c:v>85.2</c:v>
                </c:pt>
                <c:pt idx="242" formatCode="0.0">
                  <c:v>85.8</c:v>
                </c:pt>
                <c:pt idx="243" formatCode="0.0">
                  <c:v>86</c:v>
                </c:pt>
                <c:pt idx="244" formatCode="0.0">
                  <c:v>86.1</c:v>
                </c:pt>
                <c:pt idx="245" formatCode="0.0">
                  <c:v>86.9</c:v>
                </c:pt>
                <c:pt idx="246" formatCode="0.0">
                  <c:v>87</c:v>
                </c:pt>
                <c:pt idx="247" formatCode="0.0">
                  <c:v>87.1</c:v>
                </c:pt>
                <c:pt idx="248" formatCode="0.0">
                  <c:v>88</c:v>
                </c:pt>
                <c:pt idx="249" formatCode="0.0">
                  <c:v>87.8</c:v>
                </c:pt>
                <c:pt idx="250" formatCode="0.0">
                  <c:v>87.8</c:v>
                </c:pt>
                <c:pt idx="251" formatCode="0.0">
                  <c:v>87.6</c:v>
                </c:pt>
                <c:pt idx="252" formatCode="0.0">
                  <c:v>88.6</c:v>
                </c:pt>
                <c:pt idx="253" formatCode="0.0">
                  <c:v>88.5</c:v>
                </c:pt>
                <c:pt idx="254" formatCode="0.0">
                  <c:v>88.1</c:v>
                </c:pt>
                <c:pt idx="255" formatCode="0.0">
                  <c:v>87.9</c:v>
                </c:pt>
                <c:pt idx="256" formatCode="0.0">
                  <c:v>87.4</c:v>
                </c:pt>
                <c:pt idx="257" formatCode="0.0">
                  <c:v>87.3</c:v>
                </c:pt>
                <c:pt idx="258" formatCode="0.0">
                  <c:v>86.1</c:v>
                </c:pt>
                <c:pt idx="259" formatCode="0.0">
                  <c:v>85.5</c:v>
                </c:pt>
                <c:pt idx="260" formatCode="0.0">
                  <c:v>86.9</c:v>
                </c:pt>
                <c:pt idx="261" formatCode="0.0">
                  <c:v>87.2</c:v>
                </c:pt>
                <c:pt idx="262" formatCode="0.0">
                  <c:v>86.5</c:v>
                </c:pt>
                <c:pt idx="263" formatCode="0.0">
                  <c:v>86.6</c:v>
                </c:pt>
                <c:pt idx="264" formatCode="0.0">
                  <c:v>86.6</c:v>
                </c:pt>
                <c:pt idx="265" formatCode="0.0">
                  <c:v>86.1</c:v>
                </c:pt>
                <c:pt idx="266" formatCode="0.0">
                  <c:v>84.5</c:v>
                </c:pt>
                <c:pt idx="267" formatCode="0.0">
                  <c:v>85.9</c:v>
                </c:pt>
                <c:pt idx="268" formatCode="0.0">
                  <c:v>86</c:v>
                </c:pt>
                <c:pt idx="269" formatCode="0.0">
                  <c:v>86.8</c:v>
                </c:pt>
                <c:pt idx="270" formatCode="0.0">
                  <c:v>86.8</c:v>
                </c:pt>
                <c:pt idx="271" formatCode="0.0">
                  <c:v>86.9</c:v>
                </c:pt>
                <c:pt idx="272" formatCode="0.0">
                  <c:v>87.5</c:v>
                </c:pt>
                <c:pt idx="273" formatCode="0.0">
                  <c:v>87.8</c:v>
                </c:pt>
                <c:pt idx="274" formatCode="0.0">
                  <c:v>87</c:v>
                </c:pt>
                <c:pt idx="275" formatCode="0.0">
                  <c:v>87.3</c:v>
                </c:pt>
                <c:pt idx="276" formatCode="0.0">
                  <c:v>87</c:v>
                </c:pt>
                <c:pt idx="277" formatCode="0.0">
                  <c:v>87.1</c:v>
                </c:pt>
                <c:pt idx="278" formatCode="0.0">
                  <c:v>87.2</c:v>
                </c:pt>
                <c:pt idx="279" formatCode="0.0">
                  <c:v>85.3</c:v>
                </c:pt>
                <c:pt idx="280" formatCode="0.0">
                  <c:v>85.5</c:v>
                </c:pt>
                <c:pt idx="281" formatCode="0.0">
                  <c:v>84.9</c:v>
                </c:pt>
                <c:pt idx="282" formatCode="0.0">
                  <c:v>85.3</c:v>
                </c:pt>
                <c:pt idx="283" formatCode="0.0">
                  <c:v>83.6</c:v>
                </c:pt>
                <c:pt idx="284" formatCode="0.0">
                  <c:v>84</c:v>
                </c:pt>
                <c:pt idx="285" formatCode="0.0">
                  <c:v>85.1</c:v>
                </c:pt>
                <c:pt idx="286" formatCode="0.0">
                  <c:v>86.4</c:v>
                </c:pt>
                <c:pt idx="287" formatCode="0.0">
                  <c:v>88</c:v>
                </c:pt>
                <c:pt idx="288" formatCode="0.0">
                  <c:v>88.3</c:v>
                </c:pt>
                <c:pt idx="289" formatCode="0.0">
                  <c:v>88.7</c:v>
                </c:pt>
                <c:pt idx="290" formatCode="0.0">
                  <c:v>88.8</c:v>
                </c:pt>
                <c:pt idx="291" formatCode="0.0">
                  <c:v>88.6</c:v>
                </c:pt>
                <c:pt idx="292" formatCode="0.0">
                  <c:v>88.7</c:v>
                </c:pt>
                <c:pt idx="293" formatCode="0.0">
                  <c:v>88.7</c:v>
                </c:pt>
                <c:pt idx="294" formatCode="0.0">
                  <c:v>89.1</c:v>
                </c:pt>
                <c:pt idx="295" formatCode="0.0">
                  <c:v>89.4</c:v>
                </c:pt>
                <c:pt idx="296" formatCode="0.0">
                  <c:v>88.7</c:v>
                </c:pt>
                <c:pt idx="297" formatCode="0.0">
                  <c:v>88.7</c:v>
                </c:pt>
                <c:pt idx="298" formatCode="0.0">
                  <c:v>88.4</c:v>
                </c:pt>
                <c:pt idx="299" formatCode="0.0">
                  <c:v>88</c:v>
                </c:pt>
                <c:pt idx="300" formatCode="0.0">
                  <c:v>86.2</c:v>
                </c:pt>
                <c:pt idx="301" formatCode="0.0">
                  <c:v>85.8</c:v>
                </c:pt>
                <c:pt idx="302" formatCode="0.0">
                  <c:v>86.7</c:v>
                </c:pt>
                <c:pt idx="303" formatCode="0.0">
                  <c:v>88</c:v>
                </c:pt>
                <c:pt idx="304" formatCode="0.0">
                  <c:v>88.7</c:v>
                </c:pt>
                <c:pt idx="305" formatCode="0.0">
                  <c:v>89.3</c:v>
                </c:pt>
                <c:pt idx="306" formatCode="0.0">
                  <c:v>89.9</c:v>
                </c:pt>
                <c:pt idx="307" formatCode="0.0">
                  <c:v>89.7</c:v>
                </c:pt>
                <c:pt idx="308" formatCode="0.0">
                  <c:v>89.4</c:v>
                </c:pt>
                <c:pt idx="309" formatCode="0.0">
                  <c:v>88.8</c:v>
                </c:pt>
                <c:pt idx="310" formatCode="0.0">
                  <c:v>88.5</c:v>
                </c:pt>
                <c:pt idx="311" formatCode="0.0">
                  <c:v>87.4</c:v>
                </c:pt>
                <c:pt idx="312" formatCode="0.0">
                  <c:v>87.5</c:v>
                </c:pt>
                <c:pt idx="313" formatCode="0.0">
                  <c:v>87.8</c:v>
                </c:pt>
                <c:pt idx="314" formatCode="0.0">
                  <c:v>86.3</c:v>
                </c:pt>
                <c:pt idx="315" formatCode="0.0">
                  <c:v>87.3</c:v>
                </c:pt>
                <c:pt idx="316" formatCode="0.0">
                  <c:v>89.1</c:v>
                </c:pt>
                <c:pt idx="317" formatCode="0.0">
                  <c:v>89.5</c:v>
                </c:pt>
                <c:pt idx="318" formatCode="0.0">
                  <c:v>89.5</c:v>
                </c:pt>
                <c:pt idx="319" formatCode="0.0">
                  <c:v>89.3</c:v>
                </c:pt>
                <c:pt idx="320" formatCode="0.0">
                  <c:v>89.6</c:v>
                </c:pt>
                <c:pt idx="321" formatCode="0.0">
                  <c:v>89.7</c:v>
                </c:pt>
                <c:pt idx="322" formatCode="0.0">
                  <c:v>91.3</c:v>
                </c:pt>
                <c:pt idx="323" formatCode="0.0">
                  <c:v>91.6</c:v>
                </c:pt>
                <c:pt idx="324" formatCode="0.0">
                  <c:v>90.9</c:v>
                </c:pt>
                <c:pt idx="325" formatCode="0.0">
                  <c:v>91.7</c:v>
                </c:pt>
                <c:pt idx="326" formatCode="0.0">
                  <c:v>91.6</c:v>
                </c:pt>
                <c:pt idx="327" formatCode="0.0">
                  <c:v>91.8</c:v>
                </c:pt>
                <c:pt idx="328" formatCode="0.0">
                  <c:v>91.7</c:v>
                </c:pt>
                <c:pt idx="329" formatCode="0.0">
                  <c:v>91</c:v>
                </c:pt>
                <c:pt idx="330" formatCode="0.0">
                  <c:v>90.5</c:v>
                </c:pt>
                <c:pt idx="331" formatCode="0.0">
                  <c:v>90.4</c:v>
                </c:pt>
                <c:pt idx="332" formatCode="0.0">
                  <c:v>90.7</c:v>
                </c:pt>
                <c:pt idx="333" formatCode="0.0">
                  <c:v>90.7</c:v>
                </c:pt>
                <c:pt idx="334" formatCode="0.0">
                  <c:v>91.5</c:v>
                </c:pt>
                <c:pt idx="335" formatCode="0.0">
                  <c:v>89.9</c:v>
                </c:pt>
                <c:pt idx="336" formatCode="0.0">
                  <c:v>90.8</c:v>
                </c:pt>
                <c:pt idx="337" formatCode="0.0">
                  <c:v>89.7</c:v>
                </c:pt>
                <c:pt idx="338" formatCode="0.0">
                  <c:v>89.4</c:v>
                </c:pt>
                <c:pt idx="339" formatCode="0.0">
                  <c:v>89.9</c:v>
                </c:pt>
                <c:pt idx="340" formatCode="0.0">
                  <c:v>89.9</c:v>
                </c:pt>
                <c:pt idx="341" formatCode="0.0">
                  <c:v>89.9</c:v>
                </c:pt>
                <c:pt idx="342" formatCode="0.0">
                  <c:v>89.8</c:v>
                </c:pt>
                <c:pt idx="343" formatCode="0.0">
                  <c:v>89.8</c:v>
                </c:pt>
                <c:pt idx="344" formatCode="0.0">
                  <c:v>90.1</c:v>
                </c:pt>
                <c:pt idx="345" formatCode="0.0">
                  <c:v>90.2</c:v>
                </c:pt>
                <c:pt idx="346" formatCode="0.0">
                  <c:v>89.9</c:v>
                </c:pt>
                <c:pt idx="347" formatCode="0.0">
                  <c:v>89.9</c:v>
                </c:pt>
                <c:pt idx="348" formatCode="0.0">
                  <c:v>89.7</c:v>
                </c:pt>
                <c:pt idx="349" formatCode="0.0">
                  <c:v>89.5</c:v>
                </c:pt>
                <c:pt idx="350" formatCode="0.0">
                  <c:v>89.7</c:v>
                </c:pt>
                <c:pt idx="351" formatCode="0.0">
                  <c:v>89.8</c:v>
                </c:pt>
                <c:pt idx="352" formatCode="0.0">
                  <c:v>90</c:v>
                </c:pt>
                <c:pt idx="353" formatCode="0.0">
                  <c:v>90.1</c:v>
                </c:pt>
                <c:pt idx="354" formatCode="0.0">
                  <c:v>90</c:v>
                </c:pt>
                <c:pt idx="355" formatCode="0.0">
                  <c:v>90.1</c:v>
                </c:pt>
                <c:pt idx="356" formatCode="0.0">
                  <c:v>90.9</c:v>
                </c:pt>
                <c:pt idx="357" formatCode="0.0">
                  <c:v>91.6</c:v>
                </c:pt>
                <c:pt idx="358" formatCode="0.0">
                  <c:v>91.5</c:v>
                </c:pt>
                <c:pt idx="359" formatCode="0.0">
                  <c:v>91.2</c:v>
                </c:pt>
                <c:pt idx="360" formatCode="0.0">
                  <c:v>90.3</c:v>
                </c:pt>
                <c:pt idx="361" formatCode="0.0">
                  <c:v>90.6</c:v>
                </c:pt>
                <c:pt idx="362" formatCode="0.0">
                  <c:v>91.1</c:v>
                </c:pt>
                <c:pt idx="363" formatCode="0.0">
                  <c:v>91</c:v>
                </c:pt>
                <c:pt idx="364" formatCode="0.0">
                  <c:v>90.4</c:v>
                </c:pt>
                <c:pt idx="365" formatCode="0.0">
                  <c:v>89.6</c:v>
                </c:pt>
              </c:numCache>
            </c:numRef>
          </c:val>
          <c:smooth val="0"/>
          <c:extLst>
            <c:ext xmlns:c16="http://schemas.microsoft.com/office/drawing/2014/chart" uri="{C3380CC4-5D6E-409C-BE32-E72D297353CC}">
              <c16:uniqueId val="{00000004-2816-4066-9D8B-4EF1867CCB6F}"/>
            </c:ext>
          </c:extLst>
        </c:ser>
        <c:ser>
          <c:idx val="0"/>
          <c:order val="5"/>
          <c:tx>
            <c:strRef>
              <c:f>Sheet1!$AG$4</c:f>
              <c:strCache>
                <c:ptCount val="1"/>
                <c:pt idx="0">
                  <c:v>2021</c:v>
                </c:pt>
              </c:strCache>
            </c:strRef>
          </c:tx>
          <c:spPr>
            <a:ln w="57150" cap="rnd">
              <a:solidFill>
                <a:schemeClr val="accent1"/>
              </a:solidFill>
              <a:round/>
            </a:ln>
            <a:effectLst/>
          </c:spPr>
          <c:marker>
            <c:symbol val="none"/>
          </c:marker>
          <c:cat>
            <c:numRef>
              <c:f>Sheet1!$AF$5:$AF$369</c:f>
              <c:numCache>
                <c:formatCode>d\-mmm\-yy</c:formatCode>
                <c:ptCount val="365"/>
                <c:pt idx="0">
                  <c:v>40909</c:v>
                </c:pt>
                <c:pt idx="1">
                  <c:v>40910</c:v>
                </c:pt>
                <c:pt idx="2">
                  <c:v>40911</c:v>
                </c:pt>
                <c:pt idx="3">
                  <c:v>40912</c:v>
                </c:pt>
                <c:pt idx="4">
                  <c:v>40913</c:v>
                </c:pt>
                <c:pt idx="5">
                  <c:v>40914</c:v>
                </c:pt>
                <c:pt idx="6">
                  <c:v>40915</c:v>
                </c:pt>
                <c:pt idx="7">
                  <c:v>40916</c:v>
                </c:pt>
                <c:pt idx="8">
                  <c:v>40917</c:v>
                </c:pt>
                <c:pt idx="9">
                  <c:v>40918</c:v>
                </c:pt>
                <c:pt idx="10">
                  <c:v>40919</c:v>
                </c:pt>
                <c:pt idx="11">
                  <c:v>40920</c:v>
                </c:pt>
                <c:pt idx="12">
                  <c:v>40921</c:v>
                </c:pt>
                <c:pt idx="13">
                  <c:v>40922</c:v>
                </c:pt>
                <c:pt idx="14">
                  <c:v>40923</c:v>
                </c:pt>
                <c:pt idx="15">
                  <c:v>40924</c:v>
                </c:pt>
                <c:pt idx="16">
                  <c:v>40925</c:v>
                </c:pt>
                <c:pt idx="17">
                  <c:v>40926</c:v>
                </c:pt>
                <c:pt idx="18">
                  <c:v>40927</c:v>
                </c:pt>
                <c:pt idx="19">
                  <c:v>40928</c:v>
                </c:pt>
                <c:pt idx="20">
                  <c:v>40929</c:v>
                </c:pt>
                <c:pt idx="21">
                  <c:v>40930</c:v>
                </c:pt>
                <c:pt idx="22">
                  <c:v>40931</c:v>
                </c:pt>
                <c:pt idx="23">
                  <c:v>40932</c:v>
                </c:pt>
                <c:pt idx="24">
                  <c:v>40933</c:v>
                </c:pt>
                <c:pt idx="25">
                  <c:v>40934</c:v>
                </c:pt>
                <c:pt idx="26">
                  <c:v>40935</c:v>
                </c:pt>
                <c:pt idx="27">
                  <c:v>40936</c:v>
                </c:pt>
                <c:pt idx="28">
                  <c:v>40937</c:v>
                </c:pt>
                <c:pt idx="29">
                  <c:v>40938</c:v>
                </c:pt>
                <c:pt idx="30">
                  <c:v>40939</c:v>
                </c:pt>
                <c:pt idx="31">
                  <c:v>40940</c:v>
                </c:pt>
                <c:pt idx="32">
                  <c:v>40941</c:v>
                </c:pt>
                <c:pt idx="33">
                  <c:v>40942</c:v>
                </c:pt>
                <c:pt idx="34">
                  <c:v>40943</c:v>
                </c:pt>
                <c:pt idx="35">
                  <c:v>40944</c:v>
                </c:pt>
                <c:pt idx="36">
                  <c:v>40945</c:v>
                </c:pt>
                <c:pt idx="37">
                  <c:v>40946</c:v>
                </c:pt>
                <c:pt idx="38">
                  <c:v>40947</c:v>
                </c:pt>
                <c:pt idx="39">
                  <c:v>40948</c:v>
                </c:pt>
                <c:pt idx="40">
                  <c:v>40949</c:v>
                </c:pt>
                <c:pt idx="41">
                  <c:v>40950</c:v>
                </c:pt>
                <c:pt idx="42">
                  <c:v>40951</c:v>
                </c:pt>
                <c:pt idx="43">
                  <c:v>40952</c:v>
                </c:pt>
                <c:pt idx="44">
                  <c:v>40953</c:v>
                </c:pt>
                <c:pt idx="45">
                  <c:v>40954</c:v>
                </c:pt>
                <c:pt idx="46">
                  <c:v>40955</c:v>
                </c:pt>
                <c:pt idx="47">
                  <c:v>40956</c:v>
                </c:pt>
                <c:pt idx="48">
                  <c:v>40957</c:v>
                </c:pt>
                <c:pt idx="49">
                  <c:v>40958</c:v>
                </c:pt>
                <c:pt idx="50">
                  <c:v>40959</c:v>
                </c:pt>
                <c:pt idx="51">
                  <c:v>40960</c:v>
                </c:pt>
                <c:pt idx="52">
                  <c:v>40961</c:v>
                </c:pt>
                <c:pt idx="53">
                  <c:v>40962</c:v>
                </c:pt>
                <c:pt idx="54">
                  <c:v>40963</c:v>
                </c:pt>
                <c:pt idx="55">
                  <c:v>40964</c:v>
                </c:pt>
                <c:pt idx="56">
                  <c:v>40965</c:v>
                </c:pt>
                <c:pt idx="57">
                  <c:v>40966</c:v>
                </c:pt>
                <c:pt idx="58">
                  <c:v>40967</c:v>
                </c:pt>
                <c:pt idx="59">
                  <c:v>40969</c:v>
                </c:pt>
                <c:pt idx="60">
                  <c:v>40970</c:v>
                </c:pt>
                <c:pt idx="61">
                  <c:v>40971</c:v>
                </c:pt>
                <c:pt idx="62">
                  <c:v>40972</c:v>
                </c:pt>
                <c:pt idx="63">
                  <c:v>40973</c:v>
                </c:pt>
                <c:pt idx="64">
                  <c:v>40974</c:v>
                </c:pt>
                <c:pt idx="65">
                  <c:v>40975</c:v>
                </c:pt>
                <c:pt idx="66">
                  <c:v>40976</c:v>
                </c:pt>
                <c:pt idx="67">
                  <c:v>40977</c:v>
                </c:pt>
                <c:pt idx="68">
                  <c:v>40978</c:v>
                </c:pt>
                <c:pt idx="69">
                  <c:v>40979</c:v>
                </c:pt>
                <c:pt idx="70">
                  <c:v>40980</c:v>
                </c:pt>
                <c:pt idx="71">
                  <c:v>40981</c:v>
                </c:pt>
                <c:pt idx="72">
                  <c:v>40982</c:v>
                </c:pt>
                <c:pt idx="73">
                  <c:v>40983</c:v>
                </c:pt>
                <c:pt idx="74">
                  <c:v>40984</c:v>
                </c:pt>
                <c:pt idx="75">
                  <c:v>40985</c:v>
                </c:pt>
                <c:pt idx="76">
                  <c:v>40986</c:v>
                </c:pt>
                <c:pt idx="77">
                  <c:v>40987</c:v>
                </c:pt>
                <c:pt idx="78">
                  <c:v>40988</c:v>
                </c:pt>
                <c:pt idx="79">
                  <c:v>40989</c:v>
                </c:pt>
                <c:pt idx="80">
                  <c:v>40990</c:v>
                </c:pt>
                <c:pt idx="81">
                  <c:v>40991</c:v>
                </c:pt>
                <c:pt idx="82">
                  <c:v>40992</c:v>
                </c:pt>
                <c:pt idx="83">
                  <c:v>40993</c:v>
                </c:pt>
                <c:pt idx="84">
                  <c:v>40994</c:v>
                </c:pt>
                <c:pt idx="85">
                  <c:v>40995</c:v>
                </c:pt>
                <c:pt idx="86">
                  <c:v>40996</c:v>
                </c:pt>
                <c:pt idx="87">
                  <c:v>40997</c:v>
                </c:pt>
                <c:pt idx="88">
                  <c:v>40998</c:v>
                </c:pt>
                <c:pt idx="89">
                  <c:v>40999</c:v>
                </c:pt>
                <c:pt idx="90">
                  <c:v>41000</c:v>
                </c:pt>
                <c:pt idx="91">
                  <c:v>41001</c:v>
                </c:pt>
                <c:pt idx="92">
                  <c:v>41002</c:v>
                </c:pt>
                <c:pt idx="93">
                  <c:v>41003</c:v>
                </c:pt>
                <c:pt idx="94">
                  <c:v>41004</c:v>
                </c:pt>
                <c:pt idx="95">
                  <c:v>41005</c:v>
                </c:pt>
                <c:pt idx="96">
                  <c:v>41006</c:v>
                </c:pt>
                <c:pt idx="97">
                  <c:v>41007</c:v>
                </c:pt>
                <c:pt idx="98">
                  <c:v>41008</c:v>
                </c:pt>
                <c:pt idx="99">
                  <c:v>41009</c:v>
                </c:pt>
                <c:pt idx="100">
                  <c:v>41010</c:v>
                </c:pt>
                <c:pt idx="101">
                  <c:v>41011</c:v>
                </c:pt>
                <c:pt idx="102">
                  <c:v>41012</c:v>
                </c:pt>
                <c:pt idx="103">
                  <c:v>41013</c:v>
                </c:pt>
                <c:pt idx="104">
                  <c:v>41014</c:v>
                </c:pt>
                <c:pt idx="105">
                  <c:v>41015</c:v>
                </c:pt>
                <c:pt idx="106">
                  <c:v>41016</c:v>
                </c:pt>
                <c:pt idx="107">
                  <c:v>41017</c:v>
                </c:pt>
                <c:pt idx="108">
                  <c:v>41018</c:v>
                </c:pt>
                <c:pt idx="109">
                  <c:v>41019</c:v>
                </c:pt>
                <c:pt idx="110">
                  <c:v>41020</c:v>
                </c:pt>
                <c:pt idx="111">
                  <c:v>41021</c:v>
                </c:pt>
                <c:pt idx="112">
                  <c:v>41022</c:v>
                </c:pt>
                <c:pt idx="113">
                  <c:v>41023</c:v>
                </c:pt>
                <c:pt idx="114">
                  <c:v>41024</c:v>
                </c:pt>
                <c:pt idx="115">
                  <c:v>41025</c:v>
                </c:pt>
                <c:pt idx="116">
                  <c:v>41026</c:v>
                </c:pt>
                <c:pt idx="117">
                  <c:v>41027</c:v>
                </c:pt>
                <c:pt idx="118">
                  <c:v>41028</c:v>
                </c:pt>
                <c:pt idx="119">
                  <c:v>41029</c:v>
                </c:pt>
                <c:pt idx="120">
                  <c:v>41030</c:v>
                </c:pt>
                <c:pt idx="121">
                  <c:v>41031</c:v>
                </c:pt>
                <c:pt idx="122">
                  <c:v>41032</c:v>
                </c:pt>
                <c:pt idx="123">
                  <c:v>41033</c:v>
                </c:pt>
                <c:pt idx="124">
                  <c:v>41034</c:v>
                </c:pt>
                <c:pt idx="125">
                  <c:v>41035</c:v>
                </c:pt>
                <c:pt idx="126">
                  <c:v>41036</c:v>
                </c:pt>
                <c:pt idx="127">
                  <c:v>41037</c:v>
                </c:pt>
                <c:pt idx="128">
                  <c:v>41038</c:v>
                </c:pt>
                <c:pt idx="129">
                  <c:v>41039</c:v>
                </c:pt>
                <c:pt idx="130">
                  <c:v>41040</c:v>
                </c:pt>
                <c:pt idx="131">
                  <c:v>41041</c:v>
                </c:pt>
                <c:pt idx="132">
                  <c:v>41042</c:v>
                </c:pt>
                <c:pt idx="133">
                  <c:v>41043</c:v>
                </c:pt>
                <c:pt idx="134">
                  <c:v>41044</c:v>
                </c:pt>
                <c:pt idx="135">
                  <c:v>41045</c:v>
                </c:pt>
                <c:pt idx="136">
                  <c:v>41046</c:v>
                </c:pt>
                <c:pt idx="137">
                  <c:v>41047</c:v>
                </c:pt>
                <c:pt idx="138">
                  <c:v>41048</c:v>
                </c:pt>
                <c:pt idx="139">
                  <c:v>41049</c:v>
                </c:pt>
                <c:pt idx="140">
                  <c:v>41050</c:v>
                </c:pt>
                <c:pt idx="141">
                  <c:v>41051</c:v>
                </c:pt>
                <c:pt idx="142">
                  <c:v>41052</c:v>
                </c:pt>
                <c:pt idx="143">
                  <c:v>41053</c:v>
                </c:pt>
                <c:pt idx="144">
                  <c:v>41054</c:v>
                </c:pt>
                <c:pt idx="145">
                  <c:v>41055</c:v>
                </c:pt>
                <c:pt idx="146">
                  <c:v>41056</c:v>
                </c:pt>
                <c:pt idx="147">
                  <c:v>41057</c:v>
                </c:pt>
                <c:pt idx="148">
                  <c:v>41058</c:v>
                </c:pt>
                <c:pt idx="149">
                  <c:v>41059</c:v>
                </c:pt>
                <c:pt idx="150">
                  <c:v>41060</c:v>
                </c:pt>
                <c:pt idx="151">
                  <c:v>41061</c:v>
                </c:pt>
                <c:pt idx="152">
                  <c:v>41062</c:v>
                </c:pt>
                <c:pt idx="153">
                  <c:v>41063</c:v>
                </c:pt>
                <c:pt idx="154">
                  <c:v>41064</c:v>
                </c:pt>
                <c:pt idx="155">
                  <c:v>41065</c:v>
                </c:pt>
                <c:pt idx="156">
                  <c:v>41066</c:v>
                </c:pt>
                <c:pt idx="157">
                  <c:v>41067</c:v>
                </c:pt>
                <c:pt idx="158">
                  <c:v>41068</c:v>
                </c:pt>
                <c:pt idx="159">
                  <c:v>41069</c:v>
                </c:pt>
                <c:pt idx="160">
                  <c:v>41070</c:v>
                </c:pt>
                <c:pt idx="161">
                  <c:v>41071</c:v>
                </c:pt>
                <c:pt idx="162">
                  <c:v>41072</c:v>
                </c:pt>
                <c:pt idx="163">
                  <c:v>41073</c:v>
                </c:pt>
                <c:pt idx="164">
                  <c:v>41074</c:v>
                </c:pt>
                <c:pt idx="165">
                  <c:v>41075</c:v>
                </c:pt>
                <c:pt idx="166">
                  <c:v>41076</c:v>
                </c:pt>
                <c:pt idx="167">
                  <c:v>41077</c:v>
                </c:pt>
                <c:pt idx="168">
                  <c:v>41078</c:v>
                </c:pt>
                <c:pt idx="169">
                  <c:v>41079</c:v>
                </c:pt>
                <c:pt idx="170">
                  <c:v>41080</c:v>
                </c:pt>
                <c:pt idx="171">
                  <c:v>41081</c:v>
                </c:pt>
                <c:pt idx="172">
                  <c:v>41082</c:v>
                </c:pt>
                <c:pt idx="173">
                  <c:v>41083</c:v>
                </c:pt>
                <c:pt idx="174">
                  <c:v>41084</c:v>
                </c:pt>
                <c:pt idx="175">
                  <c:v>41085</c:v>
                </c:pt>
                <c:pt idx="176">
                  <c:v>41086</c:v>
                </c:pt>
                <c:pt idx="177">
                  <c:v>41087</c:v>
                </c:pt>
                <c:pt idx="178">
                  <c:v>41088</c:v>
                </c:pt>
                <c:pt idx="179">
                  <c:v>41089</c:v>
                </c:pt>
                <c:pt idx="180">
                  <c:v>41090</c:v>
                </c:pt>
                <c:pt idx="181">
                  <c:v>41091</c:v>
                </c:pt>
                <c:pt idx="182">
                  <c:v>41092</c:v>
                </c:pt>
                <c:pt idx="183">
                  <c:v>41093</c:v>
                </c:pt>
                <c:pt idx="184">
                  <c:v>41094</c:v>
                </c:pt>
                <c:pt idx="185">
                  <c:v>41095</c:v>
                </c:pt>
                <c:pt idx="186">
                  <c:v>41096</c:v>
                </c:pt>
                <c:pt idx="187">
                  <c:v>41097</c:v>
                </c:pt>
                <c:pt idx="188">
                  <c:v>41098</c:v>
                </c:pt>
                <c:pt idx="189">
                  <c:v>41099</c:v>
                </c:pt>
                <c:pt idx="190">
                  <c:v>41100</c:v>
                </c:pt>
                <c:pt idx="191">
                  <c:v>41101</c:v>
                </c:pt>
                <c:pt idx="192">
                  <c:v>41102</c:v>
                </c:pt>
                <c:pt idx="193">
                  <c:v>41103</c:v>
                </c:pt>
                <c:pt idx="194">
                  <c:v>41104</c:v>
                </c:pt>
                <c:pt idx="195">
                  <c:v>41105</c:v>
                </c:pt>
                <c:pt idx="196">
                  <c:v>41106</c:v>
                </c:pt>
                <c:pt idx="197">
                  <c:v>41107</c:v>
                </c:pt>
                <c:pt idx="198">
                  <c:v>41108</c:v>
                </c:pt>
                <c:pt idx="199">
                  <c:v>41109</c:v>
                </c:pt>
                <c:pt idx="200">
                  <c:v>41110</c:v>
                </c:pt>
                <c:pt idx="201">
                  <c:v>41111</c:v>
                </c:pt>
                <c:pt idx="202">
                  <c:v>41112</c:v>
                </c:pt>
                <c:pt idx="203">
                  <c:v>41113</c:v>
                </c:pt>
                <c:pt idx="204">
                  <c:v>41114</c:v>
                </c:pt>
                <c:pt idx="205">
                  <c:v>41115</c:v>
                </c:pt>
                <c:pt idx="206">
                  <c:v>41116</c:v>
                </c:pt>
                <c:pt idx="207">
                  <c:v>41117</c:v>
                </c:pt>
                <c:pt idx="208">
                  <c:v>41118</c:v>
                </c:pt>
                <c:pt idx="209">
                  <c:v>41119</c:v>
                </c:pt>
                <c:pt idx="210">
                  <c:v>41120</c:v>
                </c:pt>
                <c:pt idx="211">
                  <c:v>41121</c:v>
                </c:pt>
                <c:pt idx="212">
                  <c:v>41122</c:v>
                </c:pt>
                <c:pt idx="213">
                  <c:v>41123</c:v>
                </c:pt>
                <c:pt idx="214">
                  <c:v>41124</c:v>
                </c:pt>
                <c:pt idx="215">
                  <c:v>41125</c:v>
                </c:pt>
                <c:pt idx="216">
                  <c:v>41126</c:v>
                </c:pt>
                <c:pt idx="217">
                  <c:v>41127</c:v>
                </c:pt>
                <c:pt idx="218">
                  <c:v>41128</c:v>
                </c:pt>
                <c:pt idx="219">
                  <c:v>41129</c:v>
                </c:pt>
                <c:pt idx="220">
                  <c:v>41130</c:v>
                </c:pt>
                <c:pt idx="221">
                  <c:v>41131</c:v>
                </c:pt>
                <c:pt idx="222">
                  <c:v>41132</c:v>
                </c:pt>
                <c:pt idx="223">
                  <c:v>41133</c:v>
                </c:pt>
                <c:pt idx="224">
                  <c:v>41134</c:v>
                </c:pt>
                <c:pt idx="225">
                  <c:v>41135</c:v>
                </c:pt>
                <c:pt idx="226">
                  <c:v>41136</c:v>
                </c:pt>
                <c:pt idx="227">
                  <c:v>41137</c:v>
                </c:pt>
                <c:pt idx="228">
                  <c:v>41138</c:v>
                </c:pt>
                <c:pt idx="229">
                  <c:v>41139</c:v>
                </c:pt>
                <c:pt idx="230">
                  <c:v>41140</c:v>
                </c:pt>
                <c:pt idx="231">
                  <c:v>41141</c:v>
                </c:pt>
                <c:pt idx="232">
                  <c:v>41142</c:v>
                </c:pt>
                <c:pt idx="233">
                  <c:v>41143</c:v>
                </c:pt>
                <c:pt idx="234">
                  <c:v>41144</c:v>
                </c:pt>
                <c:pt idx="235">
                  <c:v>41145</c:v>
                </c:pt>
                <c:pt idx="236">
                  <c:v>41146</c:v>
                </c:pt>
                <c:pt idx="237">
                  <c:v>41147</c:v>
                </c:pt>
                <c:pt idx="238">
                  <c:v>41148</c:v>
                </c:pt>
                <c:pt idx="239">
                  <c:v>41149</c:v>
                </c:pt>
                <c:pt idx="240">
                  <c:v>41150</c:v>
                </c:pt>
                <c:pt idx="241">
                  <c:v>41151</c:v>
                </c:pt>
                <c:pt idx="242">
                  <c:v>41152</c:v>
                </c:pt>
                <c:pt idx="243">
                  <c:v>41153</c:v>
                </c:pt>
                <c:pt idx="244">
                  <c:v>41154</c:v>
                </c:pt>
                <c:pt idx="245">
                  <c:v>41155</c:v>
                </c:pt>
                <c:pt idx="246">
                  <c:v>41156</c:v>
                </c:pt>
                <c:pt idx="247">
                  <c:v>41157</c:v>
                </c:pt>
                <c:pt idx="248">
                  <c:v>41158</c:v>
                </c:pt>
                <c:pt idx="249">
                  <c:v>41159</c:v>
                </c:pt>
                <c:pt idx="250">
                  <c:v>41160</c:v>
                </c:pt>
                <c:pt idx="251">
                  <c:v>41161</c:v>
                </c:pt>
                <c:pt idx="252">
                  <c:v>41162</c:v>
                </c:pt>
                <c:pt idx="253">
                  <c:v>41163</c:v>
                </c:pt>
                <c:pt idx="254">
                  <c:v>41164</c:v>
                </c:pt>
                <c:pt idx="255">
                  <c:v>41165</c:v>
                </c:pt>
                <c:pt idx="256">
                  <c:v>41166</c:v>
                </c:pt>
                <c:pt idx="257">
                  <c:v>41167</c:v>
                </c:pt>
                <c:pt idx="258">
                  <c:v>41168</c:v>
                </c:pt>
                <c:pt idx="259">
                  <c:v>41169</c:v>
                </c:pt>
                <c:pt idx="260">
                  <c:v>41170</c:v>
                </c:pt>
                <c:pt idx="261">
                  <c:v>41171</c:v>
                </c:pt>
                <c:pt idx="262">
                  <c:v>41172</c:v>
                </c:pt>
                <c:pt idx="263">
                  <c:v>41173</c:v>
                </c:pt>
                <c:pt idx="264">
                  <c:v>41174</c:v>
                </c:pt>
                <c:pt idx="265">
                  <c:v>41175</c:v>
                </c:pt>
                <c:pt idx="266">
                  <c:v>41176</c:v>
                </c:pt>
                <c:pt idx="267">
                  <c:v>41177</c:v>
                </c:pt>
                <c:pt idx="268">
                  <c:v>41178</c:v>
                </c:pt>
                <c:pt idx="269">
                  <c:v>41179</c:v>
                </c:pt>
                <c:pt idx="270">
                  <c:v>41180</c:v>
                </c:pt>
                <c:pt idx="271">
                  <c:v>41181</c:v>
                </c:pt>
                <c:pt idx="272">
                  <c:v>41182</c:v>
                </c:pt>
                <c:pt idx="273">
                  <c:v>41183</c:v>
                </c:pt>
                <c:pt idx="274">
                  <c:v>41184</c:v>
                </c:pt>
                <c:pt idx="275">
                  <c:v>41185</c:v>
                </c:pt>
                <c:pt idx="276">
                  <c:v>41186</c:v>
                </c:pt>
                <c:pt idx="277">
                  <c:v>41187</c:v>
                </c:pt>
                <c:pt idx="278">
                  <c:v>41188</c:v>
                </c:pt>
                <c:pt idx="279">
                  <c:v>41189</c:v>
                </c:pt>
                <c:pt idx="280">
                  <c:v>41190</c:v>
                </c:pt>
                <c:pt idx="281">
                  <c:v>41191</c:v>
                </c:pt>
                <c:pt idx="282">
                  <c:v>41192</c:v>
                </c:pt>
                <c:pt idx="283">
                  <c:v>41193</c:v>
                </c:pt>
                <c:pt idx="284">
                  <c:v>41194</c:v>
                </c:pt>
                <c:pt idx="285">
                  <c:v>41195</c:v>
                </c:pt>
                <c:pt idx="286">
                  <c:v>41196</c:v>
                </c:pt>
                <c:pt idx="287">
                  <c:v>41197</c:v>
                </c:pt>
                <c:pt idx="288">
                  <c:v>41198</c:v>
                </c:pt>
                <c:pt idx="289">
                  <c:v>41199</c:v>
                </c:pt>
                <c:pt idx="290">
                  <c:v>41200</c:v>
                </c:pt>
                <c:pt idx="291">
                  <c:v>41201</c:v>
                </c:pt>
                <c:pt idx="292">
                  <c:v>41202</c:v>
                </c:pt>
                <c:pt idx="293">
                  <c:v>41203</c:v>
                </c:pt>
                <c:pt idx="294">
                  <c:v>41204</c:v>
                </c:pt>
                <c:pt idx="295">
                  <c:v>41205</c:v>
                </c:pt>
                <c:pt idx="296">
                  <c:v>41206</c:v>
                </c:pt>
                <c:pt idx="297">
                  <c:v>41207</c:v>
                </c:pt>
                <c:pt idx="298">
                  <c:v>41208</c:v>
                </c:pt>
                <c:pt idx="299">
                  <c:v>41209</c:v>
                </c:pt>
                <c:pt idx="300">
                  <c:v>41210</c:v>
                </c:pt>
                <c:pt idx="301">
                  <c:v>41211</c:v>
                </c:pt>
                <c:pt idx="302">
                  <c:v>41212</c:v>
                </c:pt>
                <c:pt idx="303">
                  <c:v>41213</c:v>
                </c:pt>
                <c:pt idx="304">
                  <c:v>41214</c:v>
                </c:pt>
                <c:pt idx="305">
                  <c:v>41215</c:v>
                </c:pt>
                <c:pt idx="306">
                  <c:v>41216</c:v>
                </c:pt>
                <c:pt idx="307">
                  <c:v>41217</c:v>
                </c:pt>
                <c:pt idx="308">
                  <c:v>41218</c:v>
                </c:pt>
                <c:pt idx="309">
                  <c:v>41219</c:v>
                </c:pt>
                <c:pt idx="310">
                  <c:v>41220</c:v>
                </c:pt>
                <c:pt idx="311">
                  <c:v>41221</c:v>
                </c:pt>
                <c:pt idx="312">
                  <c:v>41222</c:v>
                </c:pt>
                <c:pt idx="313">
                  <c:v>41223</c:v>
                </c:pt>
                <c:pt idx="314">
                  <c:v>41224</c:v>
                </c:pt>
                <c:pt idx="315">
                  <c:v>41225</c:v>
                </c:pt>
                <c:pt idx="316">
                  <c:v>41226</c:v>
                </c:pt>
                <c:pt idx="317">
                  <c:v>41227</c:v>
                </c:pt>
                <c:pt idx="318">
                  <c:v>41228</c:v>
                </c:pt>
                <c:pt idx="319">
                  <c:v>41229</c:v>
                </c:pt>
                <c:pt idx="320">
                  <c:v>41230</c:v>
                </c:pt>
                <c:pt idx="321">
                  <c:v>41231</c:v>
                </c:pt>
                <c:pt idx="322">
                  <c:v>41232</c:v>
                </c:pt>
                <c:pt idx="323">
                  <c:v>41233</c:v>
                </c:pt>
                <c:pt idx="324">
                  <c:v>41234</c:v>
                </c:pt>
                <c:pt idx="325">
                  <c:v>41235</c:v>
                </c:pt>
                <c:pt idx="326">
                  <c:v>41236</c:v>
                </c:pt>
                <c:pt idx="327">
                  <c:v>41237</c:v>
                </c:pt>
                <c:pt idx="328">
                  <c:v>41238</c:v>
                </c:pt>
                <c:pt idx="329">
                  <c:v>41239</c:v>
                </c:pt>
                <c:pt idx="330">
                  <c:v>41240</c:v>
                </c:pt>
                <c:pt idx="331">
                  <c:v>41241</c:v>
                </c:pt>
                <c:pt idx="332">
                  <c:v>41242</c:v>
                </c:pt>
                <c:pt idx="333">
                  <c:v>41243</c:v>
                </c:pt>
                <c:pt idx="334">
                  <c:v>41244</c:v>
                </c:pt>
                <c:pt idx="335">
                  <c:v>41245</c:v>
                </c:pt>
                <c:pt idx="336">
                  <c:v>41246</c:v>
                </c:pt>
                <c:pt idx="337">
                  <c:v>41247</c:v>
                </c:pt>
                <c:pt idx="338">
                  <c:v>41248</c:v>
                </c:pt>
                <c:pt idx="339">
                  <c:v>41249</c:v>
                </c:pt>
                <c:pt idx="340">
                  <c:v>41250</c:v>
                </c:pt>
                <c:pt idx="341">
                  <c:v>41251</c:v>
                </c:pt>
                <c:pt idx="342">
                  <c:v>41252</c:v>
                </c:pt>
                <c:pt idx="343">
                  <c:v>41253</c:v>
                </c:pt>
                <c:pt idx="344">
                  <c:v>41254</c:v>
                </c:pt>
                <c:pt idx="345">
                  <c:v>41255</c:v>
                </c:pt>
                <c:pt idx="346">
                  <c:v>41256</c:v>
                </c:pt>
                <c:pt idx="347">
                  <c:v>41257</c:v>
                </c:pt>
                <c:pt idx="348">
                  <c:v>41258</c:v>
                </c:pt>
                <c:pt idx="349">
                  <c:v>41259</c:v>
                </c:pt>
                <c:pt idx="350">
                  <c:v>41260</c:v>
                </c:pt>
                <c:pt idx="351">
                  <c:v>41261</c:v>
                </c:pt>
                <c:pt idx="352">
                  <c:v>41262</c:v>
                </c:pt>
                <c:pt idx="353">
                  <c:v>41263</c:v>
                </c:pt>
                <c:pt idx="354">
                  <c:v>41264</c:v>
                </c:pt>
                <c:pt idx="355">
                  <c:v>41265</c:v>
                </c:pt>
                <c:pt idx="356">
                  <c:v>41266</c:v>
                </c:pt>
                <c:pt idx="357">
                  <c:v>41267</c:v>
                </c:pt>
                <c:pt idx="358">
                  <c:v>41268</c:v>
                </c:pt>
                <c:pt idx="359">
                  <c:v>41269</c:v>
                </c:pt>
                <c:pt idx="360">
                  <c:v>41270</c:v>
                </c:pt>
                <c:pt idx="361">
                  <c:v>41271</c:v>
                </c:pt>
                <c:pt idx="362">
                  <c:v>41272</c:v>
                </c:pt>
                <c:pt idx="363">
                  <c:v>41273</c:v>
                </c:pt>
                <c:pt idx="364">
                  <c:v>41274</c:v>
                </c:pt>
              </c:numCache>
            </c:numRef>
          </c:cat>
          <c:val>
            <c:numRef>
              <c:f>Sheet1!$AG$5:$AG$313</c:f>
              <c:numCache>
                <c:formatCode>0.0</c:formatCode>
                <c:ptCount val="309"/>
                <c:pt idx="0">
                  <c:v>90.3</c:v>
                </c:pt>
                <c:pt idx="1">
                  <c:v>90.4</c:v>
                </c:pt>
                <c:pt idx="2">
                  <c:v>90.4</c:v>
                </c:pt>
                <c:pt idx="3">
                  <c:v>90.2</c:v>
                </c:pt>
                <c:pt idx="4">
                  <c:v>91.3</c:v>
                </c:pt>
                <c:pt idx="5">
                  <c:v>91.2</c:v>
                </c:pt>
                <c:pt idx="6">
                  <c:v>91.5</c:v>
                </c:pt>
                <c:pt idx="7">
                  <c:v>91.4</c:v>
                </c:pt>
                <c:pt idx="8">
                  <c:v>91.2</c:v>
                </c:pt>
                <c:pt idx="9">
                  <c:v>91</c:v>
                </c:pt>
                <c:pt idx="10">
                  <c:v>90.3</c:v>
                </c:pt>
                <c:pt idx="11">
                  <c:v>90.7</c:v>
                </c:pt>
                <c:pt idx="12">
                  <c:v>90.9</c:v>
                </c:pt>
                <c:pt idx="13">
                  <c:v>91</c:v>
                </c:pt>
                <c:pt idx="14">
                  <c:v>90.9</c:v>
                </c:pt>
                <c:pt idx="15">
                  <c:v>91.4</c:v>
                </c:pt>
                <c:pt idx="16">
                  <c:v>91.4</c:v>
                </c:pt>
                <c:pt idx="17">
                  <c:v>91.7</c:v>
                </c:pt>
                <c:pt idx="18">
                  <c:v>91.4</c:v>
                </c:pt>
                <c:pt idx="19">
                  <c:v>91</c:v>
                </c:pt>
                <c:pt idx="20">
                  <c:v>90.6</c:v>
                </c:pt>
                <c:pt idx="21">
                  <c:v>91.1</c:v>
                </c:pt>
                <c:pt idx="22">
                  <c:v>91.1</c:v>
                </c:pt>
                <c:pt idx="23">
                  <c:v>91</c:v>
                </c:pt>
                <c:pt idx="24">
                  <c:v>91.5</c:v>
                </c:pt>
                <c:pt idx="25">
                  <c:v>90.8</c:v>
                </c:pt>
                <c:pt idx="26">
                  <c:v>90.6</c:v>
                </c:pt>
                <c:pt idx="27">
                  <c:v>91</c:v>
                </c:pt>
                <c:pt idx="28">
                  <c:v>91.1</c:v>
                </c:pt>
                <c:pt idx="29">
                  <c:v>91.2</c:v>
                </c:pt>
                <c:pt idx="30">
                  <c:v>91</c:v>
                </c:pt>
                <c:pt idx="31">
                  <c:v>90.9</c:v>
                </c:pt>
                <c:pt idx="32">
                  <c:v>90.9</c:v>
                </c:pt>
                <c:pt idx="33">
                  <c:v>91.3</c:v>
                </c:pt>
                <c:pt idx="34">
                  <c:v>91.7</c:v>
                </c:pt>
                <c:pt idx="35">
                  <c:v>91.9</c:v>
                </c:pt>
                <c:pt idx="36">
                  <c:v>92.1</c:v>
                </c:pt>
                <c:pt idx="37">
                  <c:v>92</c:v>
                </c:pt>
                <c:pt idx="38">
                  <c:v>91.8</c:v>
                </c:pt>
                <c:pt idx="39">
                  <c:v>91.1</c:v>
                </c:pt>
                <c:pt idx="40">
                  <c:v>90.2</c:v>
                </c:pt>
                <c:pt idx="41">
                  <c:v>88.5</c:v>
                </c:pt>
                <c:pt idx="42">
                  <c:v>88</c:v>
                </c:pt>
                <c:pt idx="43">
                  <c:v>86.9</c:v>
                </c:pt>
                <c:pt idx="44">
                  <c:v>85.5</c:v>
                </c:pt>
                <c:pt idx="45">
                  <c:v>80.400000000000006</c:v>
                </c:pt>
                <c:pt idx="46">
                  <c:v>76.400000000000006</c:v>
                </c:pt>
                <c:pt idx="47">
                  <c:v>72.099999999999994</c:v>
                </c:pt>
                <c:pt idx="48">
                  <c:v>75.400000000000006</c:v>
                </c:pt>
                <c:pt idx="49">
                  <c:v>76.400000000000006</c:v>
                </c:pt>
                <c:pt idx="50">
                  <c:v>81.8</c:v>
                </c:pt>
                <c:pt idx="51">
                  <c:v>85.7</c:v>
                </c:pt>
                <c:pt idx="52">
                  <c:v>87.5</c:v>
                </c:pt>
                <c:pt idx="53">
                  <c:v>91.1</c:v>
                </c:pt>
                <c:pt idx="54">
                  <c:v>91.9</c:v>
                </c:pt>
                <c:pt idx="55">
                  <c:v>92.1</c:v>
                </c:pt>
                <c:pt idx="56">
                  <c:v>92.6</c:v>
                </c:pt>
                <c:pt idx="57">
                  <c:v>92.6</c:v>
                </c:pt>
                <c:pt idx="58">
                  <c:v>91.8</c:v>
                </c:pt>
                <c:pt idx="59">
                  <c:v>91.8</c:v>
                </c:pt>
                <c:pt idx="60">
                  <c:v>91.5</c:v>
                </c:pt>
                <c:pt idx="61">
                  <c:v>91.1</c:v>
                </c:pt>
                <c:pt idx="62">
                  <c:v>92.3</c:v>
                </c:pt>
                <c:pt idx="63">
                  <c:v>92.5</c:v>
                </c:pt>
                <c:pt idx="64">
                  <c:v>92.5</c:v>
                </c:pt>
                <c:pt idx="65">
                  <c:v>92.6</c:v>
                </c:pt>
                <c:pt idx="66">
                  <c:v>92.6</c:v>
                </c:pt>
                <c:pt idx="67">
                  <c:v>91.7</c:v>
                </c:pt>
                <c:pt idx="68">
                  <c:v>92</c:v>
                </c:pt>
                <c:pt idx="69">
                  <c:v>91.9</c:v>
                </c:pt>
                <c:pt idx="70">
                  <c:v>92.9</c:v>
                </c:pt>
                <c:pt idx="71">
                  <c:v>92.2</c:v>
                </c:pt>
                <c:pt idx="72">
                  <c:v>92.2</c:v>
                </c:pt>
                <c:pt idx="73">
                  <c:v>92.3</c:v>
                </c:pt>
                <c:pt idx="74">
                  <c:v>92.5</c:v>
                </c:pt>
                <c:pt idx="75">
                  <c:v>92.6</c:v>
                </c:pt>
                <c:pt idx="76">
                  <c:v>92.5</c:v>
                </c:pt>
                <c:pt idx="77">
                  <c:v>92.8</c:v>
                </c:pt>
                <c:pt idx="78">
                  <c:v>93</c:v>
                </c:pt>
                <c:pt idx="79">
                  <c:v>93</c:v>
                </c:pt>
                <c:pt idx="80">
                  <c:v>93.2</c:v>
                </c:pt>
                <c:pt idx="81">
                  <c:v>91.6</c:v>
                </c:pt>
                <c:pt idx="82">
                  <c:v>91.7</c:v>
                </c:pt>
                <c:pt idx="83">
                  <c:v>92.1</c:v>
                </c:pt>
                <c:pt idx="84">
                  <c:v>92.3</c:v>
                </c:pt>
                <c:pt idx="85">
                  <c:v>92.4</c:v>
                </c:pt>
                <c:pt idx="86">
                  <c:v>92.7</c:v>
                </c:pt>
                <c:pt idx="87">
                  <c:v>92.9</c:v>
                </c:pt>
                <c:pt idx="88">
                  <c:v>92.8</c:v>
                </c:pt>
                <c:pt idx="89">
                  <c:v>92.6</c:v>
                </c:pt>
                <c:pt idx="90">
                  <c:v>92.8</c:v>
                </c:pt>
                <c:pt idx="91">
                  <c:v>93.1</c:v>
                </c:pt>
                <c:pt idx="92">
                  <c:v>92.8</c:v>
                </c:pt>
                <c:pt idx="93">
                  <c:v>92.8</c:v>
                </c:pt>
                <c:pt idx="94">
                  <c:v>92.9</c:v>
                </c:pt>
                <c:pt idx="95">
                  <c:v>91.8</c:v>
                </c:pt>
                <c:pt idx="96">
                  <c:v>91.4</c:v>
                </c:pt>
                <c:pt idx="97">
                  <c:v>91.4</c:v>
                </c:pt>
                <c:pt idx="98">
                  <c:v>90.7</c:v>
                </c:pt>
                <c:pt idx="99">
                  <c:v>90.7</c:v>
                </c:pt>
                <c:pt idx="100">
                  <c:v>90.8</c:v>
                </c:pt>
                <c:pt idx="101">
                  <c:v>91.1</c:v>
                </c:pt>
                <c:pt idx="102">
                  <c:v>90.1</c:v>
                </c:pt>
                <c:pt idx="103">
                  <c:v>90.9</c:v>
                </c:pt>
                <c:pt idx="104">
                  <c:v>91.3</c:v>
                </c:pt>
                <c:pt idx="105">
                  <c:v>91.1</c:v>
                </c:pt>
                <c:pt idx="106">
                  <c:v>90.3</c:v>
                </c:pt>
                <c:pt idx="107">
                  <c:v>90.2</c:v>
                </c:pt>
                <c:pt idx="108">
                  <c:v>90</c:v>
                </c:pt>
                <c:pt idx="109">
                  <c:v>89.7</c:v>
                </c:pt>
                <c:pt idx="110">
                  <c:v>90.9</c:v>
                </c:pt>
                <c:pt idx="111">
                  <c:v>90.9</c:v>
                </c:pt>
                <c:pt idx="112">
                  <c:v>91.3</c:v>
                </c:pt>
                <c:pt idx="113">
                  <c:v>91.3</c:v>
                </c:pt>
                <c:pt idx="114">
                  <c:v>91.3</c:v>
                </c:pt>
                <c:pt idx="115">
                  <c:v>91.4</c:v>
                </c:pt>
                <c:pt idx="116">
                  <c:v>90</c:v>
                </c:pt>
                <c:pt idx="117">
                  <c:v>90.9</c:v>
                </c:pt>
                <c:pt idx="118">
                  <c:v>90.8</c:v>
                </c:pt>
                <c:pt idx="119">
                  <c:v>91.2</c:v>
                </c:pt>
                <c:pt idx="120">
                  <c:v>91</c:v>
                </c:pt>
                <c:pt idx="121">
                  <c:v>90.9</c:v>
                </c:pt>
                <c:pt idx="122">
                  <c:v>91.1</c:v>
                </c:pt>
                <c:pt idx="123">
                  <c:v>90.1</c:v>
                </c:pt>
                <c:pt idx="124">
                  <c:v>89.9</c:v>
                </c:pt>
                <c:pt idx="125">
                  <c:v>90.2</c:v>
                </c:pt>
                <c:pt idx="126">
                  <c:v>90.4</c:v>
                </c:pt>
                <c:pt idx="127">
                  <c:v>90.7</c:v>
                </c:pt>
                <c:pt idx="128">
                  <c:v>90.5</c:v>
                </c:pt>
                <c:pt idx="129">
                  <c:v>90.4</c:v>
                </c:pt>
                <c:pt idx="130">
                  <c:v>90.2</c:v>
                </c:pt>
                <c:pt idx="131">
                  <c:v>90</c:v>
                </c:pt>
                <c:pt idx="132">
                  <c:v>90.9</c:v>
                </c:pt>
                <c:pt idx="133">
                  <c:v>90.9</c:v>
                </c:pt>
                <c:pt idx="134">
                  <c:v>91</c:v>
                </c:pt>
                <c:pt idx="135">
                  <c:v>91</c:v>
                </c:pt>
                <c:pt idx="136">
                  <c:v>90.7</c:v>
                </c:pt>
                <c:pt idx="137">
                  <c:v>90.4</c:v>
                </c:pt>
                <c:pt idx="138">
                  <c:v>90.4</c:v>
                </c:pt>
                <c:pt idx="139">
                  <c:v>90.8</c:v>
                </c:pt>
                <c:pt idx="140">
                  <c:v>90.6</c:v>
                </c:pt>
                <c:pt idx="141">
                  <c:v>91.1</c:v>
                </c:pt>
                <c:pt idx="142">
                  <c:v>91.2</c:v>
                </c:pt>
                <c:pt idx="143">
                  <c:v>91</c:v>
                </c:pt>
                <c:pt idx="144">
                  <c:v>90.4</c:v>
                </c:pt>
                <c:pt idx="145">
                  <c:v>90.6</c:v>
                </c:pt>
                <c:pt idx="146">
                  <c:v>90.6</c:v>
                </c:pt>
                <c:pt idx="147">
                  <c:v>90.5</c:v>
                </c:pt>
                <c:pt idx="148">
                  <c:v>90.7</c:v>
                </c:pt>
                <c:pt idx="149">
                  <c:v>90.8</c:v>
                </c:pt>
                <c:pt idx="150">
                  <c:v>90.9</c:v>
                </c:pt>
                <c:pt idx="151">
                  <c:v>90.8</c:v>
                </c:pt>
                <c:pt idx="152">
                  <c:v>90.6</c:v>
                </c:pt>
                <c:pt idx="153">
                  <c:v>90.4</c:v>
                </c:pt>
                <c:pt idx="154">
                  <c:v>90.7</c:v>
                </c:pt>
                <c:pt idx="155">
                  <c:v>90.9</c:v>
                </c:pt>
                <c:pt idx="156">
                  <c:v>90.9</c:v>
                </c:pt>
                <c:pt idx="157">
                  <c:v>91</c:v>
                </c:pt>
                <c:pt idx="158">
                  <c:v>90.1</c:v>
                </c:pt>
                <c:pt idx="159">
                  <c:v>90.2</c:v>
                </c:pt>
                <c:pt idx="160">
                  <c:v>91.9</c:v>
                </c:pt>
                <c:pt idx="161">
                  <c:v>91.5</c:v>
                </c:pt>
                <c:pt idx="162">
                  <c:v>90.5</c:v>
                </c:pt>
                <c:pt idx="163">
                  <c:v>90.4</c:v>
                </c:pt>
                <c:pt idx="164">
                  <c:v>90.3</c:v>
                </c:pt>
                <c:pt idx="165">
                  <c:v>88.9</c:v>
                </c:pt>
                <c:pt idx="166">
                  <c:v>89.5</c:v>
                </c:pt>
                <c:pt idx="167">
                  <c:v>90.3</c:v>
                </c:pt>
                <c:pt idx="168">
                  <c:v>91.6</c:v>
                </c:pt>
                <c:pt idx="169">
                  <c:v>91.9</c:v>
                </c:pt>
                <c:pt idx="170">
                  <c:v>92.1</c:v>
                </c:pt>
                <c:pt idx="171">
                  <c:v>92.2</c:v>
                </c:pt>
                <c:pt idx="172">
                  <c:v>90.3</c:v>
                </c:pt>
                <c:pt idx="173">
                  <c:v>90.4</c:v>
                </c:pt>
                <c:pt idx="174">
                  <c:v>91.7</c:v>
                </c:pt>
                <c:pt idx="175">
                  <c:v>91</c:v>
                </c:pt>
                <c:pt idx="176">
                  <c:v>91.2</c:v>
                </c:pt>
                <c:pt idx="177">
                  <c:v>90.9</c:v>
                </c:pt>
                <c:pt idx="178">
                  <c:v>90.9</c:v>
                </c:pt>
                <c:pt idx="179">
                  <c:v>90.4</c:v>
                </c:pt>
                <c:pt idx="180">
                  <c:v>90.6</c:v>
                </c:pt>
                <c:pt idx="181">
                  <c:v>88</c:v>
                </c:pt>
                <c:pt idx="182">
                  <c:v>87.6</c:v>
                </c:pt>
                <c:pt idx="183">
                  <c:v>89.1</c:v>
                </c:pt>
                <c:pt idx="184">
                  <c:v>91.1</c:v>
                </c:pt>
                <c:pt idx="185">
                  <c:v>91.2</c:v>
                </c:pt>
                <c:pt idx="186">
                  <c:v>91.4</c:v>
                </c:pt>
                <c:pt idx="187">
                  <c:v>90.9</c:v>
                </c:pt>
                <c:pt idx="188">
                  <c:v>90.1</c:v>
                </c:pt>
                <c:pt idx="189">
                  <c:v>90.9</c:v>
                </c:pt>
                <c:pt idx="190">
                  <c:v>91.4</c:v>
                </c:pt>
                <c:pt idx="191">
                  <c:v>91.3</c:v>
                </c:pt>
                <c:pt idx="192">
                  <c:v>90.8</c:v>
                </c:pt>
                <c:pt idx="193">
                  <c:v>90.4</c:v>
                </c:pt>
                <c:pt idx="194">
                  <c:v>89.9</c:v>
                </c:pt>
                <c:pt idx="195">
                  <c:v>89.6</c:v>
                </c:pt>
                <c:pt idx="196">
                  <c:v>90.7</c:v>
                </c:pt>
                <c:pt idx="197">
                  <c:v>90.7</c:v>
                </c:pt>
                <c:pt idx="198">
                  <c:v>90.8</c:v>
                </c:pt>
                <c:pt idx="199">
                  <c:v>90.7</c:v>
                </c:pt>
                <c:pt idx="200">
                  <c:v>90.5</c:v>
                </c:pt>
                <c:pt idx="201">
                  <c:v>90.6</c:v>
                </c:pt>
                <c:pt idx="202">
                  <c:v>90.5</c:v>
                </c:pt>
                <c:pt idx="203">
                  <c:v>90.8</c:v>
                </c:pt>
                <c:pt idx="204">
                  <c:v>90.8</c:v>
                </c:pt>
                <c:pt idx="205">
                  <c:v>90.9</c:v>
                </c:pt>
                <c:pt idx="206">
                  <c:v>90.9</c:v>
                </c:pt>
                <c:pt idx="207">
                  <c:v>89.9</c:v>
                </c:pt>
                <c:pt idx="208">
                  <c:v>90.3</c:v>
                </c:pt>
                <c:pt idx="209">
                  <c:v>90.4</c:v>
                </c:pt>
                <c:pt idx="210">
                  <c:v>91.2</c:v>
                </c:pt>
                <c:pt idx="211">
                  <c:v>90.7</c:v>
                </c:pt>
                <c:pt idx="212">
                  <c:v>90.8</c:v>
                </c:pt>
                <c:pt idx="213">
                  <c:v>90.8</c:v>
                </c:pt>
                <c:pt idx="214">
                  <c:v>90.7</c:v>
                </c:pt>
                <c:pt idx="215">
                  <c:v>90.3</c:v>
                </c:pt>
                <c:pt idx="216">
                  <c:v>91.2</c:v>
                </c:pt>
                <c:pt idx="217">
                  <c:v>91.4</c:v>
                </c:pt>
                <c:pt idx="218">
                  <c:v>91</c:v>
                </c:pt>
                <c:pt idx="219">
                  <c:v>91.3</c:v>
                </c:pt>
                <c:pt idx="220">
                  <c:v>91.3</c:v>
                </c:pt>
                <c:pt idx="221">
                  <c:v>91</c:v>
                </c:pt>
                <c:pt idx="222">
                  <c:v>91.9</c:v>
                </c:pt>
                <c:pt idx="223">
                  <c:v>91.6</c:v>
                </c:pt>
                <c:pt idx="224">
                  <c:v>91.2</c:v>
                </c:pt>
                <c:pt idx="225">
                  <c:v>91.1</c:v>
                </c:pt>
                <c:pt idx="226">
                  <c:v>90.5</c:v>
                </c:pt>
                <c:pt idx="227">
                  <c:v>90.8</c:v>
                </c:pt>
                <c:pt idx="228">
                  <c:v>90.1</c:v>
                </c:pt>
                <c:pt idx="229">
                  <c:v>90.4</c:v>
                </c:pt>
                <c:pt idx="230">
                  <c:v>91.1</c:v>
                </c:pt>
                <c:pt idx="231">
                  <c:v>91.1</c:v>
                </c:pt>
                <c:pt idx="232">
                  <c:v>91.5</c:v>
                </c:pt>
                <c:pt idx="233">
                  <c:v>91.4</c:v>
                </c:pt>
                <c:pt idx="234">
                  <c:v>91.7</c:v>
                </c:pt>
                <c:pt idx="235">
                  <c:v>90.2</c:v>
                </c:pt>
                <c:pt idx="236">
                  <c:v>90.3</c:v>
                </c:pt>
                <c:pt idx="237">
                  <c:v>89.8</c:v>
                </c:pt>
                <c:pt idx="238">
                  <c:v>88.5</c:v>
                </c:pt>
                <c:pt idx="239">
                  <c:v>88.6</c:v>
                </c:pt>
                <c:pt idx="240">
                  <c:v>88.4</c:v>
                </c:pt>
                <c:pt idx="241">
                  <c:v>88.5</c:v>
                </c:pt>
                <c:pt idx="242">
                  <c:v>88.4</c:v>
                </c:pt>
                <c:pt idx="243">
                  <c:v>87.8</c:v>
                </c:pt>
                <c:pt idx="244">
                  <c:v>87.7</c:v>
                </c:pt>
                <c:pt idx="245">
                  <c:v>88</c:v>
                </c:pt>
                <c:pt idx="246">
                  <c:v>87.9</c:v>
                </c:pt>
                <c:pt idx="247">
                  <c:v>88</c:v>
                </c:pt>
                <c:pt idx="248">
                  <c:v>88.1</c:v>
                </c:pt>
                <c:pt idx="249">
                  <c:v>88</c:v>
                </c:pt>
                <c:pt idx="250">
                  <c:v>88.4</c:v>
                </c:pt>
                <c:pt idx="251">
                  <c:v>88.9</c:v>
                </c:pt>
                <c:pt idx="252">
                  <c:v>89.2</c:v>
                </c:pt>
                <c:pt idx="253">
                  <c:v>89.2</c:v>
                </c:pt>
                <c:pt idx="254">
                  <c:v>89.4</c:v>
                </c:pt>
                <c:pt idx="255">
                  <c:v>89.3</c:v>
                </c:pt>
                <c:pt idx="256">
                  <c:v>87.9</c:v>
                </c:pt>
                <c:pt idx="257">
                  <c:v>88.7</c:v>
                </c:pt>
                <c:pt idx="258">
                  <c:v>88</c:v>
                </c:pt>
                <c:pt idx="259">
                  <c:v>89.6</c:v>
                </c:pt>
                <c:pt idx="260">
                  <c:v>89.6</c:v>
                </c:pt>
                <c:pt idx="261">
                  <c:v>89.4</c:v>
                </c:pt>
                <c:pt idx="262">
                  <c:v>89.5</c:v>
                </c:pt>
                <c:pt idx="263">
                  <c:v>89.8</c:v>
                </c:pt>
                <c:pt idx="264">
                  <c:v>89</c:v>
                </c:pt>
                <c:pt idx="265">
                  <c:v>89.5</c:v>
                </c:pt>
                <c:pt idx="266">
                  <c:v>88.8</c:v>
                </c:pt>
                <c:pt idx="267">
                  <c:v>89.4</c:v>
                </c:pt>
                <c:pt idx="268">
                  <c:v>89.3</c:v>
                </c:pt>
                <c:pt idx="269">
                  <c:v>89.5</c:v>
                </c:pt>
                <c:pt idx="270">
                  <c:v>89.8</c:v>
                </c:pt>
                <c:pt idx="271">
                  <c:v>89.5</c:v>
                </c:pt>
                <c:pt idx="272">
                  <c:v>89.6</c:v>
                </c:pt>
                <c:pt idx="273">
                  <c:v>88.8</c:v>
                </c:pt>
                <c:pt idx="274">
                  <c:v>89.1</c:v>
                </c:pt>
                <c:pt idx="275">
                  <c:v>89.1</c:v>
                </c:pt>
                <c:pt idx="276">
                  <c:v>89.6</c:v>
                </c:pt>
                <c:pt idx="277">
                  <c:v>90.2</c:v>
                </c:pt>
                <c:pt idx="278">
                  <c:v>90</c:v>
                </c:pt>
                <c:pt idx="279">
                  <c:v>90.6</c:v>
                </c:pt>
                <c:pt idx="280">
                  <c:v>91.4</c:v>
                </c:pt>
                <c:pt idx="281">
                  <c:v>91.6</c:v>
                </c:pt>
                <c:pt idx="282">
                  <c:v>91.7</c:v>
                </c:pt>
                <c:pt idx="283">
                  <c:v>91.9</c:v>
                </c:pt>
                <c:pt idx="284">
                  <c:v>89.7</c:v>
                </c:pt>
                <c:pt idx="285">
                  <c:v>88.7</c:v>
                </c:pt>
                <c:pt idx="286">
                  <c:v>89.2</c:v>
                </c:pt>
                <c:pt idx="287">
                  <c:v>89.7</c:v>
                </c:pt>
                <c:pt idx="288">
                  <c:v>88.3</c:v>
                </c:pt>
                <c:pt idx="289">
                  <c:v>90.2</c:v>
                </c:pt>
                <c:pt idx="290">
                  <c:v>89.9</c:v>
                </c:pt>
                <c:pt idx="291">
                  <c:v>90</c:v>
                </c:pt>
                <c:pt idx="292">
                  <c:v>90.4</c:v>
                </c:pt>
                <c:pt idx="293">
                  <c:v>91.3</c:v>
                </c:pt>
                <c:pt idx="294">
                  <c:v>91.2</c:v>
                </c:pt>
                <c:pt idx="295">
                  <c:v>92.1</c:v>
                </c:pt>
                <c:pt idx="296">
                  <c:v>92.3</c:v>
                </c:pt>
                <c:pt idx="297">
                  <c:v>92.6</c:v>
                </c:pt>
                <c:pt idx="298">
                  <c:v>91.8</c:v>
                </c:pt>
                <c:pt idx="299" formatCode="General">
                  <c:v>92.5</c:v>
                </c:pt>
                <c:pt idx="300" formatCode="General">
                  <c:v>91.9</c:v>
                </c:pt>
                <c:pt idx="301" formatCode="General">
                  <c:v>92.6</c:v>
                </c:pt>
                <c:pt idx="302" formatCode="General">
                  <c:v>92.4</c:v>
                </c:pt>
                <c:pt idx="303" formatCode="General">
                  <c:v>92.3</c:v>
                </c:pt>
                <c:pt idx="304" formatCode="General">
                  <c:v>92.9</c:v>
                </c:pt>
                <c:pt idx="305" formatCode="General">
                  <c:v>93.8</c:v>
                </c:pt>
                <c:pt idx="306" formatCode="General">
                  <c:v>93.8</c:v>
                </c:pt>
                <c:pt idx="307" formatCode="General">
                  <c:v>93.8</c:v>
                </c:pt>
                <c:pt idx="308" formatCode="General">
                  <c:v>93.8</c:v>
                </c:pt>
              </c:numCache>
            </c:numRef>
          </c:val>
          <c:smooth val="0"/>
          <c:extLst>
            <c:ext xmlns:c16="http://schemas.microsoft.com/office/drawing/2014/chart" uri="{C3380CC4-5D6E-409C-BE32-E72D297353CC}">
              <c16:uniqueId val="{00000005-2816-4066-9D8B-4EF1867CCB6F}"/>
            </c:ext>
          </c:extLst>
        </c:ser>
        <c:dLbls>
          <c:showLegendKey val="0"/>
          <c:showVal val="0"/>
          <c:showCatName val="0"/>
          <c:showSerName val="0"/>
          <c:showPercent val="0"/>
          <c:showBubbleSize val="0"/>
        </c:dLbls>
        <c:marker val="1"/>
        <c:smooth val="0"/>
        <c:axId val="1143532368"/>
        <c:axId val="813669232"/>
      </c:lineChart>
      <c:dateAx>
        <c:axId val="1143532368"/>
        <c:scaling>
          <c:orientation val="minMax"/>
        </c:scaling>
        <c:delete val="0"/>
        <c:axPos val="b"/>
        <c:numFmt formatCode="mmm"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crossAx val="813669232"/>
        <c:crosses val="autoZero"/>
        <c:auto val="0"/>
        <c:lblOffset val="100"/>
        <c:baseTimeUnit val="days"/>
        <c:majorUnit val="31"/>
        <c:majorTimeUnit val="days"/>
      </c:dateAx>
      <c:valAx>
        <c:axId val="813669232"/>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crossAx val="1143532368"/>
        <c:crosses val="autoZero"/>
        <c:crossBetween val="between"/>
        <c:majorUnit val="10"/>
      </c:valAx>
      <c:spPr>
        <a:noFill/>
        <a:ln>
          <a:noFill/>
        </a:ln>
        <a:effectLst/>
      </c:spPr>
    </c:plotArea>
    <c:legend>
      <c:legendPos val="b"/>
      <c:legendEntry>
        <c:idx val="0"/>
        <c:delete val="1"/>
      </c:legendEntry>
      <c:layout>
        <c:manualLayout>
          <c:xMode val="edge"/>
          <c:yMode val="edge"/>
          <c:x val="0.23182552401734408"/>
          <c:y val="0.10684099644534903"/>
          <c:w val="0.54220378265037239"/>
          <c:h val="5.115437986423699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Helvetica" panose="020B0604020202020204" pitchFamily="34" charset="0"/>
                <a:ea typeface="+mn-ea"/>
                <a:cs typeface="Helvetica" panose="020B0604020202020204" pitchFamily="34" charset="0"/>
              </a:defRPr>
            </a:pPr>
            <a:r>
              <a:rPr lang="en-US" sz="1400">
                <a:latin typeface="Helvetica" panose="020B0604020202020204" pitchFamily="34" charset="0"/>
                <a:cs typeface="Helvetica" panose="020B0604020202020204" pitchFamily="34" charset="0"/>
              </a:rPr>
              <a:t>Working Gas in Underground Storage</a:t>
            </a:r>
            <a:r>
              <a:rPr lang="en-US" sz="1400" baseline="0">
                <a:latin typeface="Helvetica" panose="020B0604020202020204" pitchFamily="34" charset="0"/>
                <a:cs typeface="Helvetica" panose="020B0604020202020204" pitchFamily="34" charset="0"/>
              </a:rPr>
              <a:t> </a:t>
            </a:r>
            <a:r>
              <a:rPr lang="en-US" sz="1400">
                <a:latin typeface="Helvetica" panose="020B0604020202020204" pitchFamily="34" charset="0"/>
                <a:cs typeface="Helvetica" panose="020B0604020202020204" pitchFamily="34" charset="0"/>
              </a:rPr>
              <a:t>Lower-48</a:t>
            </a:r>
            <a:r>
              <a:rPr lang="en-US" sz="1400" baseline="0">
                <a:latin typeface="Helvetica" panose="020B0604020202020204" pitchFamily="34" charset="0"/>
                <a:cs typeface="Helvetica" panose="020B0604020202020204" pitchFamily="34" charset="0"/>
              </a:rPr>
              <a:t> States (billion cubic feet)</a:t>
            </a:r>
            <a:endParaRPr lang="en-US" sz="1400">
              <a:latin typeface="Helvetica" panose="020B0604020202020204" pitchFamily="34" charset="0"/>
              <a:cs typeface="Helvetica" panose="020B0604020202020204" pitchFamily="34" charset="0"/>
            </a:endParaRPr>
          </a:p>
        </c:rich>
      </c:tx>
      <c:layout>
        <c:manualLayout>
          <c:xMode val="edge"/>
          <c:yMode val="edge"/>
          <c:x val="4.0799370357147121E-4"/>
          <c:y val="1.2433960494468259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title>
    <c:autoTitleDeleted val="0"/>
    <c:plotArea>
      <c:layout>
        <c:manualLayout>
          <c:layoutTarget val="inner"/>
          <c:xMode val="edge"/>
          <c:yMode val="edge"/>
          <c:x val="6.3655894765104692E-2"/>
          <c:y val="9.3489284569494194E-2"/>
          <c:w val="0.923152257959033"/>
          <c:h val="0.78368766204534523"/>
        </c:manualLayout>
      </c:layout>
      <c:areaChart>
        <c:grouping val="stacked"/>
        <c:varyColors val="0"/>
        <c:ser>
          <c:idx val="2"/>
          <c:order val="1"/>
          <c:tx>
            <c:strRef>
              <c:f>Sheet1!$E$2</c:f>
              <c:strCache>
                <c:ptCount val="1"/>
                <c:pt idx="0">
                  <c:v>5-year minimum </c:v>
                </c:pt>
              </c:strCache>
            </c:strRef>
          </c:tx>
          <c:spPr>
            <a:noFill/>
            <a:ln>
              <a:noFill/>
            </a:ln>
            <a:effectLst/>
          </c:spPr>
          <c:cat>
            <c:numRef>
              <c:f>Sheet1!$B$21:$B$122</c:f>
              <c:numCache>
                <c:formatCode>m/d/yyyy</c:formatCode>
                <c:ptCount val="102"/>
                <c:pt idx="0">
                  <c:v>43805</c:v>
                </c:pt>
                <c:pt idx="1">
                  <c:v>43812</c:v>
                </c:pt>
                <c:pt idx="2">
                  <c:v>43819</c:v>
                </c:pt>
                <c:pt idx="3">
                  <c:v>43826</c:v>
                </c:pt>
                <c:pt idx="4">
                  <c:v>43833</c:v>
                </c:pt>
                <c:pt idx="5">
                  <c:v>43840</c:v>
                </c:pt>
                <c:pt idx="6">
                  <c:v>43847</c:v>
                </c:pt>
                <c:pt idx="7">
                  <c:v>43854</c:v>
                </c:pt>
                <c:pt idx="8">
                  <c:v>43861</c:v>
                </c:pt>
                <c:pt idx="9">
                  <c:v>43868</c:v>
                </c:pt>
                <c:pt idx="10">
                  <c:v>43875</c:v>
                </c:pt>
                <c:pt idx="11">
                  <c:v>43882</c:v>
                </c:pt>
                <c:pt idx="12">
                  <c:v>43889</c:v>
                </c:pt>
                <c:pt idx="13">
                  <c:v>43896</c:v>
                </c:pt>
                <c:pt idx="14">
                  <c:v>43903</c:v>
                </c:pt>
                <c:pt idx="15">
                  <c:v>43910</c:v>
                </c:pt>
                <c:pt idx="16">
                  <c:v>43917</c:v>
                </c:pt>
                <c:pt idx="17">
                  <c:v>43924</c:v>
                </c:pt>
                <c:pt idx="18">
                  <c:v>43931</c:v>
                </c:pt>
                <c:pt idx="19">
                  <c:v>43938</c:v>
                </c:pt>
                <c:pt idx="20">
                  <c:v>43945</c:v>
                </c:pt>
                <c:pt idx="21">
                  <c:v>43952</c:v>
                </c:pt>
                <c:pt idx="22">
                  <c:v>43959</c:v>
                </c:pt>
                <c:pt idx="23">
                  <c:v>43966</c:v>
                </c:pt>
                <c:pt idx="24">
                  <c:v>43973</c:v>
                </c:pt>
                <c:pt idx="25">
                  <c:v>43980</c:v>
                </c:pt>
                <c:pt idx="26">
                  <c:v>43987</c:v>
                </c:pt>
                <c:pt idx="27">
                  <c:v>43994</c:v>
                </c:pt>
                <c:pt idx="28">
                  <c:v>44001</c:v>
                </c:pt>
                <c:pt idx="29">
                  <c:v>44008</c:v>
                </c:pt>
                <c:pt idx="30">
                  <c:v>44015</c:v>
                </c:pt>
                <c:pt idx="31">
                  <c:v>44022</c:v>
                </c:pt>
                <c:pt idx="32">
                  <c:v>44029</c:v>
                </c:pt>
                <c:pt idx="33">
                  <c:v>44036</c:v>
                </c:pt>
                <c:pt idx="34">
                  <c:v>44043</c:v>
                </c:pt>
                <c:pt idx="35">
                  <c:v>44050</c:v>
                </c:pt>
                <c:pt idx="36">
                  <c:v>44057</c:v>
                </c:pt>
                <c:pt idx="37">
                  <c:v>44064</c:v>
                </c:pt>
                <c:pt idx="38">
                  <c:v>44071</c:v>
                </c:pt>
                <c:pt idx="39">
                  <c:v>44078</c:v>
                </c:pt>
                <c:pt idx="40">
                  <c:v>44085</c:v>
                </c:pt>
                <c:pt idx="41">
                  <c:v>44092</c:v>
                </c:pt>
                <c:pt idx="42">
                  <c:v>44099</c:v>
                </c:pt>
                <c:pt idx="43">
                  <c:v>44106</c:v>
                </c:pt>
                <c:pt idx="44">
                  <c:v>44113</c:v>
                </c:pt>
                <c:pt idx="45">
                  <c:v>44120</c:v>
                </c:pt>
                <c:pt idx="46">
                  <c:v>44127</c:v>
                </c:pt>
                <c:pt idx="47">
                  <c:v>44134</c:v>
                </c:pt>
                <c:pt idx="48">
                  <c:v>44141</c:v>
                </c:pt>
                <c:pt idx="49">
                  <c:v>44148</c:v>
                </c:pt>
                <c:pt idx="50">
                  <c:v>44155</c:v>
                </c:pt>
                <c:pt idx="51">
                  <c:v>44162</c:v>
                </c:pt>
                <c:pt idx="52">
                  <c:v>44169</c:v>
                </c:pt>
                <c:pt idx="53">
                  <c:v>44176</c:v>
                </c:pt>
                <c:pt idx="54">
                  <c:v>44183</c:v>
                </c:pt>
                <c:pt idx="55">
                  <c:v>44190</c:v>
                </c:pt>
                <c:pt idx="56">
                  <c:v>44197</c:v>
                </c:pt>
                <c:pt idx="57">
                  <c:v>44204</c:v>
                </c:pt>
                <c:pt idx="58">
                  <c:v>44211</c:v>
                </c:pt>
                <c:pt idx="59">
                  <c:v>44218</c:v>
                </c:pt>
                <c:pt idx="60">
                  <c:v>44225</c:v>
                </c:pt>
                <c:pt idx="61">
                  <c:v>44232</c:v>
                </c:pt>
                <c:pt idx="62">
                  <c:v>44239</c:v>
                </c:pt>
                <c:pt idx="63">
                  <c:v>44246</c:v>
                </c:pt>
                <c:pt idx="64">
                  <c:v>44253</c:v>
                </c:pt>
                <c:pt idx="65">
                  <c:v>44260</c:v>
                </c:pt>
                <c:pt idx="66">
                  <c:v>44267</c:v>
                </c:pt>
                <c:pt idx="67">
                  <c:v>44274</c:v>
                </c:pt>
                <c:pt idx="68">
                  <c:v>44281</c:v>
                </c:pt>
                <c:pt idx="69">
                  <c:v>44288</c:v>
                </c:pt>
                <c:pt idx="70">
                  <c:v>44295</c:v>
                </c:pt>
                <c:pt idx="71">
                  <c:v>44302</c:v>
                </c:pt>
                <c:pt idx="72">
                  <c:v>44309</c:v>
                </c:pt>
                <c:pt idx="73">
                  <c:v>44316</c:v>
                </c:pt>
                <c:pt idx="74">
                  <c:v>44323</c:v>
                </c:pt>
                <c:pt idx="75">
                  <c:v>44330</c:v>
                </c:pt>
                <c:pt idx="76">
                  <c:v>44337</c:v>
                </c:pt>
                <c:pt idx="77">
                  <c:v>44344</c:v>
                </c:pt>
                <c:pt idx="78">
                  <c:v>44351</c:v>
                </c:pt>
                <c:pt idx="79">
                  <c:v>44358</c:v>
                </c:pt>
                <c:pt idx="80">
                  <c:v>44365</c:v>
                </c:pt>
                <c:pt idx="81">
                  <c:v>44372</c:v>
                </c:pt>
                <c:pt idx="82">
                  <c:v>44379</c:v>
                </c:pt>
                <c:pt idx="83">
                  <c:v>44386</c:v>
                </c:pt>
                <c:pt idx="84">
                  <c:v>44393</c:v>
                </c:pt>
                <c:pt idx="85">
                  <c:v>44400</c:v>
                </c:pt>
                <c:pt idx="86">
                  <c:v>44407</c:v>
                </c:pt>
                <c:pt idx="87">
                  <c:v>44414</c:v>
                </c:pt>
                <c:pt idx="88">
                  <c:v>44421</c:v>
                </c:pt>
                <c:pt idx="89">
                  <c:v>44428</c:v>
                </c:pt>
                <c:pt idx="90">
                  <c:v>44435</c:v>
                </c:pt>
                <c:pt idx="91">
                  <c:v>44442</c:v>
                </c:pt>
                <c:pt idx="92">
                  <c:v>44449</c:v>
                </c:pt>
                <c:pt idx="93">
                  <c:v>44456</c:v>
                </c:pt>
                <c:pt idx="94">
                  <c:v>44463</c:v>
                </c:pt>
                <c:pt idx="95">
                  <c:v>44470</c:v>
                </c:pt>
                <c:pt idx="96">
                  <c:v>44477</c:v>
                </c:pt>
                <c:pt idx="97">
                  <c:v>44484</c:v>
                </c:pt>
                <c:pt idx="98">
                  <c:v>44491</c:v>
                </c:pt>
                <c:pt idx="99">
                  <c:v>44498</c:v>
                </c:pt>
                <c:pt idx="100">
                  <c:v>44528</c:v>
                </c:pt>
                <c:pt idx="101">
                  <c:v>44558</c:v>
                </c:pt>
              </c:numCache>
            </c:numRef>
          </c:cat>
          <c:val>
            <c:numRef>
              <c:f>Sheet1!$E$21:$E$122</c:f>
              <c:numCache>
                <c:formatCode>#,##0</c:formatCode>
                <c:ptCount val="102"/>
                <c:pt idx="0">
                  <c:v>2925</c:v>
                </c:pt>
                <c:pt idx="1">
                  <c:v>2793</c:v>
                </c:pt>
                <c:pt idx="2">
                  <c:v>2732</c:v>
                </c:pt>
                <c:pt idx="3" formatCode="General">
                  <c:v>2708</c:v>
                </c:pt>
                <c:pt idx="4" formatCode="_(* #,##0_);_(* \(#,##0\);_(* &quot;-&quot;??_);_(@_)">
                  <c:v>2627</c:v>
                </c:pt>
                <c:pt idx="5" formatCode="_(* #,##0_);_(* \(#,##0\);_(* &quot;-&quot;??_);_(@_)">
                  <c:v>2545</c:v>
                </c:pt>
                <c:pt idx="6" formatCode="_(* #,##0_);_(* \(#,##0\);_(* &quot;-&quot;??_);_(@_)">
                  <c:v>2378</c:v>
                </c:pt>
                <c:pt idx="7" formatCode="_(* #,##0_);_(* \(#,##0\);_(* &quot;-&quot;??_);_(@_)">
                  <c:v>2222</c:v>
                </c:pt>
                <c:pt idx="8" formatCode="_(* #,##0_);_(* \(#,##0\);_(* &quot;-&quot;??_);_(@_)">
                  <c:v>1994</c:v>
                </c:pt>
                <c:pt idx="9" formatCode="_(* #,##0_);_(* \(#,##0\);_(* &quot;-&quot;??_);_(@_)">
                  <c:v>1893</c:v>
                </c:pt>
                <c:pt idx="10" formatCode="_(* #,##0_);_(* \(#,##0\);_(* &quot;-&quot;??_);_(@_)">
                  <c:v>1730</c:v>
                </c:pt>
                <c:pt idx="11" formatCode="_(* #,##0_);_(* \(#,##0\);_(* &quot;-&quot;??_);_(@_)">
                  <c:v>1563</c:v>
                </c:pt>
                <c:pt idx="12" formatCode="_(* #,##0_);_(* \(#,##0\);_(* &quot;-&quot;??_);_(@_)">
                  <c:v>1411</c:v>
                </c:pt>
                <c:pt idx="13" formatCode="_(* #,##0_);_(* \(#,##0\);_(* &quot;-&quot;??_);_(@_)">
                  <c:v>1247</c:v>
                </c:pt>
                <c:pt idx="14" formatCode="_(* #,##0_);_(* \(#,##0\);_(* &quot;-&quot;??_);_(@_)">
                  <c:v>1156</c:v>
                </c:pt>
                <c:pt idx="15" formatCode="_(* #,##0_);_(* \(#,##0\);_(* &quot;-&quot;??_);_(@_)">
                  <c:v>1117</c:v>
                </c:pt>
                <c:pt idx="16" formatCode="_(* #,##0_);_(* \(#,##0\);_(* &quot;-&quot;??_);_(@_)">
                  <c:v>1123</c:v>
                </c:pt>
                <c:pt idx="17" formatCode="_(* #,##0_);_(* \(#,##0\);_(* &quot;-&quot;??_);_(@_)">
                  <c:v>1148</c:v>
                </c:pt>
                <c:pt idx="18" formatCode="_(* #,##0_);_(* \(#,##0\);_(* &quot;-&quot;??_);_(@_)">
                  <c:v>1221</c:v>
                </c:pt>
                <c:pt idx="19" formatCode="_(* #,##0_);_(* \(#,##0\);_(* &quot;-&quot;??_);_(@_)">
                  <c:v>1289</c:v>
                </c:pt>
                <c:pt idx="20" formatCode="_(* #,##0_);_(* \(#,##0\);_(* &quot;-&quot;??_);_(@_)">
                  <c:v>1316</c:v>
                </c:pt>
                <c:pt idx="21" formatCode="_(* #,##0_);_(* \(#,##0\);_(* &quot;-&quot;??_);_(@_)">
                  <c:v>1394</c:v>
                </c:pt>
                <c:pt idx="22" formatCode="_(* #,##0_);_(* \(#,##0\);_(* &quot;-&quot;??_);_(@_)">
                  <c:v>1493</c:v>
                </c:pt>
                <c:pt idx="23" formatCode="_(* #,##0_);_(* \(#,##0\);_(* &quot;-&quot;??_);_(@_)">
                  <c:v>1590</c:v>
                </c:pt>
                <c:pt idx="24" formatCode="_(* #,##0_);_(* \(#,##0\);_(* &quot;-&quot;??_);_(@_)">
                  <c:v>1684</c:v>
                </c:pt>
                <c:pt idx="25" formatCode="_(* #,##0_);_(* \(#,##0\);_(* &quot;-&quot;??_);_(@_)">
                  <c:v>1778</c:v>
                </c:pt>
                <c:pt idx="26" formatCode="_(* #,##0_);_(* \(#,##0\);_(* &quot;-&quot;??_);_(@_)">
                  <c:v>1872</c:v>
                </c:pt>
                <c:pt idx="27" formatCode="_(* #,##0_);_(* \(#,##0\);_(* &quot;-&quot;??_);_(@_)">
                  <c:v>1967</c:v>
                </c:pt>
                <c:pt idx="28" formatCode="_(* #,##0_);_(* \(#,##0\);_(* &quot;-&quot;??_);_(@_)">
                  <c:v>2046</c:v>
                </c:pt>
                <c:pt idx="29" formatCode="_(* #,##0_);_(* \(#,##0\);_(* &quot;-&quot;??_);_(@_)">
                  <c:v>2119</c:v>
                </c:pt>
                <c:pt idx="30" formatCode="_(* #,##0_);_(* \(#,##0\);_(* &quot;-&quot;??_);_(@_)">
                  <c:v>2181</c:v>
                </c:pt>
                <c:pt idx="31" formatCode="_(* #,##0_);_(* \(#,##0\);_(* &quot;-&quot;??_);_(@_)">
                  <c:v>2229</c:v>
                </c:pt>
                <c:pt idx="32" formatCode="_(* #,##0_);_(* \(#,##0\);_(* &quot;-&quot;??_);_(@_)">
                  <c:v>2262</c:v>
                </c:pt>
                <c:pt idx="33" formatCode="_(* #,##0_);_(* \(#,##0\);_(* &quot;-&quot;??_);_(@_)">
                  <c:v>2291</c:v>
                </c:pt>
                <c:pt idx="34" formatCode="_(* #,##0_);_(* \(#,##0\);_(* &quot;-&quot;??_);_(@_)">
                  <c:v>2332</c:v>
                </c:pt>
                <c:pt idx="35" formatCode="_(* #,##0_);_(* \(#,##0\);_(* &quot;-&quot;??_);_(@_)">
                  <c:v>2372</c:v>
                </c:pt>
                <c:pt idx="36" formatCode="_(* #,##0_);_(* \(#,##0\);_(* &quot;-&quot;??_);_(@_)">
                  <c:v>2414</c:v>
                </c:pt>
                <c:pt idx="37" formatCode="_(* #,##0_);_(* \(#,##0\);_(* &quot;-&quot;??_);_(@_)">
                  <c:v>2474</c:v>
                </c:pt>
                <c:pt idx="38" formatCode="_(* #,##0_);_(* \(#,##0\);_(* &quot;-&quot;??_);_(@_)">
                  <c:v>2540</c:v>
                </c:pt>
                <c:pt idx="39" formatCode="_(* #,##0_);_(* \(#,##0\);_(* &quot;-&quot;??_);_(@_)">
                  <c:v>2606</c:v>
                </c:pt>
                <c:pt idx="40" formatCode="_(* #,##0_);_(* \(#,##0\);_(* &quot;-&quot;??_);_(@_)">
                  <c:v>2685</c:v>
                </c:pt>
                <c:pt idx="41" formatCode="_(* #,##0_);_(* \(#,##0\);_(* &quot;-&quot;??_);_(@_)">
                  <c:v>2748</c:v>
                </c:pt>
                <c:pt idx="42" formatCode="_(* #,##0_);_(* \(#,##0\);_(* &quot;-&quot;??_);_(@_)">
                  <c:v>2824</c:v>
                </c:pt>
                <c:pt idx="43" formatCode="_(* #,##0_);_(* \(#,##0\);_(* &quot;-&quot;??_);_(@_)">
                  <c:v>2917</c:v>
                </c:pt>
                <c:pt idx="44" formatCode="_(* #,##0_);_(* \(#,##0\);_(* &quot;-&quot;??_);_(@_)">
                  <c:v>3002</c:v>
                </c:pt>
                <c:pt idx="45" formatCode="_(* #,##0_);_(* \(#,##0\);_(* &quot;-&quot;??_);_(@_)">
                  <c:v>3070</c:v>
                </c:pt>
                <c:pt idx="46" formatCode="_(* #,##0_);_(* \(#,##0\);_(* &quot;-&quot;??_);_(@_)">
                  <c:v>3122</c:v>
                </c:pt>
                <c:pt idx="47" formatCode="_(* #,##0_);_(* \(#,##0\);_(* &quot;-&quot;??_);_(@_)">
                  <c:v>3180</c:v>
                </c:pt>
                <c:pt idx="48" formatCode="_(* #,##0_);_(* \(#,##0\);_(* &quot;-&quot;??_);_(@_)">
                  <c:v>3230</c:v>
                </c:pt>
                <c:pt idx="49" formatCode="_(* #,##0_);_(* \(#,##0\);_(* &quot;-&quot;??_);_(@_)">
                  <c:v>3170</c:v>
                </c:pt>
                <c:pt idx="50" formatCode="_(* #,##0_);_(* \(#,##0\);_(* &quot;-&quot;??_);_(@_)">
                  <c:v>3079</c:v>
                </c:pt>
                <c:pt idx="51" formatCode="_(* #,##0_);_(* \(#,##0\);_(* &quot;-&quot;??_);_(@_)">
                  <c:v>3018</c:v>
                </c:pt>
                <c:pt idx="52" formatCode="_(* #,##0_);_(* \(#,##0\);_(* &quot;-&quot;??_);_(@_)">
                  <c:v>2947</c:v>
                </c:pt>
                <c:pt idx="53" formatCode="_(* #,##0_);_(* \(#,##0\);_(* &quot;-&quot;??_);_(@_)">
                  <c:v>2833</c:v>
                </c:pt>
                <c:pt idx="54" formatCode="_(* #,##0_);_(* \(#,##0\);_(* &quot;-&quot;??_);_(@_)">
                  <c:v>2746</c:v>
                </c:pt>
                <c:pt idx="55" formatCode="_(* #,##0_);_(* \(#,##0\);_(* &quot;-&quot;??_);_(@_)">
                  <c:v>2714</c:v>
                </c:pt>
                <c:pt idx="56" formatCode="_(* #,##0_);_(* \(#,##0\);_(* &quot;-&quot;??_);_(@_)">
                  <c:v>2653</c:v>
                </c:pt>
                <c:pt idx="57" formatCode="_(* #,##0_);_(* \(#,##0\);_(* &quot;-&quot;??_);_(@_)">
                  <c:v>2568</c:v>
                </c:pt>
                <c:pt idx="58" formatCode="_(* #,##0_);_(* \(#,##0\);_(* &quot;-&quot;??_);_(@_)">
                  <c:v>2440</c:v>
                </c:pt>
                <c:pt idx="59" formatCode="_(* #,##0_);_(* \(#,##0\);_(* &quot;-&quot;??_);_(@_)">
                  <c:v>2254</c:v>
                </c:pt>
                <c:pt idx="60" formatCode="_(* #,##0_);_(* \(#,##0\);_(* &quot;-&quot;??_);_(@_)">
                  <c:v>2062</c:v>
                </c:pt>
                <c:pt idx="61" formatCode="_(* #,##0_);_(* \(#,##0\);_(* &quot;-&quot;??_);_(@_)">
                  <c:v>1915</c:v>
                </c:pt>
                <c:pt idx="62" formatCode="_(* #,##0_);_(* \(#,##0\);_(* &quot;-&quot;??_);_(@_)">
                  <c:v>1781</c:v>
                </c:pt>
                <c:pt idx="63" formatCode="_(* #,##0_);_(* \(#,##0\);_(* &quot;-&quot;??_);_(@_)">
                  <c:v>1610</c:v>
                </c:pt>
                <c:pt idx="64" formatCode="_(* #,##0_);_(* \(#,##0\);_(* &quot;-&quot;??_);_(@_)">
                  <c:v>1454</c:v>
                </c:pt>
                <c:pt idx="65" formatCode="_(* #,##0_);_(* \(#,##0\);_(* &quot;-&quot;??_);_(@_)">
                  <c:v>1276</c:v>
                </c:pt>
                <c:pt idx="66" formatCode="_(* #,##0_);_(* \(#,##0\);_(* &quot;-&quot;??_);_(@_)">
                  <c:v>1163</c:v>
                </c:pt>
                <c:pt idx="67" formatCode="_(* #,##0_);_(* \(#,##0\);_(* &quot;-&quot;??_);_(@_)">
                  <c:v>1122</c:v>
                </c:pt>
                <c:pt idx="68" formatCode="_(* #,##0_);_(* \(#,##0\);_(* &quot;-&quot;??_);_(@_)">
                  <c:v>1120</c:v>
                </c:pt>
                <c:pt idx="69" formatCode="_(* #,##0_);_(* \(#,##0\);_(* &quot;-&quot;??_);_(@_)">
                  <c:v>1144</c:v>
                </c:pt>
                <c:pt idx="70" formatCode="_(* #,##0_);_(* \(#,##0\);_(* &quot;-&quot;??_);_(@_)">
                  <c:v>1208</c:v>
                </c:pt>
                <c:pt idx="71" formatCode="_(* #,##0_);_(* \(#,##0\);_(* &quot;-&quot;??_);_(@_)">
                  <c:v>1291</c:v>
                </c:pt>
                <c:pt idx="72" formatCode="_(* #,##0_);_(* \(#,##0\);_(* &quot;-&quot;??_);_(@_)">
                  <c:v>1308</c:v>
                </c:pt>
                <c:pt idx="73" formatCode="_(* #,##0_);_(* \(#,##0\);_(* &quot;-&quot;??_);_(@_)">
                  <c:v>1381</c:v>
                </c:pt>
                <c:pt idx="74" formatCode="_(* #,##0_);_(* \(#,##0\);_(* &quot;-&quot;??_);_(@_)">
                  <c:v>1477</c:v>
                </c:pt>
                <c:pt idx="75" formatCode="_(* #,##0_);_(* \(#,##0\);_(* &quot;-&quot;??_);_(@_)">
                  <c:v>1577</c:v>
                </c:pt>
                <c:pt idx="76" formatCode="_(* #,##0_);_(* \(#,##0\);_(* &quot;-&quot;??_);_(@_)">
                  <c:v>1670</c:v>
                </c:pt>
                <c:pt idx="77" formatCode="_(* #,##0_);_(* \(#,##0\);_(* &quot;-&quot;??_);_(@_)">
                  <c:v>1764</c:v>
                </c:pt>
                <c:pt idx="78" formatCode="_(* #,##0_);_(* \(#,##0\);_(* &quot;-&quot;??_);_(@_)">
                  <c:v>1858</c:v>
                </c:pt>
                <c:pt idx="79" formatCode="_(* #,##0_);_(* \(#,##0\);_(* &quot;-&quot;??_);_(@_)">
                  <c:v>1954</c:v>
                </c:pt>
                <c:pt idx="80" formatCode="_(* #,##0_);_(* \(#,##0\);_(* &quot;-&quot;??_);_(@_)">
                  <c:v>2036</c:v>
                </c:pt>
                <c:pt idx="81" formatCode="_(* #,##0_);_(* \(#,##0\);_(* &quot;-&quot;??_);_(@_)">
                  <c:v>2107</c:v>
                </c:pt>
                <c:pt idx="82" formatCode="_(* #,##0_);_(* \(#,##0\);_(* &quot;-&quot;??_);_(@_)">
                  <c:v>2174</c:v>
                </c:pt>
                <c:pt idx="83" formatCode="_(* #,##0_);_(* \(#,##0\);_(* &quot;-&quot;??_);_(@_)">
                  <c:v>2222</c:v>
                </c:pt>
                <c:pt idx="84" formatCode="_(* #,##0_);_(* \(#,##0\);_(* &quot;-&quot;??_);_(@_)">
                  <c:v>2258</c:v>
                </c:pt>
                <c:pt idx="85" formatCode="_(* #,##0_);_(* \(#,##0\);_(* &quot;-&quot;??_);_(@_)">
                  <c:v>2286</c:v>
                </c:pt>
                <c:pt idx="86" formatCode="_(* #,##0_);_(* \(#,##0\);_(* &quot;-&quot;??_);_(@_)">
                  <c:v>2326</c:v>
                </c:pt>
                <c:pt idx="87" formatCode="_(* #,##0_);_(* \(#,##0\);_(* &quot;-&quot;??_);_(@_)">
                  <c:v>2367</c:v>
                </c:pt>
                <c:pt idx="88" formatCode="_(* #,##0_);_(* \(#,##0\);_(* &quot;-&quot;??_);_(@_)">
                  <c:v>2407</c:v>
                </c:pt>
                <c:pt idx="89" formatCode="_(* #,##0_);_(* \(#,##0\);_(* &quot;-&quot;??_);_(@_)">
                  <c:v>2465</c:v>
                </c:pt>
                <c:pt idx="90" formatCode="_(* #,##0_);_(* \(#,##0\);_(* &quot;-&quot;??_);_(@_)">
                  <c:v>2531</c:v>
                </c:pt>
                <c:pt idx="91" formatCode="_(* #,##0_);_(* \(#,##0\);_(* &quot;-&quot;??_);_(@_)">
                  <c:v>2597</c:v>
                </c:pt>
                <c:pt idx="92" formatCode="_(* #,##0_);_(* \(#,##0\);_(* &quot;-&quot;??_);_(@_)">
                  <c:v>2673</c:v>
                </c:pt>
                <c:pt idx="93" formatCode="_(* #,##0_);_(* \(#,##0\);_(* &quot;-&quot;??_);_(@_)">
                  <c:v>2742</c:v>
                </c:pt>
                <c:pt idx="94" formatCode="_(* #,##0_);_(* \(#,##0\);_(* &quot;-&quot;??_);_(@_)">
                  <c:v>2810</c:v>
                </c:pt>
                <c:pt idx="95" formatCode="_(* #,##0_);_(* \(#,##0\);_(* &quot;-&quot;??_);_(@_)">
                  <c:v>2905</c:v>
                </c:pt>
                <c:pt idx="96" formatCode="_(* #,##0_);_(* \(#,##0\);_(* &quot;-&quot;??_);_(@_)">
                  <c:v>2991</c:v>
                </c:pt>
                <c:pt idx="97" formatCode="_(* #,##0_);_(* \(#,##0\);_(* &quot;-&quot;??_);_(@_)">
                  <c:v>3062</c:v>
                </c:pt>
                <c:pt idx="98" formatCode="_(* #,##0_);_(* \(#,##0\);_(* &quot;-&quot;??_);_(@_)">
                  <c:v>3116</c:v>
                </c:pt>
                <c:pt idx="99" formatCode="_(* #,##0_);_(* \(#,##0\);_(* &quot;-&quot;??_);_(@_)">
                  <c:v>3171</c:v>
                </c:pt>
                <c:pt idx="100" formatCode="_(* #,##0_);_(* \(#,##0\);_(* &quot;-&quot;??_);_(@_)">
                  <c:v>3027</c:v>
                </c:pt>
                <c:pt idx="101" formatCode="_(* #,##0_);_(* \(#,##0\);_(* &quot;-&quot;??_);_(@_)">
                  <c:v>2666</c:v>
                </c:pt>
              </c:numCache>
            </c:numRef>
          </c:val>
          <c:extLst>
            <c:ext xmlns:c16="http://schemas.microsoft.com/office/drawing/2014/chart" uri="{C3380CC4-5D6E-409C-BE32-E72D297353CC}">
              <c16:uniqueId val="{00000000-5393-4785-888B-C6A8C8830ADA}"/>
            </c:ext>
          </c:extLst>
        </c:ser>
        <c:ser>
          <c:idx val="3"/>
          <c:order val="2"/>
          <c:tx>
            <c:strRef>
              <c:f>Sheet1!$F$2</c:f>
              <c:strCache>
                <c:ptCount val="1"/>
                <c:pt idx="0">
                  <c:v>5-year maximum - minimum range</c:v>
                </c:pt>
              </c:strCache>
            </c:strRef>
          </c:tx>
          <c:spPr>
            <a:solidFill>
              <a:schemeClr val="bg2"/>
            </a:solidFill>
            <a:ln>
              <a:noFill/>
            </a:ln>
            <a:effectLst/>
          </c:spPr>
          <c:cat>
            <c:numRef>
              <c:f>Sheet1!$B$21:$B$122</c:f>
              <c:numCache>
                <c:formatCode>m/d/yyyy</c:formatCode>
                <c:ptCount val="102"/>
                <c:pt idx="0">
                  <c:v>43805</c:v>
                </c:pt>
                <c:pt idx="1">
                  <c:v>43812</c:v>
                </c:pt>
                <c:pt idx="2">
                  <c:v>43819</c:v>
                </c:pt>
                <c:pt idx="3">
                  <c:v>43826</c:v>
                </c:pt>
                <c:pt idx="4">
                  <c:v>43833</c:v>
                </c:pt>
                <c:pt idx="5">
                  <c:v>43840</c:v>
                </c:pt>
                <c:pt idx="6">
                  <c:v>43847</c:v>
                </c:pt>
                <c:pt idx="7">
                  <c:v>43854</c:v>
                </c:pt>
                <c:pt idx="8">
                  <c:v>43861</c:v>
                </c:pt>
                <c:pt idx="9">
                  <c:v>43868</c:v>
                </c:pt>
                <c:pt idx="10">
                  <c:v>43875</c:v>
                </c:pt>
                <c:pt idx="11">
                  <c:v>43882</c:v>
                </c:pt>
                <c:pt idx="12">
                  <c:v>43889</c:v>
                </c:pt>
                <c:pt idx="13">
                  <c:v>43896</c:v>
                </c:pt>
                <c:pt idx="14">
                  <c:v>43903</c:v>
                </c:pt>
                <c:pt idx="15">
                  <c:v>43910</c:v>
                </c:pt>
                <c:pt idx="16">
                  <c:v>43917</c:v>
                </c:pt>
                <c:pt idx="17">
                  <c:v>43924</c:v>
                </c:pt>
                <c:pt idx="18">
                  <c:v>43931</c:v>
                </c:pt>
                <c:pt idx="19">
                  <c:v>43938</c:v>
                </c:pt>
                <c:pt idx="20">
                  <c:v>43945</c:v>
                </c:pt>
                <c:pt idx="21">
                  <c:v>43952</c:v>
                </c:pt>
                <c:pt idx="22">
                  <c:v>43959</c:v>
                </c:pt>
                <c:pt idx="23">
                  <c:v>43966</c:v>
                </c:pt>
                <c:pt idx="24">
                  <c:v>43973</c:v>
                </c:pt>
                <c:pt idx="25">
                  <c:v>43980</c:v>
                </c:pt>
                <c:pt idx="26">
                  <c:v>43987</c:v>
                </c:pt>
                <c:pt idx="27">
                  <c:v>43994</c:v>
                </c:pt>
                <c:pt idx="28">
                  <c:v>44001</c:v>
                </c:pt>
                <c:pt idx="29">
                  <c:v>44008</c:v>
                </c:pt>
                <c:pt idx="30">
                  <c:v>44015</c:v>
                </c:pt>
                <c:pt idx="31">
                  <c:v>44022</c:v>
                </c:pt>
                <c:pt idx="32">
                  <c:v>44029</c:v>
                </c:pt>
                <c:pt idx="33">
                  <c:v>44036</c:v>
                </c:pt>
                <c:pt idx="34">
                  <c:v>44043</c:v>
                </c:pt>
                <c:pt idx="35">
                  <c:v>44050</c:v>
                </c:pt>
                <c:pt idx="36">
                  <c:v>44057</c:v>
                </c:pt>
                <c:pt idx="37">
                  <c:v>44064</c:v>
                </c:pt>
                <c:pt idx="38">
                  <c:v>44071</c:v>
                </c:pt>
                <c:pt idx="39">
                  <c:v>44078</c:v>
                </c:pt>
                <c:pt idx="40">
                  <c:v>44085</c:v>
                </c:pt>
                <c:pt idx="41">
                  <c:v>44092</c:v>
                </c:pt>
                <c:pt idx="42">
                  <c:v>44099</c:v>
                </c:pt>
                <c:pt idx="43">
                  <c:v>44106</c:v>
                </c:pt>
                <c:pt idx="44">
                  <c:v>44113</c:v>
                </c:pt>
                <c:pt idx="45">
                  <c:v>44120</c:v>
                </c:pt>
                <c:pt idx="46">
                  <c:v>44127</c:v>
                </c:pt>
                <c:pt idx="47">
                  <c:v>44134</c:v>
                </c:pt>
                <c:pt idx="48">
                  <c:v>44141</c:v>
                </c:pt>
                <c:pt idx="49">
                  <c:v>44148</c:v>
                </c:pt>
                <c:pt idx="50">
                  <c:v>44155</c:v>
                </c:pt>
                <c:pt idx="51">
                  <c:v>44162</c:v>
                </c:pt>
                <c:pt idx="52">
                  <c:v>44169</c:v>
                </c:pt>
                <c:pt idx="53">
                  <c:v>44176</c:v>
                </c:pt>
                <c:pt idx="54">
                  <c:v>44183</c:v>
                </c:pt>
                <c:pt idx="55">
                  <c:v>44190</c:v>
                </c:pt>
                <c:pt idx="56">
                  <c:v>44197</c:v>
                </c:pt>
                <c:pt idx="57">
                  <c:v>44204</c:v>
                </c:pt>
                <c:pt idx="58">
                  <c:v>44211</c:v>
                </c:pt>
                <c:pt idx="59">
                  <c:v>44218</c:v>
                </c:pt>
                <c:pt idx="60">
                  <c:v>44225</c:v>
                </c:pt>
                <c:pt idx="61">
                  <c:v>44232</c:v>
                </c:pt>
                <c:pt idx="62">
                  <c:v>44239</c:v>
                </c:pt>
                <c:pt idx="63">
                  <c:v>44246</c:v>
                </c:pt>
                <c:pt idx="64">
                  <c:v>44253</c:v>
                </c:pt>
                <c:pt idx="65">
                  <c:v>44260</c:v>
                </c:pt>
                <c:pt idx="66">
                  <c:v>44267</c:v>
                </c:pt>
                <c:pt idx="67">
                  <c:v>44274</c:v>
                </c:pt>
                <c:pt idx="68">
                  <c:v>44281</c:v>
                </c:pt>
                <c:pt idx="69">
                  <c:v>44288</c:v>
                </c:pt>
                <c:pt idx="70">
                  <c:v>44295</c:v>
                </c:pt>
                <c:pt idx="71">
                  <c:v>44302</c:v>
                </c:pt>
                <c:pt idx="72">
                  <c:v>44309</c:v>
                </c:pt>
                <c:pt idx="73">
                  <c:v>44316</c:v>
                </c:pt>
                <c:pt idx="74">
                  <c:v>44323</c:v>
                </c:pt>
                <c:pt idx="75">
                  <c:v>44330</c:v>
                </c:pt>
                <c:pt idx="76">
                  <c:v>44337</c:v>
                </c:pt>
                <c:pt idx="77">
                  <c:v>44344</c:v>
                </c:pt>
                <c:pt idx="78">
                  <c:v>44351</c:v>
                </c:pt>
                <c:pt idx="79">
                  <c:v>44358</c:v>
                </c:pt>
                <c:pt idx="80">
                  <c:v>44365</c:v>
                </c:pt>
                <c:pt idx="81">
                  <c:v>44372</c:v>
                </c:pt>
                <c:pt idx="82">
                  <c:v>44379</c:v>
                </c:pt>
                <c:pt idx="83">
                  <c:v>44386</c:v>
                </c:pt>
                <c:pt idx="84">
                  <c:v>44393</c:v>
                </c:pt>
                <c:pt idx="85">
                  <c:v>44400</c:v>
                </c:pt>
                <c:pt idx="86">
                  <c:v>44407</c:v>
                </c:pt>
                <c:pt idx="87">
                  <c:v>44414</c:v>
                </c:pt>
                <c:pt idx="88">
                  <c:v>44421</c:v>
                </c:pt>
                <c:pt idx="89">
                  <c:v>44428</c:v>
                </c:pt>
                <c:pt idx="90">
                  <c:v>44435</c:v>
                </c:pt>
                <c:pt idx="91">
                  <c:v>44442</c:v>
                </c:pt>
                <c:pt idx="92">
                  <c:v>44449</c:v>
                </c:pt>
                <c:pt idx="93">
                  <c:v>44456</c:v>
                </c:pt>
                <c:pt idx="94">
                  <c:v>44463</c:v>
                </c:pt>
                <c:pt idx="95">
                  <c:v>44470</c:v>
                </c:pt>
                <c:pt idx="96">
                  <c:v>44477</c:v>
                </c:pt>
                <c:pt idx="97">
                  <c:v>44484</c:v>
                </c:pt>
                <c:pt idx="98">
                  <c:v>44491</c:v>
                </c:pt>
                <c:pt idx="99">
                  <c:v>44498</c:v>
                </c:pt>
                <c:pt idx="100">
                  <c:v>44528</c:v>
                </c:pt>
                <c:pt idx="101">
                  <c:v>44558</c:v>
                </c:pt>
              </c:numCache>
            </c:numRef>
          </c:cat>
          <c:val>
            <c:numRef>
              <c:f>Sheet1!$F$21:$F$122</c:f>
              <c:numCache>
                <c:formatCode>#,##0</c:formatCode>
                <c:ptCount val="102"/>
                <c:pt idx="0">
                  <c:v>945</c:v>
                </c:pt>
                <c:pt idx="1">
                  <c:v>1044</c:v>
                </c:pt>
                <c:pt idx="2">
                  <c:v>1065</c:v>
                </c:pt>
                <c:pt idx="3">
                  <c:v>1016</c:v>
                </c:pt>
                <c:pt idx="4">
                  <c:v>968</c:v>
                </c:pt>
                <c:pt idx="5">
                  <c:v>879</c:v>
                </c:pt>
                <c:pt idx="6">
                  <c:v>859</c:v>
                </c:pt>
                <c:pt idx="7">
                  <c:v>821</c:v>
                </c:pt>
                <c:pt idx="8">
                  <c:v>920</c:v>
                </c:pt>
                <c:pt idx="9">
                  <c:v>924</c:v>
                </c:pt>
                <c:pt idx="10">
                  <c:v>938</c:v>
                </c:pt>
                <c:pt idx="11">
                  <c:v>1007</c:v>
                </c:pt>
                <c:pt idx="12">
                  <c:v>1109</c:v>
                </c:pt>
                <c:pt idx="13">
                  <c:v>1232</c:v>
                </c:pt>
                <c:pt idx="14">
                  <c:v>1326</c:v>
                </c:pt>
                <c:pt idx="15">
                  <c:v>1369</c:v>
                </c:pt>
                <c:pt idx="16">
                  <c:v>1348</c:v>
                </c:pt>
                <c:pt idx="17">
                  <c:v>1331</c:v>
                </c:pt>
                <c:pt idx="18">
                  <c:v>1258</c:v>
                </c:pt>
                <c:pt idx="19">
                  <c:v>1216</c:v>
                </c:pt>
                <c:pt idx="20">
                  <c:v>1260</c:v>
                </c:pt>
                <c:pt idx="21">
                  <c:v>1247</c:v>
                </c:pt>
                <c:pt idx="22">
                  <c:v>1209</c:v>
                </c:pt>
                <c:pt idx="23">
                  <c:v>1184</c:v>
                </c:pt>
                <c:pt idx="24">
                  <c:v>1164</c:v>
                </c:pt>
                <c:pt idx="25">
                  <c:v>1148</c:v>
                </c:pt>
                <c:pt idx="26">
                  <c:v>1120</c:v>
                </c:pt>
                <c:pt idx="27">
                  <c:v>1092</c:v>
                </c:pt>
                <c:pt idx="28">
                  <c:v>1068</c:v>
                </c:pt>
                <c:pt idx="29">
                  <c:v>1032</c:v>
                </c:pt>
                <c:pt idx="30">
                  <c:v>1016</c:v>
                </c:pt>
                <c:pt idx="31">
                  <c:v>1024</c:v>
                </c:pt>
                <c:pt idx="32">
                  <c:v>1020</c:v>
                </c:pt>
                <c:pt idx="33">
                  <c:v>1001</c:v>
                </c:pt>
                <c:pt idx="34">
                  <c:v>964</c:v>
                </c:pt>
                <c:pt idx="35">
                  <c:v>951</c:v>
                </c:pt>
                <c:pt idx="36">
                  <c:v>928</c:v>
                </c:pt>
                <c:pt idx="37">
                  <c:v>891</c:v>
                </c:pt>
                <c:pt idx="38">
                  <c:v>871</c:v>
                </c:pt>
                <c:pt idx="39">
                  <c:v>849</c:v>
                </c:pt>
                <c:pt idx="40">
                  <c:v>829</c:v>
                </c:pt>
                <c:pt idx="41">
                  <c:v>817</c:v>
                </c:pt>
                <c:pt idx="42">
                  <c:v>799</c:v>
                </c:pt>
                <c:pt idx="43">
                  <c:v>786</c:v>
                </c:pt>
                <c:pt idx="44">
                  <c:v>779</c:v>
                </c:pt>
                <c:pt idx="45">
                  <c:v>787</c:v>
                </c:pt>
                <c:pt idx="46">
                  <c:v>802</c:v>
                </c:pt>
                <c:pt idx="47">
                  <c:v>798</c:v>
                </c:pt>
                <c:pt idx="48">
                  <c:v>796</c:v>
                </c:pt>
                <c:pt idx="49">
                  <c:v>876</c:v>
                </c:pt>
                <c:pt idx="50">
                  <c:v>952</c:v>
                </c:pt>
                <c:pt idx="51">
                  <c:v>965</c:v>
                </c:pt>
                <c:pt idx="52">
                  <c:v>964</c:v>
                </c:pt>
                <c:pt idx="53">
                  <c:v>1013</c:v>
                </c:pt>
                <c:pt idx="54">
                  <c:v>1068</c:v>
                </c:pt>
                <c:pt idx="55">
                  <c:v>1042</c:v>
                </c:pt>
                <c:pt idx="56">
                  <c:v>990</c:v>
                </c:pt>
                <c:pt idx="57">
                  <c:v>907</c:v>
                </c:pt>
                <c:pt idx="58">
                  <c:v>857</c:v>
                </c:pt>
                <c:pt idx="59">
                  <c:v>832</c:v>
                </c:pt>
                <c:pt idx="60">
                  <c:v>872</c:v>
                </c:pt>
                <c:pt idx="61">
                  <c:v>949</c:v>
                </c:pt>
                <c:pt idx="62">
                  <c:v>920</c:v>
                </c:pt>
                <c:pt idx="63">
                  <c:v>974</c:v>
                </c:pt>
                <c:pt idx="64">
                  <c:v>1082</c:v>
                </c:pt>
                <c:pt idx="65">
                  <c:v>1203</c:v>
                </c:pt>
                <c:pt idx="66">
                  <c:v>1317</c:v>
                </c:pt>
                <c:pt idx="67">
                  <c:v>1367</c:v>
                </c:pt>
                <c:pt idx="68">
                  <c:v>1350</c:v>
                </c:pt>
                <c:pt idx="69">
                  <c:v>1336</c:v>
                </c:pt>
                <c:pt idx="70">
                  <c:v>1270</c:v>
                </c:pt>
                <c:pt idx="71">
                  <c:v>1203</c:v>
                </c:pt>
                <c:pt idx="72">
                  <c:v>1259</c:v>
                </c:pt>
                <c:pt idx="73">
                  <c:v>1252</c:v>
                </c:pt>
                <c:pt idx="74">
                  <c:v>1214</c:v>
                </c:pt>
                <c:pt idx="75">
                  <c:v>1187</c:v>
                </c:pt>
                <c:pt idx="76">
                  <c:v>1167</c:v>
                </c:pt>
                <c:pt idx="77">
                  <c:v>1152</c:v>
                </c:pt>
                <c:pt idx="78">
                  <c:v>1124</c:v>
                </c:pt>
                <c:pt idx="79">
                  <c:v>1096</c:v>
                </c:pt>
                <c:pt idx="80">
                  <c:v>1072</c:v>
                </c:pt>
                <c:pt idx="81">
                  <c:v>1039</c:v>
                </c:pt>
                <c:pt idx="82">
                  <c:v>1014</c:v>
                </c:pt>
                <c:pt idx="83">
                  <c:v>1026</c:v>
                </c:pt>
                <c:pt idx="84">
                  <c:v>1021</c:v>
                </c:pt>
                <c:pt idx="85">
                  <c:v>1007</c:v>
                </c:pt>
                <c:pt idx="86">
                  <c:v>966</c:v>
                </c:pt>
                <c:pt idx="87">
                  <c:v>957</c:v>
                </c:pt>
                <c:pt idx="88">
                  <c:v>962</c:v>
                </c:pt>
                <c:pt idx="89">
                  <c:v>949</c:v>
                </c:pt>
                <c:pt idx="90">
                  <c:v>919</c:v>
                </c:pt>
                <c:pt idx="91">
                  <c:v>918</c:v>
                </c:pt>
                <c:pt idx="92">
                  <c:v>928</c:v>
                </c:pt>
                <c:pt idx="93">
                  <c:v>929</c:v>
                </c:pt>
                <c:pt idx="94">
                  <c:v>935</c:v>
                </c:pt>
                <c:pt idx="95">
                  <c:v>915</c:v>
                </c:pt>
                <c:pt idx="96">
                  <c:v>879</c:v>
                </c:pt>
                <c:pt idx="97">
                  <c:v>857</c:v>
                </c:pt>
                <c:pt idx="98">
                  <c:v>835</c:v>
                </c:pt>
                <c:pt idx="99">
                  <c:v>800</c:v>
                </c:pt>
                <c:pt idx="100">
                  <c:v>962</c:v>
                </c:pt>
                <c:pt idx="101" formatCode="_(* #,##0_);_(* \(#,##0\);_(* &quot;-&quot;??_);_(@_)">
                  <c:v>683</c:v>
                </c:pt>
              </c:numCache>
            </c:numRef>
          </c:val>
          <c:extLst>
            <c:ext xmlns:c16="http://schemas.microsoft.com/office/drawing/2014/chart" uri="{C3380CC4-5D6E-409C-BE32-E72D297353CC}">
              <c16:uniqueId val="{00000001-5393-4785-888B-C6A8C8830ADA}"/>
            </c:ext>
          </c:extLst>
        </c:ser>
        <c:dLbls>
          <c:showLegendKey val="0"/>
          <c:showVal val="0"/>
          <c:showCatName val="0"/>
          <c:showSerName val="0"/>
          <c:showPercent val="0"/>
          <c:showBubbleSize val="0"/>
        </c:dLbls>
        <c:axId val="823328111"/>
        <c:axId val="793701407"/>
      </c:areaChart>
      <c:lineChart>
        <c:grouping val="standard"/>
        <c:varyColors val="0"/>
        <c:ser>
          <c:idx val="1"/>
          <c:order val="0"/>
          <c:tx>
            <c:strRef>
              <c:f>Sheet1!$D$2</c:f>
              <c:strCache>
                <c:ptCount val="1"/>
                <c:pt idx="0">
                  <c:v>5-year average</c:v>
                </c:pt>
              </c:strCache>
            </c:strRef>
          </c:tx>
          <c:spPr>
            <a:ln w="57150" cap="rnd">
              <a:solidFill>
                <a:schemeClr val="bg2">
                  <a:lumMod val="75000"/>
                </a:schemeClr>
              </a:solidFill>
              <a:prstDash val="solid"/>
              <a:round/>
            </a:ln>
            <a:effectLst/>
          </c:spPr>
          <c:marker>
            <c:symbol val="none"/>
          </c:marker>
          <c:cat>
            <c:numRef>
              <c:f>Sheet1!$B$21:$B$122</c:f>
              <c:numCache>
                <c:formatCode>m/d/yyyy</c:formatCode>
                <c:ptCount val="102"/>
                <c:pt idx="0">
                  <c:v>43805</c:v>
                </c:pt>
                <c:pt idx="1">
                  <c:v>43812</c:v>
                </c:pt>
                <c:pt idx="2">
                  <c:v>43819</c:v>
                </c:pt>
                <c:pt idx="3">
                  <c:v>43826</c:v>
                </c:pt>
                <c:pt idx="4">
                  <c:v>43833</c:v>
                </c:pt>
                <c:pt idx="5">
                  <c:v>43840</c:v>
                </c:pt>
                <c:pt idx="6">
                  <c:v>43847</c:v>
                </c:pt>
                <c:pt idx="7">
                  <c:v>43854</c:v>
                </c:pt>
                <c:pt idx="8">
                  <c:v>43861</c:v>
                </c:pt>
                <c:pt idx="9">
                  <c:v>43868</c:v>
                </c:pt>
                <c:pt idx="10">
                  <c:v>43875</c:v>
                </c:pt>
                <c:pt idx="11">
                  <c:v>43882</c:v>
                </c:pt>
                <c:pt idx="12">
                  <c:v>43889</c:v>
                </c:pt>
                <c:pt idx="13">
                  <c:v>43896</c:v>
                </c:pt>
                <c:pt idx="14">
                  <c:v>43903</c:v>
                </c:pt>
                <c:pt idx="15">
                  <c:v>43910</c:v>
                </c:pt>
                <c:pt idx="16">
                  <c:v>43917</c:v>
                </c:pt>
                <c:pt idx="17">
                  <c:v>43924</c:v>
                </c:pt>
                <c:pt idx="18">
                  <c:v>43931</c:v>
                </c:pt>
                <c:pt idx="19">
                  <c:v>43938</c:v>
                </c:pt>
                <c:pt idx="20">
                  <c:v>43945</c:v>
                </c:pt>
                <c:pt idx="21">
                  <c:v>43952</c:v>
                </c:pt>
                <c:pt idx="22">
                  <c:v>43959</c:v>
                </c:pt>
                <c:pt idx="23">
                  <c:v>43966</c:v>
                </c:pt>
                <c:pt idx="24">
                  <c:v>43973</c:v>
                </c:pt>
                <c:pt idx="25">
                  <c:v>43980</c:v>
                </c:pt>
                <c:pt idx="26">
                  <c:v>43987</c:v>
                </c:pt>
                <c:pt idx="27">
                  <c:v>43994</c:v>
                </c:pt>
                <c:pt idx="28">
                  <c:v>44001</c:v>
                </c:pt>
                <c:pt idx="29">
                  <c:v>44008</c:v>
                </c:pt>
                <c:pt idx="30">
                  <c:v>44015</c:v>
                </c:pt>
                <c:pt idx="31">
                  <c:v>44022</c:v>
                </c:pt>
                <c:pt idx="32">
                  <c:v>44029</c:v>
                </c:pt>
                <c:pt idx="33">
                  <c:v>44036</c:v>
                </c:pt>
                <c:pt idx="34">
                  <c:v>44043</c:v>
                </c:pt>
                <c:pt idx="35">
                  <c:v>44050</c:v>
                </c:pt>
                <c:pt idx="36">
                  <c:v>44057</c:v>
                </c:pt>
                <c:pt idx="37">
                  <c:v>44064</c:v>
                </c:pt>
                <c:pt idx="38">
                  <c:v>44071</c:v>
                </c:pt>
                <c:pt idx="39">
                  <c:v>44078</c:v>
                </c:pt>
                <c:pt idx="40">
                  <c:v>44085</c:v>
                </c:pt>
                <c:pt idx="41">
                  <c:v>44092</c:v>
                </c:pt>
                <c:pt idx="42">
                  <c:v>44099</c:v>
                </c:pt>
                <c:pt idx="43">
                  <c:v>44106</c:v>
                </c:pt>
                <c:pt idx="44">
                  <c:v>44113</c:v>
                </c:pt>
                <c:pt idx="45">
                  <c:v>44120</c:v>
                </c:pt>
                <c:pt idx="46">
                  <c:v>44127</c:v>
                </c:pt>
                <c:pt idx="47">
                  <c:v>44134</c:v>
                </c:pt>
                <c:pt idx="48">
                  <c:v>44141</c:v>
                </c:pt>
                <c:pt idx="49">
                  <c:v>44148</c:v>
                </c:pt>
                <c:pt idx="50">
                  <c:v>44155</c:v>
                </c:pt>
                <c:pt idx="51">
                  <c:v>44162</c:v>
                </c:pt>
                <c:pt idx="52">
                  <c:v>44169</c:v>
                </c:pt>
                <c:pt idx="53">
                  <c:v>44176</c:v>
                </c:pt>
                <c:pt idx="54">
                  <c:v>44183</c:v>
                </c:pt>
                <c:pt idx="55">
                  <c:v>44190</c:v>
                </c:pt>
                <c:pt idx="56">
                  <c:v>44197</c:v>
                </c:pt>
                <c:pt idx="57">
                  <c:v>44204</c:v>
                </c:pt>
                <c:pt idx="58">
                  <c:v>44211</c:v>
                </c:pt>
                <c:pt idx="59">
                  <c:v>44218</c:v>
                </c:pt>
                <c:pt idx="60">
                  <c:v>44225</c:v>
                </c:pt>
                <c:pt idx="61">
                  <c:v>44232</c:v>
                </c:pt>
                <c:pt idx="62">
                  <c:v>44239</c:v>
                </c:pt>
                <c:pt idx="63">
                  <c:v>44246</c:v>
                </c:pt>
                <c:pt idx="64">
                  <c:v>44253</c:v>
                </c:pt>
                <c:pt idx="65">
                  <c:v>44260</c:v>
                </c:pt>
                <c:pt idx="66">
                  <c:v>44267</c:v>
                </c:pt>
                <c:pt idx="67">
                  <c:v>44274</c:v>
                </c:pt>
                <c:pt idx="68">
                  <c:v>44281</c:v>
                </c:pt>
                <c:pt idx="69">
                  <c:v>44288</c:v>
                </c:pt>
                <c:pt idx="70">
                  <c:v>44295</c:v>
                </c:pt>
                <c:pt idx="71">
                  <c:v>44302</c:v>
                </c:pt>
                <c:pt idx="72">
                  <c:v>44309</c:v>
                </c:pt>
                <c:pt idx="73">
                  <c:v>44316</c:v>
                </c:pt>
                <c:pt idx="74">
                  <c:v>44323</c:v>
                </c:pt>
                <c:pt idx="75">
                  <c:v>44330</c:v>
                </c:pt>
                <c:pt idx="76">
                  <c:v>44337</c:v>
                </c:pt>
                <c:pt idx="77">
                  <c:v>44344</c:v>
                </c:pt>
                <c:pt idx="78">
                  <c:v>44351</c:v>
                </c:pt>
                <c:pt idx="79">
                  <c:v>44358</c:v>
                </c:pt>
                <c:pt idx="80">
                  <c:v>44365</c:v>
                </c:pt>
                <c:pt idx="81">
                  <c:v>44372</c:v>
                </c:pt>
                <c:pt idx="82">
                  <c:v>44379</c:v>
                </c:pt>
                <c:pt idx="83">
                  <c:v>44386</c:v>
                </c:pt>
                <c:pt idx="84">
                  <c:v>44393</c:v>
                </c:pt>
                <c:pt idx="85">
                  <c:v>44400</c:v>
                </c:pt>
                <c:pt idx="86">
                  <c:v>44407</c:v>
                </c:pt>
                <c:pt idx="87">
                  <c:v>44414</c:v>
                </c:pt>
                <c:pt idx="88">
                  <c:v>44421</c:v>
                </c:pt>
                <c:pt idx="89">
                  <c:v>44428</c:v>
                </c:pt>
                <c:pt idx="90">
                  <c:v>44435</c:v>
                </c:pt>
                <c:pt idx="91">
                  <c:v>44442</c:v>
                </c:pt>
                <c:pt idx="92">
                  <c:v>44449</c:v>
                </c:pt>
                <c:pt idx="93">
                  <c:v>44456</c:v>
                </c:pt>
                <c:pt idx="94">
                  <c:v>44463</c:v>
                </c:pt>
                <c:pt idx="95">
                  <c:v>44470</c:v>
                </c:pt>
                <c:pt idx="96">
                  <c:v>44477</c:v>
                </c:pt>
                <c:pt idx="97">
                  <c:v>44484</c:v>
                </c:pt>
                <c:pt idx="98">
                  <c:v>44491</c:v>
                </c:pt>
                <c:pt idx="99">
                  <c:v>44498</c:v>
                </c:pt>
                <c:pt idx="100">
                  <c:v>44528</c:v>
                </c:pt>
                <c:pt idx="101">
                  <c:v>44558</c:v>
                </c:pt>
              </c:numCache>
            </c:numRef>
          </c:cat>
          <c:val>
            <c:numRef>
              <c:f>Sheet1!$D$21:$D$122</c:f>
              <c:numCache>
                <c:formatCode>#,##0</c:formatCode>
                <c:ptCount val="102"/>
                <c:pt idx="0">
                  <c:v>3532</c:v>
                </c:pt>
                <c:pt idx="1">
                  <c:v>3420</c:v>
                </c:pt>
                <c:pt idx="2">
                  <c:v>3319</c:v>
                </c:pt>
                <c:pt idx="3" formatCode="General">
                  <c:v>3230</c:v>
                </c:pt>
                <c:pt idx="4" formatCode="_(* #,##0_);_(* \(#,##0\);_(* &quot;-&quot;??_);_(@_)">
                  <c:v>3074</c:v>
                </c:pt>
                <c:pt idx="5" formatCode="_(* #,##0_);_(* \(#,##0\);_(* &quot;-&quot;??_);_(@_)">
                  <c:v>2890</c:v>
                </c:pt>
                <c:pt idx="6" formatCode="_(* #,##0_);_(* \(#,##0\);_(* &quot;-&quot;??_);_(@_)">
                  <c:v>2696</c:v>
                </c:pt>
                <c:pt idx="7" formatCode="_(* #,##0_);_(* \(#,##0\);_(* &quot;-&quot;??_);_(@_)">
                  <c:v>2553</c:v>
                </c:pt>
                <c:pt idx="8" formatCode="_(* #,##0_);_(* \(#,##0\);_(* &quot;-&quot;??_);_(@_)">
                  <c:v>2410</c:v>
                </c:pt>
                <c:pt idx="9" formatCode="_(* #,##0_);_(* \(#,##0\);_(* &quot;-&quot;??_);_(@_)">
                  <c:v>2279</c:v>
                </c:pt>
                <c:pt idx="10" formatCode="_(* #,##0_);_(* \(#,##0\);_(* &quot;-&quot;??_);_(@_)">
                  <c:v>2143</c:v>
                </c:pt>
                <c:pt idx="11" formatCode="_(* #,##0_);_(* \(#,##0\);_(* &quot;-&quot;??_);_(@_)">
                  <c:v>2021</c:v>
                </c:pt>
                <c:pt idx="12" formatCode="_(* #,##0_);_(* \(#,##0\);_(* &quot;-&quot;??_);_(@_)">
                  <c:v>1915</c:v>
                </c:pt>
                <c:pt idx="13" formatCode="_(* #,##0_);_(* \(#,##0\);_(* &quot;-&quot;??_);_(@_)">
                  <c:v>1816</c:v>
                </c:pt>
                <c:pt idx="14" formatCode="_(* #,##0_);_(* \(#,##0\);_(* &quot;-&quot;??_);_(@_)">
                  <c:v>1753</c:v>
                </c:pt>
                <c:pt idx="15" formatCode="_(* #,##0_);_(* \(#,##0\);_(* &quot;-&quot;??_);_(@_)">
                  <c:v>1713</c:v>
                </c:pt>
                <c:pt idx="16" formatCode="_(* #,##0_);_(* \(#,##0\);_(* &quot;-&quot;??_);_(@_)">
                  <c:v>1694</c:v>
                </c:pt>
                <c:pt idx="17" formatCode="_(* #,##0_);_(* \(#,##0\);_(* &quot;-&quot;??_);_(@_)">
                  <c:v>1700</c:v>
                </c:pt>
                <c:pt idx="18" formatCode="_(* #,##0_);_(* \(#,##0\);_(* &quot;-&quot;??_);_(@_)">
                  <c:v>1727</c:v>
                </c:pt>
                <c:pt idx="19" formatCode="_(* #,##0_);_(* \(#,##0\);_(* &quot;-&quot;??_);_(@_)">
                  <c:v>1776</c:v>
                </c:pt>
                <c:pt idx="20" formatCode="_(* #,##0_);_(* \(#,##0\);_(* &quot;-&quot;??_);_(@_)">
                  <c:v>1850</c:v>
                </c:pt>
                <c:pt idx="21" formatCode="_(* #,##0_);_(* \(#,##0\);_(* &quot;-&quot;??_);_(@_)">
                  <c:v>1924</c:v>
                </c:pt>
                <c:pt idx="22" formatCode="_(* #,##0_);_(* \(#,##0\);_(* &quot;-&quot;??_);_(@_)">
                  <c:v>2009</c:v>
                </c:pt>
                <c:pt idx="23" formatCode="_(* #,##0_);_(* \(#,##0\);_(* &quot;-&quot;??_);_(@_)">
                  <c:v>2096</c:v>
                </c:pt>
                <c:pt idx="24" formatCode="_(* #,##0_);_(* \(#,##0\);_(* &quot;-&quot;??_);_(@_)">
                  <c:v>2189</c:v>
                </c:pt>
                <c:pt idx="25" formatCode="_(* #,##0_);_(* \(#,##0\);_(* &quot;-&quot;??_);_(@_)">
                  <c:v>2292</c:v>
                </c:pt>
                <c:pt idx="26" formatCode="_(* #,##0_);_(* \(#,##0\);_(* &quot;-&quot;??_);_(@_)">
                  <c:v>2386</c:v>
                </c:pt>
                <c:pt idx="27" formatCode="_(* #,##0_);_(* \(#,##0\);_(* &quot;-&quot;??_);_(@_)">
                  <c:v>2473</c:v>
                </c:pt>
                <c:pt idx="28" formatCode="_(* #,##0_);_(* \(#,##0\);_(* &quot;-&quot;??_);_(@_)">
                  <c:v>2546</c:v>
                </c:pt>
                <c:pt idx="29" formatCode="_(* #,##0_);_(* \(#,##0\);_(* &quot;-&quot;??_);_(@_)">
                  <c:v>2611</c:v>
                </c:pt>
                <c:pt idx="30" formatCode="_(* #,##0_);_(* \(#,##0\);_(* &quot;-&quot;??_);_(@_)">
                  <c:v>2679</c:v>
                </c:pt>
                <c:pt idx="31" formatCode="_(* #,##0_);_(* \(#,##0\);_(* &quot;-&quot;??_);_(@_)">
                  <c:v>2742</c:v>
                </c:pt>
                <c:pt idx="32" formatCode="_(* #,##0_);_(* \(#,##0\);_(* &quot;-&quot;??_);_(@_)">
                  <c:v>2779</c:v>
                </c:pt>
                <c:pt idx="33" formatCode="_(* #,##0_);_(* \(#,##0\);_(* &quot;-&quot;??_);_(@_)">
                  <c:v>2812</c:v>
                </c:pt>
                <c:pt idx="34" formatCode="_(* #,##0_);_(* \(#,##0\);_(* &quot;-&quot;??_);_(@_)">
                  <c:v>2845</c:v>
                </c:pt>
                <c:pt idx="35" formatCode="_(* #,##0_);_(* \(#,##0\);_(* &quot;-&quot;??_);_(@_)">
                  <c:v>2889</c:v>
                </c:pt>
                <c:pt idx="36" formatCode="_(* #,##0_);_(* \(#,##0\);_(* &quot;-&quot;??_);_(@_)">
                  <c:v>2933</c:v>
                </c:pt>
                <c:pt idx="37" formatCode="_(* #,##0_);_(* \(#,##0\);_(* &quot;-&quot;??_);_(@_)">
                  <c:v>2982</c:v>
                </c:pt>
                <c:pt idx="38" formatCode="_(* #,##0_);_(* \(#,##0\);_(* &quot;-&quot;??_);_(@_)">
                  <c:v>3048</c:v>
                </c:pt>
                <c:pt idx="39" formatCode="_(* #,##0_);_(* \(#,##0\);_(* &quot;-&quot;??_);_(@_)">
                  <c:v>3116</c:v>
                </c:pt>
                <c:pt idx="40" formatCode="_(* #,##0_);_(* \(#,##0\);_(* &quot;-&quot;??_);_(@_)">
                  <c:v>3193</c:v>
                </c:pt>
                <c:pt idx="41" formatCode="_(* #,##0_);_(* \(#,##0\);_(* &quot;-&quot;??_);_(@_)">
                  <c:v>3273</c:v>
                </c:pt>
                <c:pt idx="42" formatCode="_(* #,##0_);_(* \(#,##0\);_(* &quot;-&quot;??_);_(@_)">
                  <c:v>3351</c:v>
                </c:pt>
                <c:pt idx="43" formatCode="_(* #,##0_);_(* \(#,##0\);_(* &quot;-&quot;??_);_(@_)">
                  <c:v>3437</c:v>
                </c:pt>
                <c:pt idx="44" formatCode="_(* #,##0_);_(* \(#,##0\);_(* &quot;-&quot;??_);_(@_)">
                  <c:v>3524</c:v>
                </c:pt>
                <c:pt idx="45" formatCode="_(* #,##0_);_(* \(#,##0\);_(* &quot;-&quot;??_);_(@_)">
                  <c:v>3599</c:v>
                </c:pt>
                <c:pt idx="46" formatCode="_(* #,##0_);_(* \(#,##0\);_(* &quot;-&quot;??_);_(@_)">
                  <c:v>3666</c:v>
                </c:pt>
                <c:pt idx="47" formatCode="_(* #,##0_);_(* \(#,##0\);_(* &quot;-&quot;??_);_(@_)">
                  <c:v>3718</c:v>
                </c:pt>
                <c:pt idx="48" formatCode="_(* #,##0_);_(* \(#,##0\);_(* &quot;-&quot;??_);_(@_)">
                  <c:v>3751</c:v>
                </c:pt>
                <c:pt idx="49" formatCode="_(* #,##0_);_(* \(#,##0\);_(* &quot;-&quot;??_);_(@_)">
                  <c:v>3727</c:v>
                </c:pt>
                <c:pt idx="50" formatCode="_(* #,##0_);_(* \(#,##0\);_(* &quot;-&quot;??_);_(@_)">
                  <c:v>3690</c:v>
                </c:pt>
                <c:pt idx="51" formatCode="_(* #,##0_);_(* \(#,##0\);_(* &quot;-&quot;??_);_(@_)">
                  <c:v>3649</c:v>
                </c:pt>
                <c:pt idx="52" formatCode="_(* #,##0_);_(* \(#,##0\);_(* &quot;-&quot;??_);_(@_)">
                  <c:v>3588</c:v>
                </c:pt>
                <c:pt idx="53" formatCode="_(* #,##0_);_(* \(#,##0\);_(* &quot;-&quot;??_);_(@_)">
                  <c:v>3483</c:v>
                </c:pt>
                <c:pt idx="54" formatCode="_(* #,##0_);_(* \(#,##0\);_(* &quot;-&quot;??_);_(@_)">
                  <c:v>3356</c:v>
                </c:pt>
                <c:pt idx="55" formatCode="_(* #,##0_);_(* \(#,##0\);_(* &quot;-&quot;??_);_(@_)">
                  <c:v>3254</c:v>
                </c:pt>
                <c:pt idx="56" formatCode="_(* #,##0_);_(* \(#,##0\);_(* &quot;-&quot;??_);_(@_)">
                  <c:v>3139</c:v>
                </c:pt>
                <c:pt idx="57" formatCode="_(* #,##0_);_(* \(#,##0\);_(* &quot;-&quot;??_);_(@_)">
                  <c:v>2978</c:v>
                </c:pt>
                <c:pt idx="58" formatCode="_(* #,##0_);_(* \(#,##0\);_(* &quot;-&quot;??_);_(@_)">
                  <c:v>2811</c:v>
                </c:pt>
                <c:pt idx="59" formatCode="_(* #,##0_);_(* \(#,##0\);_(* &quot;-&quot;??_);_(@_)">
                  <c:v>2637</c:v>
                </c:pt>
                <c:pt idx="60" formatCode="_(* #,##0_);_(* \(#,##0\);_(* &quot;-&quot;??_);_(@_)">
                  <c:v>2491</c:v>
                </c:pt>
                <c:pt idx="61" formatCode="_(* #,##0_);_(* \(#,##0\);_(* &quot;-&quot;??_);_(@_)">
                  <c:v>2366</c:v>
                </c:pt>
                <c:pt idx="62" formatCode="_(* #,##0_);_(* \(#,##0\);_(* &quot;-&quot;??_);_(@_)">
                  <c:v>2224</c:v>
                </c:pt>
                <c:pt idx="63" formatCode="_(* #,##0_);_(* \(#,##0\);_(* &quot;-&quot;??_);_(@_)">
                  <c:v>2104</c:v>
                </c:pt>
                <c:pt idx="64" formatCode="_(* #,##0_);_(* \(#,##0\);_(* &quot;-&quot;??_);_(@_)">
                  <c:v>2023</c:v>
                </c:pt>
                <c:pt idx="65" formatCode="_(* #,##0_);_(* \(#,##0\);_(* &quot;-&quot;??_);_(@_)">
                  <c:v>1934</c:v>
                </c:pt>
                <c:pt idx="66" formatCode="_(* #,##0_);_(* \(#,##0\);_(* &quot;-&quot;??_);_(@_)">
                  <c:v>1875</c:v>
                </c:pt>
                <c:pt idx="67" formatCode="_(* #,##0_);_(* \(#,##0\);_(* &quot;-&quot;??_);_(@_)">
                  <c:v>1824</c:v>
                </c:pt>
                <c:pt idx="68" formatCode="_(* #,##0_);_(* \(#,##0\);_(* &quot;-&quot;??_);_(@_)">
                  <c:v>1800</c:v>
                </c:pt>
                <c:pt idx="69" formatCode="_(* #,##0_);_(* \(#,##0\);_(* &quot;-&quot;??_);_(@_)">
                  <c:v>1808</c:v>
                </c:pt>
                <c:pt idx="70" formatCode="_(* #,##0_);_(* \(#,##0\);_(* &quot;-&quot;??_);_(@_)">
                  <c:v>1834</c:v>
                </c:pt>
                <c:pt idx="71" formatCode="_(* #,##0_);_(* \(#,##0\);_(* &quot;-&quot;??_);_(@_)">
                  <c:v>1871</c:v>
                </c:pt>
                <c:pt idx="72" formatCode="_(* #,##0_);_(* \(#,##0\);_(* &quot;-&quot;??_);_(@_)">
                  <c:v>1938</c:v>
                </c:pt>
                <c:pt idx="73" formatCode="_(* #,##0_);_(* \(#,##0\);_(* &quot;-&quot;??_);_(@_)">
                  <c:v>2019</c:v>
                </c:pt>
                <c:pt idx="74" formatCode="_(* #,##0_);_(* \(#,##0\);_(* &quot;-&quot;??_);_(@_)">
                  <c:v>2101</c:v>
                </c:pt>
                <c:pt idx="75" formatCode="_(* #,##0_);_(* \(#,##0\);_(* &quot;-&quot;??_);_(@_)">
                  <c:v>2187</c:v>
                </c:pt>
                <c:pt idx="76" formatCode="_(* #,##0_);_(* \(#,##0\);_(* &quot;-&quot;??_);_(@_)">
                  <c:v>2278</c:v>
                </c:pt>
                <c:pt idx="77" formatCode="_(* #,##0_);_(* \(#,##0\);_(* &quot;-&quot;??_);_(@_)">
                  <c:v>2374</c:v>
                </c:pt>
                <c:pt idx="78" formatCode="_(* #,##0_);_(* \(#,##0\);_(* &quot;-&quot;??_);_(@_)">
                  <c:v>2466</c:v>
                </c:pt>
                <c:pt idx="79" formatCode="_(* #,##0_);_(* \(#,##0\);_(* &quot;-&quot;??_);_(@_)">
                  <c:v>2553</c:v>
                </c:pt>
                <c:pt idx="80" formatCode="_(* #,##0_);_(* \(#,##0\);_(* &quot;-&quot;??_);_(@_)">
                  <c:v>2636</c:v>
                </c:pt>
                <c:pt idx="81" formatCode="_(* #,##0_);_(* \(#,##0\);_(* &quot;-&quot;??_);_(@_)">
                  <c:v>2701</c:v>
                </c:pt>
                <c:pt idx="82" formatCode="_(* #,##0_);_(* \(#,##0\);_(* &quot;-&quot;??_);_(@_)">
                  <c:v>2764</c:v>
                </c:pt>
                <c:pt idx="83" formatCode="_(* #,##0_);_(* \(#,##0\);_(* &quot;-&quot;??_);_(@_)">
                  <c:v>2818</c:v>
                </c:pt>
                <c:pt idx="84" formatCode="_(* #,##0_);_(* \(#,##0\);_(* &quot;-&quot;??_);_(@_)">
                  <c:v>2854</c:v>
                </c:pt>
                <c:pt idx="85" formatCode="_(* #,##0_);_(* \(#,##0\);_(* &quot;-&quot;??_);_(@_)">
                  <c:v>2882</c:v>
                </c:pt>
                <c:pt idx="86" formatCode="_(* #,##0_);_(* \(#,##0\);_(* &quot;-&quot;??_);_(@_)">
                  <c:v>2912</c:v>
                </c:pt>
                <c:pt idx="87" formatCode="_(* #,##0_);_(* \(#,##0\);_(* &quot;-&quot;??_);_(@_)">
                  <c:v>2954</c:v>
                </c:pt>
                <c:pt idx="88" formatCode="_(* #,##0_);_(* \(#,##0\);_(* &quot;-&quot;??_);_(@_)">
                  <c:v>2996</c:v>
                </c:pt>
                <c:pt idx="89" formatCode="_(* #,##0_);_(* \(#,##0\);_(* &quot;-&quot;??_);_(@_)">
                  <c:v>3040</c:v>
                </c:pt>
                <c:pt idx="90" formatCode="_(* #,##0_);_(* \(#,##0\);_(* &quot;-&quot;??_);_(@_)">
                  <c:v>3093</c:v>
                </c:pt>
                <c:pt idx="91" formatCode="_(* #,##0_);_(* \(#,##0\);_(* &quot;-&quot;??_);_(@_)">
                  <c:v>3158</c:v>
                </c:pt>
                <c:pt idx="92" formatCode="_(* #,##0_);_(* \(#,##0\);_(* &quot;-&quot;??_);_(@_)">
                  <c:v>3237</c:v>
                </c:pt>
                <c:pt idx="93" formatCode="_(* #,##0_);_(* \(#,##0\);_(* &quot;-&quot;??_);_(@_)">
                  <c:v>3311</c:v>
                </c:pt>
                <c:pt idx="94" formatCode="_(* #,##0_);_(* \(#,##0\);_(* &quot;-&quot;??_);_(@_)">
                  <c:v>3383</c:v>
                </c:pt>
                <c:pt idx="95" formatCode="_(* #,##0_);_(* \(#,##0\);_(* &quot;-&quot;??_);_(@_)">
                  <c:v>3464</c:v>
                </c:pt>
                <c:pt idx="96" formatCode="_(* #,##0_);_(* \(#,##0\);_(* &quot;-&quot;??_);_(@_)">
                  <c:v>3543</c:v>
                </c:pt>
                <c:pt idx="97" formatCode="_(* #,##0_);_(* \(#,##0\);_(* &quot;-&quot;??_);_(@_)">
                  <c:v>3612</c:v>
                </c:pt>
                <c:pt idx="98" formatCode="_(* #,##0_);_(* \(#,##0\);_(* &quot;-&quot;??_);_(@_)">
                  <c:v>3674</c:v>
                </c:pt>
                <c:pt idx="99" formatCode="_(* #,##0_);_(* \(#,##0\);_(* &quot;-&quot;??_);_(@_)">
                  <c:v>3712</c:v>
                </c:pt>
                <c:pt idx="100" formatCode="_(* #,##0_);_(* \(#,##0\);_(* &quot;-&quot;??_);_(@_)">
                  <c:v>3650</c:v>
                </c:pt>
                <c:pt idx="101" formatCode="_(* #,##0_);_(* \(#,##0\);_(* &quot;-&quot;??_);_(@_)">
                  <c:v>3099</c:v>
                </c:pt>
              </c:numCache>
            </c:numRef>
          </c:val>
          <c:smooth val="0"/>
          <c:extLst>
            <c:ext xmlns:c16="http://schemas.microsoft.com/office/drawing/2014/chart" uri="{C3380CC4-5D6E-409C-BE32-E72D297353CC}">
              <c16:uniqueId val="{00000002-5393-4785-888B-C6A8C8830ADA}"/>
            </c:ext>
          </c:extLst>
        </c:ser>
        <c:ser>
          <c:idx val="4"/>
          <c:order val="3"/>
          <c:tx>
            <c:strRef>
              <c:f>Sheet1!$H$2</c:f>
              <c:strCache>
                <c:ptCount val="1"/>
                <c:pt idx="0">
                  <c:v>EIA Forecast</c:v>
                </c:pt>
              </c:strCache>
            </c:strRef>
          </c:tx>
          <c:spPr>
            <a:ln w="57150" cap="rnd">
              <a:solidFill>
                <a:srgbClr val="00B0F0"/>
              </a:solidFill>
              <a:prstDash val="sysDash"/>
              <a:round/>
            </a:ln>
            <a:effectLst/>
          </c:spPr>
          <c:marker>
            <c:symbol val="none"/>
          </c:marker>
          <c:cat>
            <c:numRef>
              <c:f>Sheet1!$B$21:$B$122</c:f>
              <c:numCache>
                <c:formatCode>m/d/yyyy</c:formatCode>
                <c:ptCount val="102"/>
                <c:pt idx="0">
                  <c:v>43805</c:v>
                </c:pt>
                <c:pt idx="1">
                  <c:v>43812</c:v>
                </c:pt>
                <c:pt idx="2">
                  <c:v>43819</c:v>
                </c:pt>
                <c:pt idx="3">
                  <c:v>43826</c:v>
                </c:pt>
                <c:pt idx="4">
                  <c:v>43833</c:v>
                </c:pt>
                <c:pt idx="5">
                  <c:v>43840</c:v>
                </c:pt>
                <c:pt idx="6">
                  <c:v>43847</c:v>
                </c:pt>
                <c:pt idx="7">
                  <c:v>43854</c:v>
                </c:pt>
                <c:pt idx="8">
                  <c:v>43861</c:v>
                </c:pt>
                <c:pt idx="9">
                  <c:v>43868</c:v>
                </c:pt>
                <c:pt idx="10">
                  <c:v>43875</c:v>
                </c:pt>
                <c:pt idx="11">
                  <c:v>43882</c:v>
                </c:pt>
                <c:pt idx="12">
                  <c:v>43889</c:v>
                </c:pt>
                <c:pt idx="13">
                  <c:v>43896</c:v>
                </c:pt>
                <c:pt idx="14">
                  <c:v>43903</c:v>
                </c:pt>
                <c:pt idx="15">
                  <c:v>43910</c:v>
                </c:pt>
                <c:pt idx="16">
                  <c:v>43917</c:v>
                </c:pt>
                <c:pt idx="17">
                  <c:v>43924</c:v>
                </c:pt>
                <c:pt idx="18">
                  <c:v>43931</c:v>
                </c:pt>
                <c:pt idx="19">
                  <c:v>43938</c:v>
                </c:pt>
                <c:pt idx="20">
                  <c:v>43945</c:v>
                </c:pt>
                <c:pt idx="21">
                  <c:v>43952</c:v>
                </c:pt>
                <c:pt idx="22">
                  <c:v>43959</c:v>
                </c:pt>
                <c:pt idx="23">
                  <c:v>43966</c:v>
                </c:pt>
                <c:pt idx="24">
                  <c:v>43973</c:v>
                </c:pt>
                <c:pt idx="25">
                  <c:v>43980</c:v>
                </c:pt>
                <c:pt idx="26">
                  <c:v>43987</c:v>
                </c:pt>
                <c:pt idx="27">
                  <c:v>43994</c:v>
                </c:pt>
                <c:pt idx="28">
                  <c:v>44001</c:v>
                </c:pt>
                <c:pt idx="29">
                  <c:v>44008</c:v>
                </c:pt>
                <c:pt idx="30">
                  <c:v>44015</c:v>
                </c:pt>
                <c:pt idx="31">
                  <c:v>44022</c:v>
                </c:pt>
                <c:pt idx="32">
                  <c:v>44029</c:v>
                </c:pt>
                <c:pt idx="33">
                  <c:v>44036</c:v>
                </c:pt>
                <c:pt idx="34">
                  <c:v>44043</c:v>
                </c:pt>
                <c:pt idx="35">
                  <c:v>44050</c:v>
                </c:pt>
                <c:pt idx="36">
                  <c:v>44057</c:v>
                </c:pt>
                <c:pt idx="37">
                  <c:v>44064</c:v>
                </c:pt>
                <c:pt idx="38">
                  <c:v>44071</c:v>
                </c:pt>
                <c:pt idx="39">
                  <c:v>44078</c:v>
                </c:pt>
                <c:pt idx="40">
                  <c:v>44085</c:v>
                </c:pt>
                <c:pt idx="41">
                  <c:v>44092</c:v>
                </c:pt>
                <c:pt idx="42">
                  <c:v>44099</c:v>
                </c:pt>
                <c:pt idx="43">
                  <c:v>44106</c:v>
                </c:pt>
                <c:pt idx="44">
                  <c:v>44113</c:v>
                </c:pt>
                <c:pt idx="45">
                  <c:v>44120</c:v>
                </c:pt>
                <c:pt idx="46">
                  <c:v>44127</c:v>
                </c:pt>
                <c:pt idx="47">
                  <c:v>44134</c:v>
                </c:pt>
                <c:pt idx="48">
                  <c:v>44141</c:v>
                </c:pt>
                <c:pt idx="49">
                  <c:v>44148</c:v>
                </c:pt>
                <c:pt idx="50">
                  <c:v>44155</c:v>
                </c:pt>
                <c:pt idx="51">
                  <c:v>44162</c:v>
                </c:pt>
                <c:pt idx="52">
                  <c:v>44169</c:v>
                </c:pt>
                <c:pt idx="53">
                  <c:v>44176</c:v>
                </c:pt>
                <c:pt idx="54">
                  <c:v>44183</c:v>
                </c:pt>
                <c:pt idx="55">
                  <c:v>44190</c:v>
                </c:pt>
                <c:pt idx="56">
                  <c:v>44197</c:v>
                </c:pt>
                <c:pt idx="57">
                  <c:v>44204</c:v>
                </c:pt>
                <c:pt idx="58">
                  <c:v>44211</c:v>
                </c:pt>
                <c:pt idx="59">
                  <c:v>44218</c:v>
                </c:pt>
                <c:pt idx="60">
                  <c:v>44225</c:v>
                </c:pt>
                <c:pt idx="61">
                  <c:v>44232</c:v>
                </c:pt>
                <c:pt idx="62">
                  <c:v>44239</c:v>
                </c:pt>
                <c:pt idx="63">
                  <c:v>44246</c:v>
                </c:pt>
                <c:pt idx="64">
                  <c:v>44253</c:v>
                </c:pt>
                <c:pt idx="65">
                  <c:v>44260</c:v>
                </c:pt>
                <c:pt idx="66">
                  <c:v>44267</c:v>
                </c:pt>
                <c:pt idx="67">
                  <c:v>44274</c:v>
                </c:pt>
                <c:pt idx="68">
                  <c:v>44281</c:v>
                </c:pt>
                <c:pt idx="69">
                  <c:v>44288</c:v>
                </c:pt>
                <c:pt idx="70">
                  <c:v>44295</c:v>
                </c:pt>
                <c:pt idx="71">
                  <c:v>44302</c:v>
                </c:pt>
                <c:pt idx="72">
                  <c:v>44309</c:v>
                </c:pt>
                <c:pt idx="73">
                  <c:v>44316</c:v>
                </c:pt>
                <c:pt idx="74">
                  <c:v>44323</c:v>
                </c:pt>
                <c:pt idx="75">
                  <c:v>44330</c:v>
                </c:pt>
                <c:pt idx="76">
                  <c:v>44337</c:v>
                </c:pt>
                <c:pt idx="77">
                  <c:v>44344</c:v>
                </c:pt>
                <c:pt idx="78">
                  <c:v>44351</c:v>
                </c:pt>
                <c:pt idx="79">
                  <c:v>44358</c:v>
                </c:pt>
                <c:pt idx="80">
                  <c:v>44365</c:v>
                </c:pt>
                <c:pt idx="81">
                  <c:v>44372</c:v>
                </c:pt>
                <c:pt idx="82">
                  <c:v>44379</c:v>
                </c:pt>
                <c:pt idx="83">
                  <c:v>44386</c:v>
                </c:pt>
                <c:pt idx="84">
                  <c:v>44393</c:v>
                </c:pt>
                <c:pt idx="85">
                  <c:v>44400</c:v>
                </c:pt>
                <c:pt idx="86">
                  <c:v>44407</c:v>
                </c:pt>
                <c:pt idx="87">
                  <c:v>44414</c:v>
                </c:pt>
                <c:pt idx="88">
                  <c:v>44421</c:v>
                </c:pt>
                <c:pt idx="89">
                  <c:v>44428</c:v>
                </c:pt>
                <c:pt idx="90">
                  <c:v>44435</c:v>
                </c:pt>
                <c:pt idx="91">
                  <c:v>44442</c:v>
                </c:pt>
                <c:pt idx="92">
                  <c:v>44449</c:v>
                </c:pt>
                <c:pt idx="93">
                  <c:v>44456</c:v>
                </c:pt>
                <c:pt idx="94">
                  <c:v>44463</c:v>
                </c:pt>
                <c:pt idx="95">
                  <c:v>44470</c:v>
                </c:pt>
                <c:pt idx="96">
                  <c:v>44477</c:v>
                </c:pt>
                <c:pt idx="97">
                  <c:v>44484</c:v>
                </c:pt>
                <c:pt idx="98">
                  <c:v>44491</c:v>
                </c:pt>
                <c:pt idx="99">
                  <c:v>44498</c:v>
                </c:pt>
                <c:pt idx="100">
                  <c:v>44528</c:v>
                </c:pt>
                <c:pt idx="101">
                  <c:v>44558</c:v>
                </c:pt>
              </c:numCache>
            </c:numRef>
          </c:cat>
          <c:val>
            <c:numRef>
              <c:f>Sheet1!$H$21:$H$122</c:f>
              <c:numCache>
                <c:formatCode>General</c:formatCode>
                <c:ptCount val="102"/>
                <c:pt idx="100" formatCode="_(* #,##0_);_(* \(#,##0\);_(* &quot;-&quot;??_);_(@_)">
                  <c:v>3494.6550000000002</c:v>
                </c:pt>
                <c:pt idx="101" formatCode="_(* #,##0_);_(* \(#,##0\);_(* &quot;-&quot;??_);_(@_)">
                  <c:v>2877.7139999999999</c:v>
                </c:pt>
              </c:numCache>
            </c:numRef>
          </c:val>
          <c:smooth val="0"/>
          <c:extLst>
            <c:ext xmlns:c16="http://schemas.microsoft.com/office/drawing/2014/chart" uri="{C3380CC4-5D6E-409C-BE32-E72D297353CC}">
              <c16:uniqueId val="{00000003-5393-4785-888B-C6A8C8830ADA}"/>
            </c:ext>
          </c:extLst>
        </c:ser>
        <c:ser>
          <c:idx val="0"/>
          <c:order val="4"/>
          <c:tx>
            <c:strRef>
              <c:f>Sheet1!$C$2</c:f>
              <c:strCache>
                <c:ptCount val="1"/>
                <c:pt idx="0">
                  <c:v>Lower - 48</c:v>
                </c:pt>
              </c:strCache>
            </c:strRef>
          </c:tx>
          <c:spPr>
            <a:ln w="57150" cap="rnd">
              <a:solidFill>
                <a:srgbClr val="00B0F0"/>
              </a:solidFill>
              <a:round/>
            </a:ln>
            <a:effectLst/>
          </c:spPr>
          <c:marker>
            <c:symbol val="none"/>
          </c:marker>
          <c:cat>
            <c:numRef>
              <c:f>Sheet1!$B$21:$B$122</c:f>
              <c:numCache>
                <c:formatCode>m/d/yyyy</c:formatCode>
                <c:ptCount val="102"/>
                <c:pt idx="0">
                  <c:v>43805</c:v>
                </c:pt>
                <c:pt idx="1">
                  <c:v>43812</c:v>
                </c:pt>
                <c:pt idx="2">
                  <c:v>43819</c:v>
                </c:pt>
                <c:pt idx="3">
                  <c:v>43826</c:v>
                </c:pt>
                <c:pt idx="4">
                  <c:v>43833</c:v>
                </c:pt>
                <c:pt idx="5">
                  <c:v>43840</c:v>
                </c:pt>
                <c:pt idx="6">
                  <c:v>43847</c:v>
                </c:pt>
                <c:pt idx="7">
                  <c:v>43854</c:v>
                </c:pt>
                <c:pt idx="8">
                  <c:v>43861</c:v>
                </c:pt>
                <c:pt idx="9">
                  <c:v>43868</c:v>
                </c:pt>
                <c:pt idx="10">
                  <c:v>43875</c:v>
                </c:pt>
                <c:pt idx="11">
                  <c:v>43882</c:v>
                </c:pt>
                <c:pt idx="12">
                  <c:v>43889</c:v>
                </c:pt>
                <c:pt idx="13">
                  <c:v>43896</c:v>
                </c:pt>
                <c:pt idx="14">
                  <c:v>43903</c:v>
                </c:pt>
                <c:pt idx="15">
                  <c:v>43910</c:v>
                </c:pt>
                <c:pt idx="16">
                  <c:v>43917</c:v>
                </c:pt>
                <c:pt idx="17">
                  <c:v>43924</c:v>
                </c:pt>
                <c:pt idx="18">
                  <c:v>43931</c:v>
                </c:pt>
                <c:pt idx="19">
                  <c:v>43938</c:v>
                </c:pt>
                <c:pt idx="20">
                  <c:v>43945</c:v>
                </c:pt>
                <c:pt idx="21">
                  <c:v>43952</c:v>
                </c:pt>
                <c:pt idx="22">
                  <c:v>43959</c:v>
                </c:pt>
                <c:pt idx="23">
                  <c:v>43966</c:v>
                </c:pt>
                <c:pt idx="24">
                  <c:v>43973</c:v>
                </c:pt>
                <c:pt idx="25">
                  <c:v>43980</c:v>
                </c:pt>
                <c:pt idx="26">
                  <c:v>43987</c:v>
                </c:pt>
                <c:pt idx="27">
                  <c:v>43994</c:v>
                </c:pt>
                <c:pt idx="28">
                  <c:v>44001</c:v>
                </c:pt>
                <c:pt idx="29">
                  <c:v>44008</c:v>
                </c:pt>
                <c:pt idx="30">
                  <c:v>44015</c:v>
                </c:pt>
                <c:pt idx="31">
                  <c:v>44022</c:v>
                </c:pt>
                <c:pt idx="32">
                  <c:v>44029</c:v>
                </c:pt>
                <c:pt idx="33">
                  <c:v>44036</c:v>
                </c:pt>
                <c:pt idx="34">
                  <c:v>44043</c:v>
                </c:pt>
                <c:pt idx="35">
                  <c:v>44050</c:v>
                </c:pt>
                <c:pt idx="36">
                  <c:v>44057</c:v>
                </c:pt>
                <c:pt idx="37">
                  <c:v>44064</c:v>
                </c:pt>
                <c:pt idx="38">
                  <c:v>44071</c:v>
                </c:pt>
                <c:pt idx="39">
                  <c:v>44078</c:v>
                </c:pt>
                <c:pt idx="40">
                  <c:v>44085</c:v>
                </c:pt>
                <c:pt idx="41">
                  <c:v>44092</c:v>
                </c:pt>
                <c:pt idx="42">
                  <c:v>44099</c:v>
                </c:pt>
                <c:pt idx="43">
                  <c:v>44106</c:v>
                </c:pt>
                <c:pt idx="44">
                  <c:v>44113</c:v>
                </c:pt>
                <c:pt idx="45">
                  <c:v>44120</c:v>
                </c:pt>
                <c:pt idx="46">
                  <c:v>44127</c:v>
                </c:pt>
                <c:pt idx="47">
                  <c:v>44134</c:v>
                </c:pt>
                <c:pt idx="48">
                  <c:v>44141</c:v>
                </c:pt>
                <c:pt idx="49">
                  <c:v>44148</c:v>
                </c:pt>
                <c:pt idx="50">
                  <c:v>44155</c:v>
                </c:pt>
                <c:pt idx="51">
                  <c:v>44162</c:v>
                </c:pt>
                <c:pt idx="52">
                  <c:v>44169</c:v>
                </c:pt>
                <c:pt idx="53">
                  <c:v>44176</c:v>
                </c:pt>
                <c:pt idx="54">
                  <c:v>44183</c:v>
                </c:pt>
                <c:pt idx="55">
                  <c:v>44190</c:v>
                </c:pt>
                <c:pt idx="56">
                  <c:v>44197</c:v>
                </c:pt>
                <c:pt idx="57">
                  <c:v>44204</c:v>
                </c:pt>
                <c:pt idx="58">
                  <c:v>44211</c:v>
                </c:pt>
                <c:pt idx="59">
                  <c:v>44218</c:v>
                </c:pt>
                <c:pt idx="60">
                  <c:v>44225</c:v>
                </c:pt>
                <c:pt idx="61">
                  <c:v>44232</c:v>
                </c:pt>
                <c:pt idx="62">
                  <c:v>44239</c:v>
                </c:pt>
                <c:pt idx="63">
                  <c:v>44246</c:v>
                </c:pt>
                <c:pt idx="64">
                  <c:v>44253</c:v>
                </c:pt>
                <c:pt idx="65">
                  <c:v>44260</c:v>
                </c:pt>
                <c:pt idx="66">
                  <c:v>44267</c:v>
                </c:pt>
                <c:pt idx="67">
                  <c:v>44274</c:v>
                </c:pt>
                <c:pt idx="68">
                  <c:v>44281</c:v>
                </c:pt>
                <c:pt idx="69">
                  <c:v>44288</c:v>
                </c:pt>
                <c:pt idx="70">
                  <c:v>44295</c:v>
                </c:pt>
                <c:pt idx="71">
                  <c:v>44302</c:v>
                </c:pt>
                <c:pt idx="72">
                  <c:v>44309</c:v>
                </c:pt>
                <c:pt idx="73">
                  <c:v>44316</c:v>
                </c:pt>
                <c:pt idx="74">
                  <c:v>44323</c:v>
                </c:pt>
                <c:pt idx="75">
                  <c:v>44330</c:v>
                </c:pt>
                <c:pt idx="76">
                  <c:v>44337</c:v>
                </c:pt>
                <c:pt idx="77">
                  <c:v>44344</c:v>
                </c:pt>
                <c:pt idx="78">
                  <c:v>44351</c:v>
                </c:pt>
                <c:pt idx="79">
                  <c:v>44358</c:v>
                </c:pt>
                <c:pt idx="80">
                  <c:v>44365</c:v>
                </c:pt>
                <c:pt idx="81">
                  <c:v>44372</c:v>
                </c:pt>
                <c:pt idx="82">
                  <c:v>44379</c:v>
                </c:pt>
                <c:pt idx="83">
                  <c:v>44386</c:v>
                </c:pt>
                <c:pt idx="84">
                  <c:v>44393</c:v>
                </c:pt>
                <c:pt idx="85">
                  <c:v>44400</c:v>
                </c:pt>
                <c:pt idx="86">
                  <c:v>44407</c:v>
                </c:pt>
                <c:pt idx="87">
                  <c:v>44414</c:v>
                </c:pt>
                <c:pt idx="88">
                  <c:v>44421</c:v>
                </c:pt>
                <c:pt idx="89">
                  <c:v>44428</c:v>
                </c:pt>
                <c:pt idx="90">
                  <c:v>44435</c:v>
                </c:pt>
                <c:pt idx="91">
                  <c:v>44442</c:v>
                </c:pt>
                <c:pt idx="92">
                  <c:v>44449</c:v>
                </c:pt>
                <c:pt idx="93">
                  <c:v>44456</c:v>
                </c:pt>
                <c:pt idx="94">
                  <c:v>44463</c:v>
                </c:pt>
                <c:pt idx="95">
                  <c:v>44470</c:v>
                </c:pt>
                <c:pt idx="96">
                  <c:v>44477</c:v>
                </c:pt>
                <c:pt idx="97">
                  <c:v>44484</c:v>
                </c:pt>
                <c:pt idx="98">
                  <c:v>44491</c:v>
                </c:pt>
                <c:pt idx="99">
                  <c:v>44498</c:v>
                </c:pt>
                <c:pt idx="100">
                  <c:v>44528</c:v>
                </c:pt>
                <c:pt idx="101">
                  <c:v>44558</c:v>
                </c:pt>
              </c:numCache>
            </c:numRef>
          </c:cat>
          <c:val>
            <c:numRef>
              <c:f>Sheet1!$C$21:$C$122</c:f>
              <c:numCache>
                <c:formatCode>#,##0</c:formatCode>
                <c:ptCount val="102"/>
                <c:pt idx="0">
                  <c:v>3518</c:v>
                </c:pt>
                <c:pt idx="1">
                  <c:v>3411</c:v>
                </c:pt>
                <c:pt idx="2">
                  <c:v>3250</c:v>
                </c:pt>
                <c:pt idx="3">
                  <c:v>3192</c:v>
                </c:pt>
                <c:pt idx="4">
                  <c:v>3148</c:v>
                </c:pt>
                <c:pt idx="5">
                  <c:v>3039</c:v>
                </c:pt>
                <c:pt idx="6">
                  <c:v>2947</c:v>
                </c:pt>
                <c:pt idx="7">
                  <c:v>2746</c:v>
                </c:pt>
                <c:pt idx="8">
                  <c:v>2609</c:v>
                </c:pt>
                <c:pt idx="9">
                  <c:v>2494</c:v>
                </c:pt>
                <c:pt idx="10">
                  <c:v>2343</c:v>
                </c:pt>
                <c:pt idx="11">
                  <c:v>2200</c:v>
                </c:pt>
                <c:pt idx="12">
                  <c:v>2091</c:v>
                </c:pt>
                <c:pt idx="13">
                  <c:v>2043</c:v>
                </c:pt>
                <c:pt idx="14">
                  <c:v>2034</c:v>
                </c:pt>
                <c:pt idx="15">
                  <c:v>2005</c:v>
                </c:pt>
                <c:pt idx="16">
                  <c:v>1986</c:v>
                </c:pt>
                <c:pt idx="17">
                  <c:v>2024</c:v>
                </c:pt>
                <c:pt idx="18">
                  <c:v>2097</c:v>
                </c:pt>
                <c:pt idx="19">
                  <c:v>2140</c:v>
                </c:pt>
                <c:pt idx="20">
                  <c:v>2210</c:v>
                </c:pt>
                <c:pt idx="21">
                  <c:v>2319</c:v>
                </c:pt>
                <c:pt idx="22">
                  <c:v>2422</c:v>
                </c:pt>
                <c:pt idx="23">
                  <c:v>2503</c:v>
                </c:pt>
                <c:pt idx="24">
                  <c:v>2612</c:v>
                </c:pt>
                <c:pt idx="25">
                  <c:v>2714</c:v>
                </c:pt>
                <c:pt idx="26">
                  <c:v>2807</c:v>
                </c:pt>
                <c:pt idx="27">
                  <c:v>2892</c:v>
                </c:pt>
                <c:pt idx="28">
                  <c:v>3012</c:v>
                </c:pt>
                <c:pt idx="29">
                  <c:v>3077</c:v>
                </c:pt>
                <c:pt idx="30">
                  <c:v>3133</c:v>
                </c:pt>
                <c:pt idx="31">
                  <c:v>3178</c:v>
                </c:pt>
                <c:pt idx="32">
                  <c:v>3215</c:v>
                </c:pt>
                <c:pt idx="33">
                  <c:v>3241</c:v>
                </c:pt>
                <c:pt idx="34">
                  <c:v>3274</c:v>
                </c:pt>
                <c:pt idx="35">
                  <c:v>3332</c:v>
                </c:pt>
                <c:pt idx="36">
                  <c:v>3375</c:v>
                </c:pt>
                <c:pt idx="37">
                  <c:v>3420</c:v>
                </c:pt>
                <c:pt idx="38">
                  <c:v>3455</c:v>
                </c:pt>
                <c:pt idx="39">
                  <c:v>3525</c:v>
                </c:pt>
                <c:pt idx="40">
                  <c:v>3614</c:v>
                </c:pt>
                <c:pt idx="41">
                  <c:v>3680</c:v>
                </c:pt>
                <c:pt idx="42">
                  <c:v>3756</c:v>
                </c:pt>
                <c:pt idx="43">
                  <c:v>3831</c:v>
                </c:pt>
                <c:pt idx="44">
                  <c:v>3877</c:v>
                </c:pt>
                <c:pt idx="45">
                  <c:v>3926</c:v>
                </c:pt>
                <c:pt idx="46">
                  <c:v>3955</c:v>
                </c:pt>
                <c:pt idx="47" formatCode="_(* #,##0_);_(* \(#,##0\);_(* &quot;-&quot;??_);_(@_)">
                  <c:v>3955</c:v>
                </c:pt>
                <c:pt idx="48" formatCode="_(* #,##0_);_(* \(#,##0\);_(* &quot;-&quot;??_);_(@_)">
                  <c:v>3927</c:v>
                </c:pt>
                <c:pt idx="49" formatCode="_(* #,##0_);_(* \(#,##0\);_(* &quot;-&quot;??_);_(@_)">
                  <c:v>3958</c:v>
                </c:pt>
                <c:pt idx="50" formatCode="_(* #,##0_);_(* \(#,##0\);_(* &quot;-&quot;??_);_(@_)">
                  <c:v>3940</c:v>
                </c:pt>
                <c:pt idx="51" formatCode="_(* #,##0_);_(* \(#,##0\);_(* &quot;-&quot;??_);_(@_)">
                  <c:v>3939</c:v>
                </c:pt>
                <c:pt idx="52" formatCode="_(* #,##0_);_(* \(#,##0\);_(* &quot;-&quot;??_);_(@_)">
                  <c:v>3848</c:v>
                </c:pt>
                <c:pt idx="53" formatCode="_(* #,##0_);_(* \(#,##0\);_(* &quot;-&quot;??_);_(@_)">
                  <c:v>3726</c:v>
                </c:pt>
                <c:pt idx="54" formatCode="_(* #,##0_);_(* \(#,##0\);_(* &quot;-&quot;??_);_(@_)">
                  <c:v>3574</c:v>
                </c:pt>
                <c:pt idx="55" formatCode="_(* #,##0_);_(* \(#,##0\);_(* &quot;-&quot;??_);_(@_)">
                  <c:v>3460</c:v>
                </c:pt>
                <c:pt idx="56" formatCode="_(* #,##0_);_(* \(#,##0\);_(* &quot;-&quot;??_);_(@_)">
                  <c:v>3330</c:v>
                </c:pt>
                <c:pt idx="57" formatCode="_(* #,##0_);_(* \(#,##0\);_(* &quot;-&quot;??_);_(@_)">
                  <c:v>3196</c:v>
                </c:pt>
                <c:pt idx="58" formatCode="_(* #,##0_);_(* \(#,##0\);_(* &quot;-&quot;??_);_(@_)">
                  <c:v>3009</c:v>
                </c:pt>
                <c:pt idx="59" formatCode="_(* #,##0_);_(* \(#,##0\);_(* &quot;-&quot;??_);_(@_)">
                  <c:v>2881</c:v>
                </c:pt>
                <c:pt idx="60" formatCode="_(* #,##0_);_(* \(#,##0\);_(* &quot;-&quot;??_);_(@_)">
                  <c:v>2689</c:v>
                </c:pt>
                <c:pt idx="61" formatCode="_(* #,##0_);_(* \(#,##0\);_(* &quot;-&quot;??_);_(@_)">
                  <c:v>2518</c:v>
                </c:pt>
                <c:pt idx="62" formatCode="_(* #,##0_);_(* \(#,##0\);_(* &quot;-&quot;??_);_(@_)">
                  <c:v>2281</c:v>
                </c:pt>
                <c:pt idx="63" formatCode="_(* #,##0_);_(* \(#,##0\);_(* &quot;-&quot;??_);_(@_)">
                  <c:v>1943</c:v>
                </c:pt>
                <c:pt idx="64" formatCode="_(* #,##0_);_(* \(#,##0\);_(* &quot;-&quot;??_);_(@_)">
                  <c:v>1845</c:v>
                </c:pt>
                <c:pt idx="65" formatCode="_(* #,##0_);_(* \(#,##0\);_(* &quot;-&quot;??_);_(@_)">
                  <c:v>1793</c:v>
                </c:pt>
                <c:pt idx="66" formatCode="_(* #,##0_);_(* \(#,##0\);_(* &quot;-&quot;??_);_(@_)">
                  <c:v>1782</c:v>
                </c:pt>
                <c:pt idx="67" formatCode="_(* #,##0_);_(* \(#,##0\);_(* &quot;-&quot;??_);_(@_)">
                  <c:v>1750</c:v>
                </c:pt>
                <c:pt idx="68" formatCode="_(* #,##0_);_(* \(#,##0\);_(* &quot;-&quot;??_);_(@_)">
                  <c:v>1764</c:v>
                </c:pt>
                <c:pt idx="69" formatCode="_(* #,##0_);_(* \(#,##0\);_(* &quot;-&quot;??_);_(@_)">
                  <c:v>1784</c:v>
                </c:pt>
                <c:pt idx="70" formatCode="_(* #,##0_);_(* \(#,##0\);_(* &quot;-&quot;??_);_(@_)">
                  <c:v>1845</c:v>
                </c:pt>
                <c:pt idx="71" formatCode="_(* #,##0_);_(* \(#,##0\);_(* &quot;-&quot;??_);_(@_)">
                  <c:v>1883</c:v>
                </c:pt>
                <c:pt idx="72" formatCode="_(* #,##0_);_(* \(#,##0\);_(* &quot;-&quot;??_);_(@_)">
                  <c:v>1898</c:v>
                </c:pt>
                <c:pt idx="73" formatCode="_(* #,##0_);_(* \(#,##0\);_(* &quot;-&quot;??_);_(@_)">
                  <c:v>1958</c:v>
                </c:pt>
                <c:pt idx="74" formatCode="_(* #,##0_);_(* \(#,##0\);_(* &quot;-&quot;??_);_(@_)">
                  <c:v>2029</c:v>
                </c:pt>
                <c:pt idx="75" formatCode="_(* #,##0_);_(* \(#,##0\);_(* &quot;-&quot;??_);_(@_)">
                  <c:v>2100</c:v>
                </c:pt>
                <c:pt idx="76" formatCode="_(* #,##0_);_(* \(#,##0\);_(* &quot;-&quot;??_);_(@_)">
                  <c:v>2215</c:v>
                </c:pt>
                <c:pt idx="77" formatCode="_(* #,##0_);_(* \(#,##0\);_(* &quot;-&quot;??_);_(@_)">
                  <c:v>2313</c:v>
                </c:pt>
                <c:pt idx="78" formatCode="_(* #,##0_);_(* \(#,##0\);_(* &quot;-&quot;??_);_(@_)">
                  <c:v>2411</c:v>
                </c:pt>
                <c:pt idx="79" formatCode="_(* #,##0_);_(* \(#,##0\);_(* &quot;-&quot;??_);_(@_)">
                  <c:v>2427</c:v>
                </c:pt>
                <c:pt idx="80" formatCode="_(* #,##0_);_(* \(#,##0\);_(* &quot;-&quot;??_);_(@_)">
                  <c:v>2482</c:v>
                </c:pt>
                <c:pt idx="81" formatCode="_(* #,##0_);_(* \(#,##0\);_(* &quot;-&quot;??_);_(@_)">
                  <c:v>2558</c:v>
                </c:pt>
                <c:pt idx="82" formatCode="_(* #,##0_);_(* \(#,##0\);_(* &quot;-&quot;??_);_(@_)">
                  <c:v>2574</c:v>
                </c:pt>
                <c:pt idx="83" formatCode="_(* #,##0_);_(* \(#,##0\);_(* &quot;-&quot;??_);_(@_)">
                  <c:v>2629</c:v>
                </c:pt>
                <c:pt idx="84" formatCode="_(* #,##0_);_(* \(#,##0\);_(* &quot;-&quot;??_);_(@_)">
                  <c:v>2678</c:v>
                </c:pt>
                <c:pt idx="85" formatCode="_(* #,##0_);_(* \(#,##0\);_(* &quot;-&quot;??_);_(@_)">
                  <c:v>2714</c:v>
                </c:pt>
                <c:pt idx="86" formatCode="_(* #,##0_);_(* \(#,##0\);_(* &quot;-&quot;??_);_(@_)">
                  <c:v>2727</c:v>
                </c:pt>
                <c:pt idx="87" formatCode="_(* #,##0_);_(* \(#,##0\);_(* &quot;-&quot;??_);_(@_)">
                  <c:v>2776</c:v>
                </c:pt>
                <c:pt idx="88" formatCode="_(* #,##0_);_(* \(#,##0\);_(* &quot;-&quot;??_);_(@_)">
                  <c:v>2822</c:v>
                </c:pt>
                <c:pt idx="89" formatCode="_(* #,##0_);_(* \(#,##0\);_(* &quot;-&quot;??_);_(@_)">
                  <c:v>2851</c:v>
                </c:pt>
                <c:pt idx="90" formatCode="_(* #,##0_);_(* \(#,##0\);_(* &quot;-&quot;??_);_(@_)">
                  <c:v>2871</c:v>
                </c:pt>
                <c:pt idx="91" formatCode="_(* #,##0_);_(* \(#,##0\);_(* &quot;-&quot;??_);_(@_)">
                  <c:v>2923</c:v>
                </c:pt>
                <c:pt idx="92" formatCode="_(* #,##0_);_(* \(#,##0\);_(* &quot;-&quot;??_);_(@_)">
                  <c:v>3006</c:v>
                </c:pt>
                <c:pt idx="93" formatCode="_(* #,##0_);_(* \(#,##0\);_(* &quot;-&quot;??_);_(@_)">
                  <c:v>3082</c:v>
                </c:pt>
                <c:pt idx="94" formatCode="_(* #,##0_);_(* \(#,##0\);_(* &quot;-&quot;??_);_(@_)">
                  <c:v>3170</c:v>
                </c:pt>
                <c:pt idx="95" formatCode="_(* #,##0_);_(* \(#,##0\);_(* &quot;-&quot;??_);_(@_)">
                  <c:v>3288</c:v>
                </c:pt>
                <c:pt idx="96" formatCode="_(* #,##0_);_(* \(#,##0\);_(* &quot;-&quot;??_);_(@_)">
                  <c:v>3369</c:v>
                </c:pt>
                <c:pt idx="97" formatCode="_(* #,##0_);_(* \(#,##0\);_(* &quot;-&quot;??_);_(@_)">
                  <c:v>3461</c:v>
                </c:pt>
                <c:pt idx="98" formatCode="_(* #,##0_);_(* \(#,##0\);_(* &quot;-&quot;??_);_(@_)">
                  <c:v>3548</c:v>
                </c:pt>
                <c:pt idx="99" formatCode="_(* #,##0_);_(* \(#,##0\);_(* &quot;-&quot;??_);_(@_)">
                  <c:v>3611</c:v>
                </c:pt>
              </c:numCache>
            </c:numRef>
          </c:val>
          <c:smooth val="0"/>
          <c:extLst>
            <c:ext xmlns:c16="http://schemas.microsoft.com/office/drawing/2014/chart" uri="{C3380CC4-5D6E-409C-BE32-E72D297353CC}">
              <c16:uniqueId val="{00000004-5393-4785-888B-C6A8C8830ADA}"/>
            </c:ext>
          </c:extLst>
        </c:ser>
        <c:dLbls>
          <c:showLegendKey val="0"/>
          <c:showVal val="0"/>
          <c:showCatName val="0"/>
          <c:showSerName val="0"/>
          <c:showPercent val="0"/>
          <c:showBubbleSize val="0"/>
        </c:dLbls>
        <c:marker val="1"/>
        <c:smooth val="0"/>
        <c:axId val="823328111"/>
        <c:axId val="793701407"/>
      </c:lineChart>
      <c:dateAx>
        <c:axId val="823328111"/>
        <c:scaling>
          <c:orientation val="minMax"/>
        </c:scaling>
        <c:delete val="0"/>
        <c:axPos val="b"/>
        <c:numFmt formatCode="[$-409]mmm\-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crossAx val="793701407"/>
        <c:crosses val="autoZero"/>
        <c:auto val="1"/>
        <c:lblOffset val="100"/>
        <c:baseTimeUnit val="days"/>
        <c:majorUnit val="1"/>
        <c:majorTimeUnit val="months"/>
      </c:dateAx>
      <c:valAx>
        <c:axId val="79370140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crossAx val="823328111"/>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0.1097872035442628"/>
          <c:y val="9.7109818893001576E-2"/>
          <c:w val="0.85672678623333154"/>
          <c:h val="8.457955710282201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prstDash val="sysDash"/>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MT Std" panose="020B0402020200020204"/>
                <a:ea typeface="+mn-ea"/>
                <a:cs typeface="+mn-cs"/>
              </a:defRPr>
            </a:pPr>
            <a:r>
              <a:rPr lang="en-US" sz="1600">
                <a:latin typeface="Arial MT Std" panose="020B0402020200020204"/>
              </a:rPr>
              <a:t>US Lower48</a:t>
            </a:r>
            <a:r>
              <a:rPr lang="en-US" sz="1600" baseline="0">
                <a:latin typeface="Arial MT Std" panose="020B0402020200020204"/>
              </a:rPr>
              <a:t> Power Burn 7-day Moving Average</a:t>
            </a:r>
            <a:endParaRPr lang="en-US" sz="1600">
              <a:latin typeface="Arial MT Std" panose="020B0402020200020204"/>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MT Std" panose="020B0402020200020204"/>
              <a:ea typeface="+mn-ea"/>
              <a:cs typeface="+mn-cs"/>
            </a:defRPr>
          </a:pPr>
          <a:endParaRPr lang="en-US"/>
        </a:p>
      </c:txPr>
    </c:title>
    <c:autoTitleDeleted val="0"/>
    <c:plotArea>
      <c:layout>
        <c:manualLayout>
          <c:layoutTarget val="inner"/>
          <c:xMode val="edge"/>
          <c:yMode val="edge"/>
          <c:x val="4.4134118233131833E-2"/>
          <c:y val="8.9131019720945087E-2"/>
          <c:w val="0.93940579682481795"/>
          <c:h val="0.72565949672520358"/>
        </c:manualLayout>
      </c:layout>
      <c:areaChart>
        <c:grouping val="stacked"/>
        <c:varyColors val="0"/>
        <c:ser>
          <c:idx val="2"/>
          <c:order val="2"/>
          <c:tx>
            <c:strRef>
              <c:f>Sheet1!$J$2</c:f>
              <c:strCache>
                <c:ptCount val="1"/>
                <c:pt idx="0">
                  <c:v>Min MA</c:v>
                </c:pt>
              </c:strCache>
            </c:strRef>
          </c:tx>
          <c:spPr>
            <a:noFill/>
            <a:ln>
              <a:noFill/>
            </a:ln>
            <a:effectLst/>
          </c:spPr>
          <c:val>
            <c:numRef>
              <c:f>Sheet1!$J$3:$J$367</c:f>
              <c:numCache>
                <c:formatCode>General</c:formatCode>
                <c:ptCount val="365"/>
                <c:pt idx="0">
                  <c:v>16.8</c:v>
                </c:pt>
                <c:pt idx="1">
                  <c:v>17.399999999999999</c:v>
                </c:pt>
                <c:pt idx="2">
                  <c:v>19.7</c:v>
                </c:pt>
                <c:pt idx="3">
                  <c:v>24.3</c:v>
                </c:pt>
                <c:pt idx="4">
                  <c:v>21.5</c:v>
                </c:pt>
                <c:pt idx="5">
                  <c:v>20.9</c:v>
                </c:pt>
                <c:pt idx="6" formatCode="0.000">
                  <c:v>20.385714285714283</c:v>
                </c:pt>
                <c:pt idx="7" formatCode="0.000">
                  <c:v>21.257142857142856</c:v>
                </c:pt>
                <c:pt idx="8" formatCode="0.000">
                  <c:v>22.014285714285712</c:v>
                </c:pt>
                <c:pt idx="9" formatCode="0.000">
                  <c:v>22.257142857142856</c:v>
                </c:pt>
                <c:pt idx="10" formatCode="0.000">
                  <c:v>21.828571428571429</c:v>
                </c:pt>
                <c:pt idx="11" formatCode="0.000">
                  <c:v>21.800000000000004</c:v>
                </c:pt>
                <c:pt idx="12" formatCode="0.000">
                  <c:v>21.942857142857143</c:v>
                </c:pt>
                <c:pt idx="13" formatCode="0.000">
                  <c:v>21.7</c:v>
                </c:pt>
                <c:pt idx="14" formatCode="0.000">
                  <c:v>21.285714285714285</c:v>
                </c:pt>
                <c:pt idx="15" formatCode="0.000">
                  <c:v>20.985714285714288</c:v>
                </c:pt>
                <c:pt idx="16" formatCode="0.000">
                  <c:v>20.814285714285713</c:v>
                </c:pt>
                <c:pt idx="17" formatCode="0.000">
                  <c:v>20.685714285714283</c:v>
                </c:pt>
                <c:pt idx="18" formatCode="0.000">
                  <c:v>20.542857142857144</c:v>
                </c:pt>
                <c:pt idx="19" formatCode="0.000">
                  <c:v>20.199999999999996</c:v>
                </c:pt>
                <c:pt idx="20" formatCode="0.000">
                  <c:v>19.928571428571427</c:v>
                </c:pt>
                <c:pt idx="21" formatCode="0.000">
                  <c:v>19.771428571428572</c:v>
                </c:pt>
                <c:pt idx="22" formatCode="0.000">
                  <c:v>19.714285714285712</c:v>
                </c:pt>
                <c:pt idx="23" formatCode="0.000">
                  <c:v>19.87142857142857</c:v>
                </c:pt>
                <c:pt idx="24" formatCode="0.000">
                  <c:v>19.942857142857143</c:v>
                </c:pt>
                <c:pt idx="25" formatCode="0.000">
                  <c:v>19.671428571428571</c:v>
                </c:pt>
                <c:pt idx="26" formatCode="0.000">
                  <c:v>19.357142857142858</c:v>
                </c:pt>
                <c:pt idx="27" formatCode="0.000">
                  <c:v>19.328571428571426</c:v>
                </c:pt>
                <c:pt idx="28" formatCode="0.000">
                  <c:v>19.528571428571428</c:v>
                </c:pt>
                <c:pt idx="29" formatCode="0.000">
                  <c:v>19.7</c:v>
                </c:pt>
                <c:pt idx="30" formatCode="0.000">
                  <c:v>19.5</c:v>
                </c:pt>
                <c:pt idx="31" formatCode="0.000">
                  <c:v>19.37142857142857</c:v>
                </c:pt>
                <c:pt idx="32" formatCode="0.000">
                  <c:v>19.7</c:v>
                </c:pt>
                <c:pt idx="33" formatCode="0.000">
                  <c:v>20.085714285714289</c:v>
                </c:pt>
                <c:pt idx="34" formatCode="0.000">
                  <c:v>20.24285714285714</c:v>
                </c:pt>
                <c:pt idx="35" formatCode="0.000">
                  <c:v>20.114285714285717</c:v>
                </c:pt>
                <c:pt idx="36" formatCode="0.000">
                  <c:v>20.042857142857144</c:v>
                </c:pt>
                <c:pt idx="37" formatCode="0.000">
                  <c:v>20.114285714285717</c:v>
                </c:pt>
                <c:pt idx="38" formatCode="0.000">
                  <c:v>20.300000000000004</c:v>
                </c:pt>
                <c:pt idx="39" formatCode="0.000">
                  <c:v>20.528571428571428</c:v>
                </c:pt>
                <c:pt idx="40" formatCode="0.000">
                  <c:v>20.542857142857141</c:v>
                </c:pt>
                <c:pt idx="41" formatCode="0.000">
                  <c:v>20.400000000000002</c:v>
                </c:pt>
                <c:pt idx="42" formatCode="0.000">
                  <c:v>20.228571428571428</c:v>
                </c:pt>
                <c:pt idx="43" formatCode="0.000">
                  <c:v>20.099999999999998</c:v>
                </c:pt>
                <c:pt idx="44" formatCode="0.000">
                  <c:v>20.12857142857143</c:v>
                </c:pt>
                <c:pt idx="45" formatCode="0.000">
                  <c:v>20.071428571428573</c:v>
                </c:pt>
                <c:pt idx="46" formatCode="0.000">
                  <c:v>19.828571428571429</c:v>
                </c:pt>
                <c:pt idx="47" formatCode="0.000">
                  <c:v>19.642857142857142</c:v>
                </c:pt>
                <c:pt idx="48" formatCode="0.000">
                  <c:v>19.542857142857144</c:v>
                </c:pt>
                <c:pt idx="49" formatCode="0.000">
                  <c:v>19.599999999999998</c:v>
                </c:pt>
                <c:pt idx="50" formatCode="0.000">
                  <c:v>19.542857142857144</c:v>
                </c:pt>
                <c:pt idx="51" formatCode="0.000">
                  <c:v>19.514285714285712</c:v>
                </c:pt>
                <c:pt idx="52" formatCode="0.000">
                  <c:v>19.542857142857144</c:v>
                </c:pt>
                <c:pt idx="53" formatCode="0.000">
                  <c:v>19.671428571428571</c:v>
                </c:pt>
                <c:pt idx="54" formatCode="0.000">
                  <c:v>19.942857142857143</c:v>
                </c:pt>
                <c:pt idx="55" formatCode="0.000">
                  <c:v>20.285714285714285</c:v>
                </c:pt>
                <c:pt idx="56" formatCode="0.000">
                  <c:v>20.528571428571432</c:v>
                </c:pt>
                <c:pt idx="57" formatCode="0.000">
                  <c:v>20.828571428571429</c:v>
                </c:pt>
                <c:pt idx="58" formatCode="0.000">
                  <c:v>21.2</c:v>
                </c:pt>
                <c:pt idx="59" formatCode="0.000">
                  <c:v>21.514285714285716</c:v>
                </c:pt>
                <c:pt idx="60" formatCode="0.000">
                  <c:v>21.62857142857143</c:v>
                </c:pt>
                <c:pt idx="61" formatCode="0.000">
                  <c:v>21.7</c:v>
                </c:pt>
                <c:pt idx="62" formatCode="0.000">
                  <c:v>21.857142857142854</c:v>
                </c:pt>
                <c:pt idx="63" formatCode="0.000">
                  <c:v>21.985714285714284</c:v>
                </c:pt>
                <c:pt idx="64" formatCode="0.000">
                  <c:v>21.914285714285711</c:v>
                </c:pt>
                <c:pt idx="65" formatCode="0.000">
                  <c:v>21.657142857142855</c:v>
                </c:pt>
                <c:pt idx="66" formatCode="0.000">
                  <c:v>21.328571428571429</c:v>
                </c:pt>
                <c:pt idx="67" formatCode="0.000">
                  <c:v>21.328571428571429</c:v>
                </c:pt>
                <c:pt idx="68" formatCode="0.000">
                  <c:v>21.428571428571427</c:v>
                </c:pt>
                <c:pt idx="69" formatCode="0.000">
                  <c:v>21.499999999999996</c:v>
                </c:pt>
                <c:pt idx="70" formatCode="0.000">
                  <c:v>21.585714285714285</c:v>
                </c:pt>
                <c:pt idx="71" formatCode="0.000">
                  <c:v>21.642857142857142</c:v>
                </c:pt>
                <c:pt idx="72" formatCode="0.000">
                  <c:v>21.757142857142856</c:v>
                </c:pt>
                <c:pt idx="73" formatCode="0.000">
                  <c:v>21.971428571428572</c:v>
                </c:pt>
                <c:pt idx="74" formatCode="0.000">
                  <c:v>21.842857142857145</c:v>
                </c:pt>
                <c:pt idx="75" formatCode="0.000">
                  <c:v>21.599999999999998</c:v>
                </c:pt>
                <c:pt idx="76" formatCode="0.000">
                  <c:v>21.342857142857145</c:v>
                </c:pt>
                <c:pt idx="77" formatCode="0.000">
                  <c:v>21.12857142857143</c:v>
                </c:pt>
                <c:pt idx="78" formatCode="0.000">
                  <c:v>21.157142857142855</c:v>
                </c:pt>
                <c:pt idx="79" formatCode="0.000">
                  <c:v>21.12857142857143</c:v>
                </c:pt>
                <c:pt idx="80" formatCode="0.000">
                  <c:v>21.128571428571426</c:v>
                </c:pt>
                <c:pt idx="81" formatCode="0.000">
                  <c:v>21.199999999999996</c:v>
                </c:pt>
                <c:pt idx="82" formatCode="0.000">
                  <c:v>21.157142857142855</c:v>
                </c:pt>
                <c:pt idx="83" formatCode="0.000">
                  <c:v>21.1</c:v>
                </c:pt>
                <c:pt idx="84" formatCode="0.000">
                  <c:v>21</c:v>
                </c:pt>
                <c:pt idx="85" formatCode="0.000">
                  <c:v>21</c:v>
                </c:pt>
                <c:pt idx="86" formatCode="0.000">
                  <c:v>21.114285714285717</c:v>
                </c:pt>
                <c:pt idx="87" formatCode="0.000">
                  <c:v>21.042857142857144</c:v>
                </c:pt>
                <c:pt idx="88" formatCode="0.000">
                  <c:v>20.985714285714288</c:v>
                </c:pt>
                <c:pt idx="89" formatCode="0.000">
                  <c:v>21.085714285714285</c:v>
                </c:pt>
                <c:pt idx="90" formatCode="0.000">
                  <c:v>21.11428571428571</c:v>
                </c:pt>
                <c:pt idx="91" formatCode="0.000">
                  <c:v>21.171428571428571</c:v>
                </c:pt>
                <c:pt idx="92" formatCode="0.000">
                  <c:v>21.142857142857142</c:v>
                </c:pt>
                <c:pt idx="93" formatCode="0.000">
                  <c:v>21.014285714285712</c:v>
                </c:pt>
                <c:pt idx="94" formatCode="0.000">
                  <c:v>21.014285714285716</c:v>
                </c:pt>
                <c:pt idx="95" formatCode="0.000">
                  <c:v>21.014285714285716</c:v>
                </c:pt>
                <c:pt idx="96" formatCode="0.000">
                  <c:v>20.842857142857145</c:v>
                </c:pt>
                <c:pt idx="97" formatCode="0.000">
                  <c:v>20.528571428571428</c:v>
                </c:pt>
                <c:pt idx="98" formatCode="0.000">
                  <c:v>20.314285714285713</c:v>
                </c:pt>
                <c:pt idx="99" formatCode="0.000">
                  <c:v>20.214285714285715</c:v>
                </c:pt>
                <c:pt idx="100" formatCode="0.000">
                  <c:v>20.314285714285717</c:v>
                </c:pt>
                <c:pt idx="101" formatCode="0.000">
                  <c:v>20.25714285714286</c:v>
                </c:pt>
                <c:pt idx="102" formatCode="0.000">
                  <c:v>20.228571428571428</c:v>
                </c:pt>
                <c:pt idx="103" formatCode="0.000">
                  <c:v>20.271428571428572</c:v>
                </c:pt>
                <c:pt idx="104" formatCode="0.000">
                  <c:v>20.642857142857142</c:v>
                </c:pt>
                <c:pt idx="105" formatCode="0.000">
                  <c:v>20.957142857142856</c:v>
                </c:pt>
                <c:pt idx="106" formatCode="0.000">
                  <c:v>21.142857142857142</c:v>
                </c:pt>
                <c:pt idx="107" formatCode="0.000">
                  <c:v>21.1</c:v>
                </c:pt>
                <c:pt idx="108" formatCode="0.000">
                  <c:v>21.185714285714283</c:v>
                </c:pt>
                <c:pt idx="109" formatCode="0.000">
                  <c:v>21.114285714285717</c:v>
                </c:pt>
                <c:pt idx="110" formatCode="0.000">
                  <c:v>21.185714285714283</c:v>
                </c:pt>
                <c:pt idx="111" formatCode="0.000">
                  <c:v>21.042857142857141</c:v>
                </c:pt>
                <c:pt idx="112" formatCode="0.000">
                  <c:v>20.74285714285714</c:v>
                </c:pt>
                <c:pt idx="113" formatCode="0.000">
                  <c:v>20.357142857142858</c:v>
                </c:pt>
                <c:pt idx="114" formatCode="0.000">
                  <c:v>20.2</c:v>
                </c:pt>
                <c:pt idx="115" formatCode="0.000">
                  <c:v>20.099999999999998</c:v>
                </c:pt>
                <c:pt idx="116" formatCode="0.000">
                  <c:v>20.042857142857144</c:v>
                </c:pt>
                <c:pt idx="117" formatCode="0.000">
                  <c:v>19.885714285714283</c:v>
                </c:pt>
                <c:pt idx="118" formatCode="0.000">
                  <c:v>19.885714285714283</c:v>
                </c:pt>
                <c:pt idx="119" formatCode="0.000">
                  <c:v>20.157142857142855</c:v>
                </c:pt>
                <c:pt idx="120" formatCode="0.000">
                  <c:v>20.62857142857143</c:v>
                </c:pt>
                <c:pt idx="121" formatCode="0.000">
                  <c:v>20.971428571428568</c:v>
                </c:pt>
                <c:pt idx="122" formatCode="0.000">
                  <c:v>21.257142857142856</c:v>
                </c:pt>
                <c:pt idx="123" formatCode="0.000">
                  <c:v>21.614285714285717</c:v>
                </c:pt>
                <c:pt idx="124" formatCode="0.000">
                  <c:v>21.842857142857145</c:v>
                </c:pt>
                <c:pt idx="125" formatCode="0.000">
                  <c:v>21.74285714285714</c:v>
                </c:pt>
                <c:pt idx="126" formatCode="0.000">
                  <c:v>21.514285714285712</c:v>
                </c:pt>
                <c:pt idx="127" formatCode="0.000">
                  <c:v>21.25714285714286</c:v>
                </c:pt>
                <c:pt idx="128" formatCode="0.000">
                  <c:v>21.228571428571428</c:v>
                </c:pt>
                <c:pt idx="129" formatCode="0.000">
                  <c:v>21.12857142857143</c:v>
                </c:pt>
                <c:pt idx="130" formatCode="0.000">
                  <c:v>21.014285714285712</c:v>
                </c:pt>
                <c:pt idx="131" formatCode="0.000">
                  <c:v>21.314285714285717</c:v>
                </c:pt>
                <c:pt idx="132" formatCode="0.000">
                  <c:v>21.571428571428573</c:v>
                </c:pt>
                <c:pt idx="133" formatCode="0.000">
                  <c:v>21.885714285714283</c:v>
                </c:pt>
                <c:pt idx="134" formatCode="0.000">
                  <c:v>22.314285714285713</c:v>
                </c:pt>
                <c:pt idx="135" formatCode="0.000">
                  <c:v>22.657142857142855</c:v>
                </c:pt>
                <c:pt idx="136" formatCode="0.000">
                  <c:v>23.1</c:v>
                </c:pt>
                <c:pt idx="137" formatCode="0.000">
                  <c:v>23.5</c:v>
                </c:pt>
                <c:pt idx="138" formatCode="0.000">
                  <c:v>23.671428571428574</c:v>
                </c:pt>
                <c:pt idx="139" formatCode="0.000">
                  <c:v>24.2</c:v>
                </c:pt>
                <c:pt idx="140" formatCode="0.000">
                  <c:v>24.471428571428572</c:v>
                </c:pt>
                <c:pt idx="141" formatCode="0.000">
                  <c:v>24.557142857142857</c:v>
                </c:pt>
                <c:pt idx="142" formatCode="0.000">
                  <c:v>24.3</c:v>
                </c:pt>
                <c:pt idx="143" formatCode="0.000">
                  <c:v>23.900000000000002</c:v>
                </c:pt>
                <c:pt idx="144" formatCode="0.000">
                  <c:v>23.514285714285712</c:v>
                </c:pt>
                <c:pt idx="145" formatCode="0.000">
                  <c:v>23.414285714285715</c:v>
                </c:pt>
                <c:pt idx="146" formatCode="0.000">
                  <c:v>23.214285714285715</c:v>
                </c:pt>
                <c:pt idx="147" formatCode="0.000">
                  <c:v>22.914285714285715</c:v>
                </c:pt>
                <c:pt idx="148" formatCode="0.000">
                  <c:v>22.457142857142859</c:v>
                </c:pt>
                <c:pt idx="149" formatCode="0.000">
                  <c:v>22.5</c:v>
                </c:pt>
                <c:pt idx="150" formatCode="0.000">
                  <c:v>22.857142857142858</c:v>
                </c:pt>
                <c:pt idx="151" formatCode="0.000">
                  <c:v>23.457142857142856</c:v>
                </c:pt>
                <c:pt idx="152" formatCode="0.000">
                  <c:v>23.785714285714285</c:v>
                </c:pt>
                <c:pt idx="153" formatCode="0.000">
                  <c:v>24.099999999999998</c:v>
                </c:pt>
                <c:pt idx="154" formatCode="0.000">
                  <c:v>24.771428571428569</c:v>
                </c:pt>
                <c:pt idx="155" formatCode="0.000">
                  <c:v>25.514285714285712</c:v>
                </c:pt>
                <c:pt idx="156" formatCode="0.000">
                  <c:v>25.985714285714288</c:v>
                </c:pt>
                <c:pt idx="157" formatCode="0.000">
                  <c:v>26.185714285714287</c:v>
                </c:pt>
                <c:pt idx="158" formatCode="0.000">
                  <c:v>26.185714285714287</c:v>
                </c:pt>
                <c:pt idx="159" formatCode="0.000">
                  <c:v>26.171428571428574</c:v>
                </c:pt>
                <c:pt idx="160" formatCode="0.000">
                  <c:v>26.5</c:v>
                </c:pt>
                <c:pt idx="161" formatCode="0.000">
                  <c:v>26.957142857142859</c:v>
                </c:pt>
                <c:pt idx="162" formatCode="0.000">
                  <c:v>27.514285714285716</c:v>
                </c:pt>
                <c:pt idx="163" formatCode="0.000">
                  <c:v>27.871428571428574</c:v>
                </c:pt>
                <c:pt idx="164" formatCode="0.000">
                  <c:v>28.099999999999998</c:v>
                </c:pt>
                <c:pt idx="165" formatCode="0.000">
                  <c:v>28.428571428571423</c:v>
                </c:pt>
                <c:pt idx="166" formatCode="0.000">
                  <c:v>29.228571428571424</c:v>
                </c:pt>
                <c:pt idx="167" formatCode="0.000">
                  <c:v>29.94285714285714</c:v>
                </c:pt>
                <c:pt idx="168" formatCode="0.000">
                  <c:v>30.485714285714288</c:v>
                </c:pt>
                <c:pt idx="169" formatCode="0.000">
                  <c:v>30.785714285714285</c:v>
                </c:pt>
                <c:pt idx="170" formatCode="0.000">
                  <c:v>31.171428571428571</c:v>
                </c:pt>
                <c:pt idx="171" formatCode="0.000">
                  <c:v>31.599999999999998</c:v>
                </c:pt>
                <c:pt idx="172" formatCode="0.000">
                  <c:v>31.985714285714288</c:v>
                </c:pt>
                <c:pt idx="173" formatCode="0.000">
                  <c:v>31.842857142857138</c:v>
                </c:pt>
                <c:pt idx="174" formatCode="0.000">
                  <c:v>31.142857142857142</c:v>
                </c:pt>
                <c:pt idx="175" formatCode="0.000">
                  <c:v>30.3</c:v>
                </c:pt>
                <c:pt idx="176" formatCode="0.000">
                  <c:v>29.728571428571424</c:v>
                </c:pt>
                <c:pt idx="177" formatCode="0.000">
                  <c:v>29.185714285714283</c:v>
                </c:pt>
                <c:pt idx="178" formatCode="0.000">
                  <c:v>28.800000000000004</c:v>
                </c:pt>
                <c:pt idx="179" formatCode="0.000">
                  <c:v>28.714285714285719</c:v>
                </c:pt>
                <c:pt idx="180" formatCode="0.000">
                  <c:v>29</c:v>
                </c:pt>
                <c:pt idx="181" formatCode="0.000">
                  <c:v>29.285714285714285</c:v>
                </c:pt>
                <c:pt idx="182" formatCode="0.000">
                  <c:v>29.785714285714285</c:v>
                </c:pt>
                <c:pt idx="183" formatCode="0.000">
                  <c:v>30.214285714285712</c:v>
                </c:pt>
                <c:pt idx="184" formatCode="0.000">
                  <c:v>30.485714285714284</c:v>
                </c:pt>
                <c:pt idx="185" formatCode="0.000">
                  <c:v>30.714285714285715</c:v>
                </c:pt>
                <c:pt idx="186" formatCode="0.000">
                  <c:v>31.314285714285713</c:v>
                </c:pt>
                <c:pt idx="187" formatCode="0.000">
                  <c:v>31.300000000000004</c:v>
                </c:pt>
                <c:pt idx="188" formatCode="0.000">
                  <c:v>31.814285714285713</c:v>
                </c:pt>
                <c:pt idx="189" formatCode="0.000">
                  <c:v>32.157142857142858</c:v>
                </c:pt>
                <c:pt idx="190" formatCode="0.000">
                  <c:v>32.714285714285708</c:v>
                </c:pt>
                <c:pt idx="191" formatCode="0.000">
                  <c:v>33.614285714285714</c:v>
                </c:pt>
                <c:pt idx="192" formatCode="0.000">
                  <c:v>34.728571428571435</c:v>
                </c:pt>
                <c:pt idx="193" formatCode="0.000">
                  <c:v>35.128571428571433</c:v>
                </c:pt>
                <c:pt idx="194" formatCode="0.000">
                  <c:v>35.68571428571429</c:v>
                </c:pt>
                <c:pt idx="195" formatCode="0.000">
                  <c:v>35.671428571428571</c:v>
                </c:pt>
                <c:pt idx="196" formatCode="0.000">
                  <c:v>35.74285714285714</c:v>
                </c:pt>
                <c:pt idx="197" formatCode="0.000">
                  <c:v>35.828571428571429</c:v>
                </c:pt>
                <c:pt idx="198" formatCode="0.000">
                  <c:v>35.928571428571431</c:v>
                </c:pt>
                <c:pt idx="199" formatCode="0.000">
                  <c:v>35.842857142857142</c:v>
                </c:pt>
                <c:pt idx="200" formatCode="0.000">
                  <c:v>35.671428571428564</c:v>
                </c:pt>
                <c:pt idx="201" formatCode="0.000">
                  <c:v>35.414285714285711</c:v>
                </c:pt>
                <c:pt idx="202" formatCode="0.000">
                  <c:v>35.700000000000003</c:v>
                </c:pt>
                <c:pt idx="203" formatCode="0.000">
                  <c:v>36.171428571428571</c:v>
                </c:pt>
                <c:pt idx="204" formatCode="0.000">
                  <c:v>36.214285714285715</c:v>
                </c:pt>
                <c:pt idx="205" formatCode="0.000">
                  <c:v>35.985714285714288</c:v>
                </c:pt>
                <c:pt idx="206" formatCode="0.000">
                  <c:v>35.857142857142854</c:v>
                </c:pt>
                <c:pt idx="207" formatCode="0.000">
                  <c:v>35.842857142857142</c:v>
                </c:pt>
                <c:pt idx="208" formatCode="0.000">
                  <c:v>35.871428571428574</c:v>
                </c:pt>
                <c:pt idx="209" formatCode="0.000">
                  <c:v>35.342857142857142</c:v>
                </c:pt>
                <c:pt idx="210" formatCode="0.000">
                  <c:v>34.614285714285721</c:v>
                </c:pt>
                <c:pt idx="211" formatCode="0.000">
                  <c:v>34.328571428571429</c:v>
                </c:pt>
                <c:pt idx="212" formatCode="0.000">
                  <c:v>34.18571428571429</c:v>
                </c:pt>
                <c:pt idx="213" formatCode="0.000">
                  <c:v>33.942857142857143</c:v>
                </c:pt>
                <c:pt idx="214" formatCode="0.000">
                  <c:v>33.499999999999993</c:v>
                </c:pt>
                <c:pt idx="215" formatCode="0.000">
                  <c:v>33.371428571428574</c:v>
                </c:pt>
                <c:pt idx="216" formatCode="0.000">
                  <c:v>33.271428571428572</c:v>
                </c:pt>
                <c:pt idx="217" formatCode="0.000">
                  <c:v>33.171428571428571</c:v>
                </c:pt>
                <c:pt idx="218" formatCode="0.000">
                  <c:v>32.857142857142854</c:v>
                </c:pt>
                <c:pt idx="219" formatCode="0.000">
                  <c:v>32.457142857142856</c:v>
                </c:pt>
                <c:pt idx="220" formatCode="0.000">
                  <c:v>32.214285714285715</c:v>
                </c:pt>
                <c:pt idx="221" formatCode="0.000">
                  <c:v>32.385714285714286</c:v>
                </c:pt>
                <c:pt idx="222" formatCode="0.000">
                  <c:v>32.371428571428567</c:v>
                </c:pt>
                <c:pt idx="223" formatCode="0.000">
                  <c:v>32.371428571428567</c:v>
                </c:pt>
                <c:pt idx="224" formatCode="0.000">
                  <c:v>32.31428571428571</c:v>
                </c:pt>
                <c:pt idx="225" formatCode="0.000">
                  <c:v>32.399999999999991</c:v>
                </c:pt>
                <c:pt idx="226" formatCode="0.000">
                  <c:v>32.75714285714286</c:v>
                </c:pt>
                <c:pt idx="227" formatCode="0.000">
                  <c:v>33.114285714285721</c:v>
                </c:pt>
                <c:pt idx="228" formatCode="0.000">
                  <c:v>33.328571428571429</c:v>
                </c:pt>
                <c:pt idx="229" formatCode="0.000">
                  <c:v>33.528571428571425</c:v>
                </c:pt>
                <c:pt idx="230" formatCode="0.000">
                  <c:v>34.042857142857144</c:v>
                </c:pt>
                <c:pt idx="231" formatCode="0.000">
                  <c:v>34.671428571428571</c:v>
                </c:pt>
                <c:pt idx="232" formatCode="0.000">
                  <c:v>35.01428571428572</c:v>
                </c:pt>
                <c:pt idx="233" formatCode="0.000">
                  <c:v>34.785714285714285</c:v>
                </c:pt>
                <c:pt idx="234" formatCode="0.000">
                  <c:v>34.4</c:v>
                </c:pt>
                <c:pt idx="235" formatCode="0.000">
                  <c:v>33.771428571428565</c:v>
                </c:pt>
                <c:pt idx="236" formatCode="0.000">
                  <c:v>32.971428571428568</c:v>
                </c:pt>
                <c:pt idx="237" formatCode="0.000">
                  <c:v>32.128571428571426</c:v>
                </c:pt>
                <c:pt idx="238" formatCode="0.000">
                  <c:v>31.2</c:v>
                </c:pt>
                <c:pt idx="239" formatCode="0.000">
                  <c:v>30.457142857142859</c:v>
                </c:pt>
                <c:pt idx="240" formatCode="0.000">
                  <c:v>30.25714285714286</c:v>
                </c:pt>
                <c:pt idx="241" formatCode="0.000">
                  <c:v>29.942857142857143</c:v>
                </c:pt>
                <c:pt idx="242" formatCode="0.000">
                  <c:v>29.842857142857145</c:v>
                </c:pt>
                <c:pt idx="243" formatCode="0.000">
                  <c:v>29.828571428571429</c:v>
                </c:pt>
                <c:pt idx="244" formatCode="0.000">
                  <c:v>29.814285714285717</c:v>
                </c:pt>
                <c:pt idx="245" formatCode="0.000">
                  <c:v>29.842857142857149</c:v>
                </c:pt>
                <c:pt idx="246" formatCode="0.000">
                  <c:v>29.771428571428572</c:v>
                </c:pt>
                <c:pt idx="247" formatCode="0.000">
                  <c:v>29.542857142857141</c:v>
                </c:pt>
                <c:pt idx="248" formatCode="0.000">
                  <c:v>29.028571428571428</c:v>
                </c:pt>
                <c:pt idx="249" formatCode="0.000">
                  <c:v>28.3</c:v>
                </c:pt>
                <c:pt idx="250" formatCode="0.000">
                  <c:v>27.514285714285712</c:v>
                </c:pt>
                <c:pt idx="251" formatCode="0.000">
                  <c:v>26.685714285714287</c:v>
                </c:pt>
                <c:pt idx="252" formatCode="0.000">
                  <c:v>25.771428571428572</c:v>
                </c:pt>
                <c:pt idx="253" formatCode="0.000">
                  <c:v>24.985714285714288</c:v>
                </c:pt>
                <c:pt idx="254" formatCode="0.000">
                  <c:v>24.599999999999998</c:v>
                </c:pt>
                <c:pt idx="255" formatCode="0.000">
                  <c:v>24.742857142857144</c:v>
                </c:pt>
                <c:pt idx="256" formatCode="0.000">
                  <c:v>25.185714285714287</c:v>
                </c:pt>
                <c:pt idx="257" formatCode="0.000">
                  <c:v>26.071428571428573</c:v>
                </c:pt>
                <c:pt idx="258" formatCode="0.000">
                  <c:v>27.028571428571428</c:v>
                </c:pt>
                <c:pt idx="259" formatCode="0.000">
                  <c:v>28.085714285714285</c:v>
                </c:pt>
                <c:pt idx="260" formatCode="0.000">
                  <c:v>29.200000000000006</c:v>
                </c:pt>
                <c:pt idx="261" formatCode="0.000">
                  <c:v>29.785714285714285</c:v>
                </c:pt>
                <c:pt idx="262" formatCode="0.000">
                  <c:v>29.8</c:v>
                </c:pt>
                <c:pt idx="263" formatCode="0.000">
                  <c:v>29.685714285714283</c:v>
                </c:pt>
                <c:pt idx="264" formatCode="0.000">
                  <c:v>29.74285714285714</c:v>
                </c:pt>
                <c:pt idx="265" formatCode="0.000">
                  <c:v>29.8</c:v>
                </c:pt>
                <c:pt idx="266" formatCode="0.000">
                  <c:v>29.728571428571431</c:v>
                </c:pt>
                <c:pt idx="267" formatCode="0.000">
                  <c:v>29.042857142857144</c:v>
                </c:pt>
                <c:pt idx="268" formatCode="0.000">
                  <c:v>28.428571428571434</c:v>
                </c:pt>
                <c:pt idx="269" formatCode="0.000">
                  <c:v>28.542857142857144</c:v>
                </c:pt>
                <c:pt idx="270" formatCode="0.000">
                  <c:v>28.514285714285716</c:v>
                </c:pt>
                <c:pt idx="271" formatCode="0.000">
                  <c:v>27.728571428571428</c:v>
                </c:pt>
                <c:pt idx="272" formatCode="0.000">
                  <c:v>26.842857142857138</c:v>
                </c:pt>
                <c:pt idx="273" formatCode="0.000">
                  <c:v>25.8</c:v>
                </c:pt>
                <c:pt idx="274" formatCode="0.000">
                  <c:v>25.414285714285715</c:v>
                </c:pt>
                <c:pt idx="275" formatCode="0.000">
                  <c:v>25.414285714285718</c:v>
                </c:pt>
                <c:pt idx="276" formatCode="0.000">
                  <c:v>25.24285714285714</c:v>
                </c:pt>
                <c:pt idx="277" formatCode="0.000">
                  <c:v>25.414285714285711</c:v>
                </c:pt>
                <c:pt idx="278" formatCode="0.000">
                  <c:v>25.985714285714284</c:v>
                </c:pt>
                <c:pt idx="279" formatCode="0.000">
                  <c:v>26.471428571428568</c:v>
                </c:pt>
                <c:pt idx="280" formatCode="0.000">
                  <c:v>27.228571428571431</c:v>
                </c:pt>
                <c:pt idx="281" formatCode="0.000">
                  <c:v>27.900000000000006</c:v>
                </c:pt>
                <c:pt idx="282" formatCode="0.000">
                  <c:v>28.2</c:v>
                </c:pt>
                <c:pt idx="283" formatCode="0.000">
                  <c:v>28.085714285714285</c:v>
                </c:pt>
                <c:pt idx="284" formatCode="0.000">
                  <c:v>27.442857142857143</c:v>
                </c:pt>
                <c:pt idx="285" formatCode="0.000">
                  <c:v>26.557142857142857</c:v>
                </c:pt>
                <c:pt idx="286" formatCode="0.000">
                  <c:v>26.142857142857142</c:v>
                </c:pt>
                <c:pt idx="287" formatCode="0.000">
                  <c:v>25.742857142857144</c:v>
                </c:pt>
                <c:pt idx="288" formatCode="0.000">
                  <c:v>25.000000000000004</c:v>
                </c:pt>
                <c:pt idx="289" formatCode="0.000">
                  <c:v>24.171428571428574</c:v>
                </c:pt>
                <c:pt idx="290" formatCode="0.000">
                  <c:v>23.728571428571428</c:v>
                </c:pt>
                <c:pt idx="291" formatCode="0.000">
                  <c:v>23.61428571428571</c:v>
                </c:pt>
                <c:pt idx="292" formatCode="0.000">
                  <c:v>23.685714285714287</c:v>
                </c:pt>
                <c:pt idx="293" formatCode="0.000">
                  <c:v>23.485714285714288</c:v>
                </c:pt>
                <c:pt idx="294" formatCode="0.000">
                  <c:v>23.085714285714285</c:v>
                </c:pt>
                <c:pt idx="295" formatCode="0.000">
                  <c:v>22.9</c:v>
                </c:pt>
                <c:pt idx="296" formatCode="0.000">
                  <c:v>23.014285714285712</c:v>
                </c:pt>
                <c:pt idx="297" formatCode="0.000">
                  <c:v>23.085714285714285</c:v>
                </c:pt>
                <c:pt idx="298" formatCode="0.000">
                  <c:v>23</c:v>
                </c:pt>
                <c:pt idx="299" formatCode="0.000">
                  <c:v>22.828571428571426</c:v>
                </c:pt>
                <c:pt idx="300" formatCode="0.000">
                  <c:v>22.757142857142856</c:v>
                </c:pt>
                <c:pt idx="301" formatCode="0.000">
                  <c:v>22.785714285714285</c:v>
                </c:pt>
                <c:pt idx="302" formatCode="0.000">
                  <c:v>22.614285714285717</c:v>
                </c:pt>
                <c:pt idx="303" formatCode="0.000">
                  <c:v>22.442857142857143</c:v>
                </c:pt>
                <c:pt idx="304" formatCode="0.000">
                  <c:v>22.2</c:v>
                </c:pt>
                <c:pt idx="305" formatCode="0.000">
                  <c:v>22.2</c:v>
                </c:pt>
                <c:pt idx="306" formatCode="0.000">
                  <c:v>22.12857142857143</c:v>
                </c:pt>
                <c:pt idx="307" formatCode="0.000">
                  <c:v>22.071428571428573</c:v>
                </c:pt>
                <c:pt idx="308" formatCode="0.000">
                  <c:v>22.257142857142856</c:v>
                </c:pt>
                <c:pt idx="309" formatCode="0.000">
                  <c:v>22.557142857142857</c:v>
                </c:pt>
                <c:pt idx="310" formatCode="0.000">
                  <c:v>22.657142857142855</c:v>
                </c:pt>
                <c:pt idx="311" formatCode="0.000">
                  <c:v>22.62857142857143</c:v>
                </c:pt>
                <c:pt idx="312" formatCode="0.000">
                  <c:v>22.671428571428574</c:v>
                </c:pt>
                <c:pt idx="313" formatCode="0.000">
                  <c:v>23.114285714285717</c:v>
                </c:pt>
                <c:pt idx="314" formatCode="0.000">
                  <c:v>23.300000000000004</c:v>
                </c:pt>
                <c:pt idx="315" formatCode="0.000">
                  <c:v>23.271428571428569</c:v>
                </c:pt>
                <c:pt idx="316" formatCode="0.000">
                  <c:v>23.285714285714285</c:v>
                </c:pt>
                <c:pt idx="317" formatCode="0.000">
                  <c:v>23.3</c:v>
                </c:pt>
                <c:pt idx="318" formatCode="0.000">
                  <c:v>23.428571428571427</c:v>
                </c:pt>
                <c:pt idx="319" formatCode="0.000">
                  <c:v>23.38571428571429</c:v>
                </c:pt>
                <c:pt idx="320" formatCode="0.000">
                  <c:v>23.028571428571432</c:v>
                </c:pt>
                <c:pt idx="321" formatCode="0.000">
                  <c:v>22.642857142857142</c:v>
                </c:pt>
                <c:pt idx="322" formatCode="0.000">
                  <c:v>22.400000000000002</c:v>
                </c:pt>
                <c:pt idx="323" formatCode="0.000">
                  <c:v>22.171428571428574</c:v>
                </c:pt>
                <c:pt idx="324" formatCode="0.000">
                  <c:v>21.857142857142858</c:v>
                </c:pt>
                <c:pt idx="325" formatCode="0.000">
                  <c:v>21.342857142857145</c:v>
                </c:pt>
                <c:pt idx="326" formatCode="0.000">
                  <c:v>20.657142857142855</c:v>
                </c:pt>
                <c:pt idx="327" formatCode="0.000">
                  <c:v>20.171428571428574</c:v>
                </c:pt>
                <c:pt idx="328" formatCode="0.000">
                  <c:v>20.028571428571428</c:v>
                </c:pt>
                <c:pt idx="329" formatCode="0.000">
                  <c:v>19.828571428571429</c:v>
                </c:pt>
                <c:pt idx="330" formatCode="0.000">
                  <c:v>19.685714285714287</c:v>
                </c:pt>
                <c:pt idx="331" formatCode="0.000">
                  <c:v>19.642857142857142</c:v>
                </c:pt>
                <c:pt idx="332" formatCode="0.000">
                  <c:v>19.914285714285715</c:v>
                </c:pt>
                <c:pt idx="333" formatCode="0.000">
                  <c:v>20.24285714285714</c:v>
                </c:pt>
                <c:pt idx="334" formatCode="0.000">
                  <c:v>20.385714285714283</c:v>
                </c:pt>
                <c:pt idx="335" formatCode="0.000">
                  <c:v>20.657142857142855</c:v>
                </c:pt>
                <c:pt idx="336" formatCode="0.000">
                  <c:v>20.857142857142858</c:v>
                </c:pt>
                <c:pt idx="337" formatCode="0.000">
                  <c:v>21.099999999999998</c:v>
                </c:pt>
                <c:pt idx="338" formatCode="0.000">
                  <c:v>21.471428571428568</c:v>
                </c:pt>
                <c:pt idx="339" formatCode="0.000">
                  <c:v>22.042857142857144</c:v>
                </c:pt>
                <c:pt idx="340" formatCode="0.000">
                  <c:v>22.685714285714287</c:v>
                </c:pt>
                <c:pt idx="341" formatCode="0.000">
                  <c:v>23.471428571428572</c:v>
                </c:pt>
                <c:pt idx="342" formatCode="0.000">
                  <c:v>24.085714285714285</c:v>
                </c:pt>
                <c:pt idx="343" formatCode="0.000">
                  <c:v>24.642857142857142</c:v>
                </c:pt>
                <c:pt idx="344" formatCode="0.000">
                  <c:v>25.042857142857144</c:v>
                </c:pt>
                <c:pt idx="345" formatCode="0.000">
                  <c:v>25.014285714285712</c:v>
                </c:pt>
                <c:pt idx="346" formatCode="0.000">
                  <c:v>24.5</c:v>
                </c:pt>
                <c:pt idx="347" formatCode="0.000">
                  <c:v>23.942857142857147</c:v>
                </c:pt>
                <c:pt idx="348" formatCode="0.000">
                  <c:v>23.314285714285717</c:v>
                </c:pt>
                <c:pt idx="349" formatCode="0.000">
                  <c:v>22.785714285714285</c:v>
                </c:pt>
                <c:pt idx="350" formatCode="0.000">
                  <c:v>22.628571428571426</c:v>
                </c:pt>
                <c:pt idx="351" formatCode="0.000">
                  <c:v>22.442857142857143</c:v>
                </c:pt>
                <c:pt idx="352" formatCode="0.000">
                  <c:v>22.442857142857143</c:v>
                </c:pt>
                <c:pt idx="353" formatCode="0.000">
                  <c:v>22.628571428571426</c:v>
                </c:pt>
                <c:pt idx="354" formatCode="0.000">
                  <c:v>22.857142857142858</c:v>
                </c:pt>
                <c:pt idx="355" formatCode="0.000">
                  <c:v>22.914285714285715</c:v>
                </c:pt>
                <c:pt idx="356" formatCode="0.000">
                  <c:v>22.8</c:v>
                </c:pt>
                <c:pt idx="357" formatCode="0.000">
                  <c:v>22.285714285714285</c:v>
                </c:pt>
                <c:pt idx="358" formatCode="0.000">
                  <c:v>21.571428571428573</c:v>
                </c:pt>
                <c:pt idx="359" formatCode="0.000">
                  <c:v>21.11428571428571</c:v>
                </c:pt>
                <c:pt idx="360" formatCode="0.000">
                  <c:v>20.742857142857144</c:v>
                </c:pt>
                <c:pt idx="361" formatCode="0.000">
                  <c:v>20.657142857142862</c:v>
                </c:pt>
                <c:pt idx="362" formatCode="0.000">
                  <c:v>20.871428571428574</c:v>
                </c:pt>
                <c:pt idx="363" formatCode="0.000">
                  <c:v>21.014285714285716</c:v>
                </c:pt>
                <c:pt idx="364" formatCode="0.000">
                  <c:v>21.185714285714283</c:v>
                </c:pt>
              </c:numCache>
            </c:numRef>
          </c:val>
          <c:extLst>
            <c:ext xmlns:c16="http://schemas.microsoft.com/office/drawing/2014/chart" uri="{C3380CC4-5D6E-409C-BE32-E72D297353CC}">
              <c16:uniqueId val="{00000000-5405-49DA-9635-846E3597DE45}"/>
            </c:ext>
          </c:extLst>
        </c:ser>
        <c:ser>
          <c:idx val="3"/>
          <c:order val="3"/>
          <c:tx>
            <c:strRef>
              <c:f>Sheet1!$N$2</c:f>
              <c:strCache>
                <c:ptCount val="1"/>
                <c:pt idx="0">
                  <c:v>5 Year Trailing Range</c:v>
                </c:pt>
              </c:strCache>
            </c:strRef>
          </c:tx>
          <c:spPr>
            <a:solidFill>
              <a:schemeClr val="bg2">
                <a:lumMod val="90000"/>
              </a:schemeClr>
            </a:solidFill>
            <a:ln>
              <a:noFill/>
            </a:ln>
            <a:effectLst/>
          </c:spPr>
          <c:val>
            <c:numRef>
              <c:f>Sheet1!$N$3:$N$367</c:f>
              <c:numCache>
                <c:formatCode>General</c:formatCode>
                <c:ptCount val="365"/>
                <c:pt idx="0">
                  <c:v>13.899999999999999</c:v>
                </c:pt>
                <c:pt idx="1">
                  <c:v>14.200000000000003</c:v>
                </c:pt>
                <c:pt idx="2">
                  <c:v>11.2</c:v>
                </c:pt>
                <c:pt idx="3">
                  <c:v>6.6999999999999993</c:v>
                </c:pt>
                <c:pt idx="4">
                  <c:v>7.6999999999999993</c:v>
                </c:pt>
                <c:pt idx="5">
                  <c:v>9.8000000000000007</c:v>
                </c:pt>
                <c:pt idx="6" formatCode="0.0">
                  <c:v>10.371428571428567</c:v>
                </c:pt>
                <c:pt idx="7" formatCode="0.0">
                  <c:v>9.6857142857142868</c:v>
                </c:pt>
                <c:pt idx="8" formatCode="0.0">
                  <c:v>8.9571428571428591</c:v>
                </c:pt>
                <c:pt idx="9" formatCode="0.0">
                  <c:v>8.9000000000000057</c:v>
                </c:pt>
                <c:pt idx="10" formatCode="0.0">
                  <c:v>9.571428571428573</c:v>
                </c:pt>
                <c:pt idx="11" formatCode="0.0">
                  <c:v>9.8571428571428577</c:v>
                </c:pt>
                <c:pt idx="12" formatCode="0.0">
                  <c:v>9.485714285714284</c:v>
                </c:pt>
                <c:pt idx="13" formatCode="0.0">
                  <c:v>9.414285714285711</c:v>
                </c:pt>
                <c:pt idx="14" formatCode="0.0">
                  <c:v>9.5</c:v>
                </c:pt>
                <c:pt idx="15" formatCode="0.0">
                  <c:v>9.7428571428571402</c:v>
                </c:pt>
                <c:pt idx="16" formatCode="0.0">
                  <c:v>10.05714285714286</c:v>
                </c:pt>
                <c:pt idx="17" formatCode="0.0">
                  <c:v>9.7428571428571402</c:v>
                </c:pt>
                <c:pt idx="18" formatCode="0.0">
                  <c:v>9.899999999999995</c:v>
                </c:pt>
                <c:pt idx="19" formatCode="0.0">
                  <c:v>10.900000000000002</c:v>
                </c:pt>
                <c:pt idx="20" formatCode="0.0">
                  <c:v>11.685714285714283</c:v>
                </c:pt>
                <c:pt idx="21" formatCode="0.0">
                  <c:v>12.028571428571428</c:v>
                </c:pt>
                <c:pt idx="22" formatCode="0.0">
                  <c:v>12.01428571428572</c:v>
                </c:pt>
                <c:pt idx="23" formatCode="0.0">
                  <c:v>11.185714285714287</c:v>
                </c:pt>
                <c:pt idx="24" formatCode="0.0">
                  <c:v>11.042857142857144</c:v>
                </c:pt>
                <c:pt idx="25" formatCode="0.0">
                  <c:v>11.3</c:v>
                </c:pt>
                <c:pt idx="26" formatCode="0.0">
                  <c:v>11.414285714285711</c:v>
                </c:pt>
                <c:pt idx="27" formatCode="0.0">
                  <c:v>11.38571428571429</c:v>
                </c:pt>
                <c:pt idx="28" formatCode="0.0">
                  <c:v>11.414285714285715</c:v>
                </c:pt>
                <c:pt idx="29" formatCode="0.0">
                  <c:v>11.657142857142858</c:v>
                </c:pt>
                <c:pt idx="30" formatCode="0.0">
                  <c:v>12.328571428571429</c:v>
                </c:pt>
                <c:pt idx="31" formatCode="0.0">
                  <c:v>12.842857142857145</c:v>
                </c:pt>
                <c:pt idx="32" formatCode="0.0">
                  <c:v>12.485714285714291</c:v>
                </c:pt>
                <c:pt idx="33" formatCode="0.0">
                  <c:v>11.557142857142857</c:v>
                </c:pt>
                <c:pt idx="34" formatCode="0.0">
                  <c:v>11.028571428571432</c:v>
                </c:pt>
                <c:pt idx="35" formatCode="0.0">
                  <c:v>11.042857142857137</c:v>
                </c:pt>
                <c:pt idx="36" formatCode="0.0">
                  <c:v>10.914285714285715</c:v>
                </c:pt>
                <c:pt idx="37" formatCode="0.0">
                  <c:v>10.785714285714285</c:v>
                </c:pt>
                <c:pt idx="38" formatCode="0.0">
                  <c:v>10.528571428571425</c:v>
                </c:pt>
                <c:pt idx="39" formatCode="0.0">
                  <c:v>10.528571428571432</c:v>
                </c:pt>
                <c:pt idx="40" formatCode="0.0">
                  <c:v>11.285714285714292</c:v>
                </c:pt>
                <c:pt idx="41" formatCode="0.0">
                  <c:v>12.214285714285712</c:v>
                </c:pt>
                <c:pt idx="42" formatCode="0.0">
                  <c:v>13.042857142857144</c:v>
                </c:pt>
                <c:pt idx="43" formatCode="0.0">
                  <c:v>13.62857142857143</c:v>
                </c:pt>
                <c:pt idx="44" formatCode="0.0">
                  <c:v>14.514285714285716</c:v>
                </c:pt>
                <c:pt idx="45" formatCode="0.0">
                  <c:v>15.728571428571424</c:v>
                </c:pt>
                <c:pt idx="46" formatCode="0.0">
                  <c:v>16.68571428571429</c:v>
                </c:pt>
                <c:pt idx="47" formatCode="0.0">
                  <c:v>16.94285714285714</c:v>
                </c:pt>
                <c:pt idx="48" formatCode="0.0">
                  <c:v>16.957142857142856</c:v>
                </c:pt>
                <c:pt idx="49" formatCode="0.0">
                  <c:v>16.257142857142863</c:v>
                </c:pt>
                <c:pt idx="50" formatCode="0.0">
                  <c:v>16.157142857142858</c:v>
                </c:pt>
                <c:pt idx="51" formatCode="0.0">
                  <c:v>15.285714285714285</c:v>
                </c:pt>
                <c:pt idx="52" formatCode="0.0">
                  <c:v>13.685714285714283</c:v>
                </c:pt>
                <c:pt idx="53" formatCode="0.0">
                  <c:v>12.085714285714289</c:v>
                </c:pt>
                <c:pt idx="54" formatCode="0.0">
                  <c:v>11.028571428571428</c:v>
                </c:pt>
                <c:pt idx="55" formatCode="0.0">
                  <c:v>9.9000000000000021</c:v>
                </c:pt>
                <c:pt idx="56" formatCode="0.0">
                  <c:v>9.471428571428568</c:v>
                </c:pt>
                <c:pt idx="57" formatCode="0.0">
                  <c:v>8.7142857142857153</c:v>
                </c:pt>
                <c:pt idx="58" formatCode="0.0">
                  <c:v>7.9857142857142875</c:v>
                </c:pt>
                <c:pt idx="59" formatCode="0.0">
                  <c:v>7.6714285714285708</c:v>
                </c:pt>
                <c:pt idx="60" formatCode="0.0">
                  <c:v>7.928571428571427</c:v>
                </c:pt>
                <c:pt idx="61" formatCode="0.0">
                  <c:v>7.7142857142857153</c:v>
                </c:pt>
                <c:pt idx="62" formatCode="0.0">
                  <c:v>7.9857142857142911</c:v>
                </c:pt>
                <c:pt idx="63" formatCode="0.0">
                  <c:v>7.9142857142857146</c:v>
                </c:pt>
                <c:pt idx="64" formatCode="0.0">
                  <c:v>7.6142857142857174</c:v>
                </c:pt>
                <c:pt idx="65" formatCode="0.0">
                  <c:v>7.6000000000000014</c:v>
                </c:pt>
                <c:pt idx="66" formatCode="0.0">
                  <c:v>7.4714285714285644</c:v>
                </c:pt>
                <c:pt idx="67" formatCode="0.0">
                  <c:v>6.7714285714285722</c:v>
                </c:pt>
                <c:pt idx="68" formatCode="0.0">
                  <c:v>6.5</c:v>
                </c:pt>
                <c:pt idx="69" formatCode="0.0">
                  <c:v>5.9571428571428591</c:v>
                </c:pt>
                <c:pt idx="70" formatCode="0.0">
                  <c:v>5.5142857142857125</c:v>
                </c:pt>
                <c:pt idx="71" formatCode="0.0">
                  <c:v>5.3142857142857132</c:v>
                </c:pt>
                <c:pt idx="72" formatCode="0.0">
                  <c:v>5.2857142857142847</c:v>
                </c:pt>
                <c:pt idx="73" formatCode="0.0">
                  <c:v>5.3571428571428541</c:v>
                </c:pt>
                <c:pt idx="74" formatCode="0.0">
                  <c:v>6</c:v>
                </c:pt>
                <c:pt idx="75" formatCode="0.0">
                  <c:v>6.7571428571428633</c:v>
                </c:pt>
                <c:pt idx="76" formatCode="0.0">
                  <c:v>7.2714285714285722</c:v>
                </c:pt>
                <c:pt idx="77" formatCode="0.0">
                  <c:v>7.7857142857142847</c:v>
                </c:pt>
                <c:pt idx="78" formatCode="0.0">
                  <c:v>8.0428571428571409</c:v>
                </c:pt>
                <c:pt idx="79" formatCode="0.0">
                  <c:v>8.1999999999999957</c:v>
                </c:pt>
                <c:pt idx="80" formatCode="0.0">
                  <c:v>8.1999999999999993</c:v>
                </c:pt>
                <c:pt idx="81" formatCode="0.0">
                  <c:v>7.9714285714285786</c:v>
                </c:pt>
                <c:pt idx="82" formatCode="0.0">
                  <c:v>7.8571428571428577</c:v>
                </c:pt>
                <c:pt idx="83" formatCode="0.0">
                  <c:v>7.6999999999999993</c:v>
                </c:pt>
                <c:pt idx="84" formatCode="0.0">
                  <c:v>7.5571428571428569</c:v>
                </c:pt>
                <c:pt idx="85" formatCode="0.0">
                  <c:v>7.4428571428571466</c:v>
                </c:pt>
                <c:pt idx="86" formatCode="0.0">
                  <c:v>7.2285714285714278</c:v>
                </c:pt>
                <c:pt idx="87" formatCode="0.0">
                  <c:v>7.071428571428573</c:v>
                </c:pt>
                <c:pt idx="88" formatCode="0.0">
                  <c:v>6.8428571428571416</c:v>
                </c:pt>
                <c:pt idx="89" formatCode="0.0">
                  <c:v>6.428571428571427</c:v>
                </c:pt>
                <c:pt idx="90" formatCode="0.0">
                  <c:v>6.2285714285714349</c:v>
                </c:pt>
                <c:pt idx="91" formatCode="0.0">
                  <c:v>5.8142857142857167</c:v>
                </c:pt>
                <c:pt idx="92" formatCode="0.0">
                  <c:v>5.4142857142857146</c:v>
                </c:pt>
                <c:pt idx="93" formatCode="0.0">
                  <c:v>5.2142857142857153</c:v>
                </c:pt>
                <c:pt idx="94" formatCode="0.0">
                  <c:v>5.0714285714285694</c:v>
                </c:pt>
                <c:pt idx="95" formatCode="0.0">
                  <c:v>4.9999999999999964</c:v>
                </c:pt>
                <c:pt idx="96" formatCode="0.0">
                  <c:v>5.1857142857142833</c:v>
                </c:pt>
                <c:pt idx="97" formatCode="0.0">
                  <c:v>5.6571428571428584</c:v>
                </c:pt>
                <c:pt idx="98" formatCode="0.0">
                  <c:v>6.2857142857142883</c:v>
                </c:pt>
                <c:pt idx="99" formatCode="0.0">
                  <c:v>6.5571428571428569</c:v>
                </c:pt>
                <c:pt idx="100" formatCode="0.0">
                  <c:v>6.2714285714285722</c:v>
                </c:pt>
                <c:pt idx="101" formatCode="0.0">
                  <c:v>6.3428571428571416</c:v>
                </c:pt>
                <c:pt idx="102" formatCode="0.0">
                  <c:v>6.4857142857142875</c:v>
                </c:pt>
                <c:pt idx="103" formatCode="0.0">
                  <c:v>6.2857142857142847</c:v>
                </c:pt>
                <c:pt idx="104" formatCode="0.0">
                  <c:v>5.6714285714285708</c:v>
                </c:pt>
                <c:pt idx="105" formatCode="0.0">
                  <c:v>4.9000000000000021</c:v>
                </c:pt>
                <c:pt idx="106" formatCode="0.0">
                  <c:v>4.4142857142857146</c:v>
                </c:pt>
                <c:pt idx="107" formatCode="0.0">
                  <c:v>4.485714285714284</c:v>
                </c:pt>
                <c:pt idx="108" formatCode="0.0">
                  <c:v>4.3285714285714292</c:v>
                </c:pt>
                <c:pt idx="109" formatCode="0.0">
                  <c:v>4.6285714285714228</c:v>
                </c:pt>
                <c:pt idx="110" formatCode="0.0">
                  <c:v>4.8000000000000007</c:v>
                </c:pt>
                <c:pt idx="111" formatCode="0.0">
                  <c:v>4.7857142857142847</c:v>
                </c:pt>
                <c:pt idx="112" formatCode="0.0">
                  <c:v>5</c:v>
                </c:pt>
                <c:pt idx="113" formatCode="0.0">
                  <c:v>5.5571428571428569</c:v>
                </c:pt>
                <c:pt idx="114" formatCode="0.0">
                  <c:v>5.928571428571427</c:v>
                </c:pt>
                <c:pt idx="115" formatCode="0.0">
                  <c:v>6.2571428571428598</c:v>
                </c:pt>
                <c:pt idx="116" formatCode="0.0">
                  <c:v>6.5428571428571445</c:v>
                </c:pt>
                <c:pt idx="117" formatCode="0.0">
                  <c:v>7.1142857142857174</c:v>
                </c:pt>
                <c:pt idx="118" formatCode="0.0">
                  <c:v>7.6142857142857174</c:v>
                </c:pt>
                <c:pt idx="119" formatCode="0.0">
                  <c:v>7.6428571428571459</c:v>
                </c:pt>
                <c:pt idx="120" formatCode="0.0">
                  <c:v>7.442857142857136</c:v>
                </c:pt>
                <c:pt idx="121" formatCode="0.0">
                  <c:v>7.3571428571428612</c:v>
                </c:pt>
                <c:pt idx="122" formatCode="0.0">
                  <c:v>7.5428571428571445</c:v>
                </c:pt>
                <c:pt idx="123" formatCode="0.0">
                  <c:v>7.3428571428571416</c:v>
                </c:pt>
                <c:pt idx="124" formatCode="0.0">
                  <c:v>6.8000000000000007</c:v>
                </c:pt>
                <c:pt idx="125" formatCode="0.0">
                  <c:v>6.528571428571432</c:v>
                </c:pt>
                <c:pt idx="126" formatCode="0.0">
                  <c:v>6.528571428571432</c:v>
                </c:pt>
                <c:pt idx="127" formatCode="0.0">
                  <c:v>6.4142857142857146</c:v>
                </c:pt>
                <c:pt idx="128" formatCode="0.0">
                  <c:v>6.1428571428571423</c:v>
                </c:pt>
                <c:pt idx="129" formatCode="0.0">
                  <c:v>5.9571428571428555</c:v>
                </c:pt>
                <c:pt idx="130" formatCode="0.0">
                  <c:v>5.7571428571428562</c:v>
                </c:pt>
                <c:pt idx="131" formatCode="0.0">
                  <c:v>5.3857142857142826</c:v>
                </c:pt>
                <c:pt idx="132" formatCode="0.0">
                  <c:v>5.0714285714285694</c:v>
                </c:pt>
                <c:pt idx="133" formatCode="0.0">
                  <c:v>4.9857142857142875</c:v>
                </c:pt>
                <c:pt idx="134" formatCode="0.0">
                  <c:v>4.8428571428571416</c:v>
                </c:pt>
                <c:pt idx="135" formatCode="0.0">
                  <c:v>4.8999999999999986</c:v>
                </c:pt>
                <c:pt idx="136" formatCode="0.0">
                  <c:v>4.6857142857142797</c:v>
                </c:pt>
                <c:pt idx="137" formatCode="0.0">
                  <c:v>4.6714285714285708</c:v>
                </c:pt>
                <c:pt idx="138" formatCode="0.0">
                  <c:v>4.6999999999999993</c:v>
                </c:pt>
                <c:pt idx="139" formatCode="0.0">
                  <c:v>4.7142857142857153</c:v>
                </c:pt>
                <c:pt idx="140" formatCode="0.0">
                  <c:v>4.6428571428571459</c:v>
                </c:pt>
                <c:pt idx="141" formatCode="0.0">
                  <c:v>4.7714285714285687</c:v>
                </c:pt>
                <c:pt idx="142" formatCode="0.0">
                  <c:v>5.2142857142857117</c:v>
                </c:pt>
                <c:pt idx="143" formatCode="0.0">
                  <c:v>5.8285714285714256</c:v>
                </c:pt>
                <c:pt idx="144" formatCode="0.0">
                  <c:v>6.5285714285714285</c:v>
                </c:pt>
                <c:pt idx="145" formatCode="0.0">
                  <c:v>7.3285714285714256</c:v>
                </c:pt>
                <c:pt idx="146" formatCode="0.0">
                  <c:v>7.9000000000000021</c:v>
                </c:pt>
                <c:pt idx="147" formatCode="0.0">
                  <c:v>8.7857142857142847</c:v>
                </c:pt>
                <c:pt idx="148" formatCode="0.0">
                  <c:v>9.8285714285714256</c:v>
                </c:pt>
                <c:pt idx="149" formatCode="0.0">
                  <c:v>10.071428571428569</c:v>
                </c:pt>
                <c:pt idx="150" formatCode="0.0">
                  <c:v>9.8428571428571452</c:v>
                </c:pt>
                <c:pt idx="151" formatCode="0.0">
                  <c:v>9.1714285714285708</c:v>
                </c:pt>
                <c:pt idx="152" formatCode="0.0">
                  <c:v>8.7285714285714278</c:v>
                </c:pt>
                <c:pt idx="153" formatCode="0.0">
                  <c:v>8.7428571428571438</c:v>
                </c:pt>
                <c:pt idx="154" formatCode="0.0">
                  <c:v>8.8571428571428577</c:v>
                </c:pt>
                <c:pt idx="155" formatCode="0.0">
                  <c:v>8.8714285714285737</c:v>
                </c:pt>
                <c:pt idx="156" formatCode="0.0">
                  <c:v>9.0285714285714249</c:v>
                </c:pt>
                <c:pt idx="157" formatCode="0.0">
                  <c:v>9.8000000000000007</c:v>
                </c:pt>
                <c:pt idx="158" formatCode="0.0">
                  <c:v>10.742857142857144</c:v>
                </c:pt>
                <c:pt idx="159" formatCode="0.0">
                  <c:v>11.62857142857143</c:v>
                </c:pt>
                <c:pt idx="160" formatCode="0.0">
                  <c:v>11.74285714285714</c:v>
                </c:pt>
                <c:pt idx="161" formatCode="0.0">
                  <c:v>11.228571428571431</c:v>
                </c:pt>
                <c:pt idx="162" formatCode="0.0">
                  <c:v>10.285714285714288</c:v>
                </c:pt>
                <c:pt idx="163" formatCode="0.0">
                  <c:v>10.042857142857137</c:v>
                </c:pt>
                <c:pt idx="164" formatCode="0.0">
                  <c:v>10.014285714285716</c:v>
                </c:pt>
                <c:pt idx="165" formatCode="0.0">
                  <c:v>9.4857142857142946</c:v>
                </c:pt>
                <c:pt idx="166" formatCode="0.0">
                  <c:v>8.2000000000000135</c:v>
                </c:pt>
                <c:pt idx="167" formatCode="0.0">
                  <c:v>7.2571428571428562</c:v>
                </c:pt>
                <c:pt idx="168" formatCode="0.0">
                  <c:v>6.6714285714285637</c:v>
                </c:pt>
                <c:pt idx="169" formatCode="0.0">
                  <c:v>6.4428571428571502</c:v>
                </c:pt>
                <c:pt idx="170" formatCode="0.0">
                  <c:v>6.1142857142857139</c:v>
                </c:pt>
                <c:pt idx="171" formatCode="0.0">
                  <c:v>5.3571428571428648</c:v>
                </c:pt>
                <c:pt idx="172" formatCode="0.0">
                  <c:v>4.914285714285711</c:v>
                </c:pt>
                <c:pt idx="173" formatCode="0.0">
                  <c:v>5.571428571428573</c:v>
                </c:pt>
                <c:pt idx="174" formatCode="0.0">
                  <c:v>6.4857142857142911</c:v>
                </c:pt>
                <c:pt idx="175" formatCode="0.0">
                  <c:v>7.2285714285714242</c:v>
                </c:pt>
                <c:pt idx="176" formatCode="0.0">
                  <c:v>8.100000000000005</c:v>
                </c:pt>
                <c:pt idx="177" formatCode="0.0">
                  <c:v>8.9285714285714306</c:v>
                </c:pt>
                <c:pt idx="178" formatCode="0.0">
                  <c:v>10.299999999999997</c:v>
                </c:pt>
                <c:pt idx="179" formatCode="0.0">
                  <c:v>11.471428571428572</c:v>
                </c:pt>
                <c:pt idx="180" formatCode="0.0">
                  <c:v>11.614285714285714</c:v>
                </c:pt>
                <c:pt idx="181" formatCode="0.0">
                  <c:v>11.600000000000001</c:v>
                </c:pt>
                <c:pt idx="182" formatCode="0.0">
                  <c:v>11.74285714285714</c:v>
                </c:pt>
                <c:pt idx="183" formatCode="0.0">
                  <c:v>11.928571428571434</c:v>
                </c:pt>
                <c:pt idx="184" formatCode="0.0">
                  <c:v>11.785714285714281</c:v>
                </c:pt>
                <c:pt idx="185" formatCode="0.0">
                  <c:v>10.957142857142856</c:v>
                </c:pt>
                <c:pt idx="186" formatCode="0.0">
                  <c:v>9.9999999999999964</c:v>
                </c:pt>
                <c:pt idx="187" formatCode="0.0">
                  <c:v>10.128571428571426</c:v>
                </c:pt>
                <c:pt idx="188" formatCode="0.0">
                  <c:v>10.085714285714285</c:v>
                </c:pt>
                <c:pt idx="189" formatCode="0.0">
                  <c:v>10.142857142857146</c:v>
                </c:pt>
                <c:pt idx="190" formatCode="0.0">
                  <c:v>10.042857142857152</c:v>
                </c:pt>
                <c:pt idx="191" formatCode="0.0">
                  <c:v>9.6428571428571459</c:v>
                </c:pt>
                <c:pt idx="192" formatCode="0.0">
                  <c:v>8.7857142857142847</c:v>
                </c:pt>
                <c:pt idx="193" formatCode="0.0">
                  <c:v>8.2714285714285651</c:v>
                </c:pt>
                <c:pt idx="194" formatCode="0.0">
                  <c:v>7.6857142857142833</c:v>
                </c:pt>
                <c:pt idx="195" formatCode="0.0">
                  <c:v>7.8142857142857167</c:v>
                </c:pt>
                <c:pt idx="196" formatCode="0.0">
                  <c:v>7.7857142857142918</c:v>
                </c:pt>
                <c:pt idx="197" formatCode="0.0">
                  <c:v>7.4857142857142946</c:v>
                </c:pt>
                <c:pt idx="198" formatCode="0.0">
                  <c:v>7.5000000000000071</c:v>
                </c:pt>
                <c:pt idx="199" formatCode="0.0">
                  <c:v>8.0285714285714391</c:v>
                </c:pt>
                <c:pt idx="200" formatCode="0.0">
                  <c:v>8.7571428571428669</c:v>
                </c:pt>
                <c:pt idx="201" formatCode="0.0">
                  <c:v>9.5</c:v>
                </c:pt>
                <c:pt idx="202" formatCode="0.0">
                  <c:v>9.4142857142857039</c:v>
                </c:pt>
                <c:pt idx="203" formatCode="0.0">
                  <c:v>8.9857142857142875</c:v>
                </c:pt>
                <c:pt idx="204" formatCode="0.0">
                  <c:v>8.9142857142857181</c:v>
                </c:pt>
                <c:pt idx="205" formatCode="0.0">
                  <c:v>8.914285714285711</c:v>
                </c:pt>
                <c:pt idx="206" formatCode="0.0">
                  <c:v>8.9857142857142875</c:v>
                </c:pt>
                <c:pt idx="207" formatCode="0.0">
                  <c:v>9.085714285714289</c:v>
                </c:pt>
                <c:pt idx="208" formatCode="0.0">
                  <c:v>9.0571428571428569</c:v>
                </c:pt>
                <c:pt idx="209" formatCode="0.0">
                  <c:v>9.5857142857142819</c:v>
                </c:pt>
                <c:pt idx="210" formatCode="0.0">
                  <c:v>10.385714285714279</c:v>
                </c:pt>
                <c:pt idx="211" formatCode="0.0">
                  <c:v>10.800000000000004</c:v>
                </c:pt>
                <c:pt idx="212" formatCode="0.0">
                  <c:v>10.957142857142856</c:v>
                </c:pt>
                <c:pt idx="213" formatCode="0.0">
                  <c:v>10.657142857142858</c:v>
                </c:pt>
                <c:pt idx="214" formatCode="0.0">
                  <c:v>10.285714285714292</c:v>
                </c:pt>
                <c:pt idx="215" formatCode="0.0">
                  <c:v>9.6999999999999957</c:v>
                </c:pt>
                <c:pt idx="216" formatCode="0.0">
                  <c:v>9.3714285714285737</c:v>
                </c:pt>
                <c:pt idx="217" formatCode="0.0">
                  <c:v>9.2999999999999972</c:v>
                </c:pt>
                <c:pt idx="218" formatCode="0.0">
                  <c:v>9.3999999999999986</c:v>
                </c:pt>
                <c:pt idx="219" formatCode="0.0">
                  <c:v>9.6142857142857139</c:v>
                </c:pt>
                <c:pt idx="220" formatCode="0.0">
                  <c:v>9.9142857142857181</c:v>
                </c:pt>
                <c:pt idx="221" formatCode="0.0">
                  <c:v>10.100000000000001</c:v>
                </c:pt>
                <c:pt idx="222" formatCode="0.0">
                  <c:v>10.542857142857144</c:v>
                </c:pt>
                <c:pt idx="223" formatCode="0.0">
                  <c:v>10.857142857142854</c:v>
                </c:pt>
                <c:pt idx="224" formatCode="0.0">
                  <c:v>11.01428571428572</c:v>
                </c:pt>
                <c:pt idx="225" formatCode="0.0">
                  <c:v>11.257142857142867</c:v>
                </c:pt>
                <c:pt idx="226" formatCode="0.0">
                  <c:v>11.285714285714285</c:v>
                </c:pt>
                <c:pt idx="227" formatCode="0.0">
                  <c:v>11.085714285714275</c:v>
                </c:pt>
                <c:pt idx="228" formatCode="0.0">
                  <c:v>10.714285714285708</c:v>
                </c:pt>
                <c:pt idx="229" formatCode="0.0">
                  <c:v>10.114285714285721</c:v>
                </c:pt>
                <c:pt idx="230" formatCode="0.0">
                  <c:v>9.4428571428571431</c:v>
                </c:pt>
                <c:pt idx="231" formatCode="0.0">
                  <c:v>8.5428571428571445</c:v>
                </c:pt>
                <c:pt idx="232" formatCode="0.0">
                  <c:v>7.7285714285714207</c:v>
                </c:pt>
                <c:pt idx="233" formatCode="0.0">
                  <c:v>7.4285714285714306</c:v>
                </c:pt>
                <c:pt idx="234" formatCode="0.0">
                  <c:v>7.9000000000000057</c:v>
                </c:pt>
                <c:pt idx="235" formatCode="0.0">
                  <c:v>8.9571428571428555</c:v>
                </c:pt>
                <c:pt idx="236" formatCode="0.0">
                  <c:v>10.328571428571429</c:v>
                </c:pt>
                <c:pt idx="237" formatCode="0.0">
                  <c:v>11.342857142857149</c:v>
                </c:pt>
                <c:pt idx="238" formatCode="0.0">
                  <c:v>12.285714285714288</c:v>
                </c:pt>
                <c:pt idx="239" formatCode="0.0">
                  <c:v>13.199999999999992</c:v>
                </c:pt>
                <c:pt idx="240" formatCode="0.0">
                  <c:v>13.399999999999999</c:v>
                </c:pt>
                <c:pt idx="241" formatCode="0.0">
                  <c:v>13.68571428571429</c:v>
                </c:pt>
                <c:pt idx="242" formatCode="0.0">
                  <c:v>12.842857142857145</c:v>
                </c:pt>
                <c:pt idx="243" formatCode="0.0">
                  <c:v>11.528571428571439</c:v>
                </c:pt>
                <c:pt idx="244" formatCode="0.0">
                  <c:v>10.471428571428568</c:v>
                </c:pt>
                <c:pt idx="245" formatCode="0.0">
                  <c:v>9.9571428571428484</c:v>
                </c:pt>
                <c:pt idx="246" formatCode="0.0">
                  <c:v>9.6714285714285708</c:v>
                </c:pt>
                <c:pt idx="247" formatCode="0.0">
                  <c:v>9.7428571428571438</c:v>
                </c:pt>
                <c:pt idx="248" formatCode="0.0">
                  <c:v>9.6142857142857174</c:v>
                </c:pt>
                <c:pt idx="249" formatCode="0.0">
                  <c:v>10.071428571428566</c:v>
                </c:pt>
                <c:pt idx="250" formatCode="0.0">
                  <c:v>10.885714285714286</c:v>
                </c:pt>
                <c:pt idx="251" formatCode="0.0">
                  <c:v>11.685714285714287</c:v>
                </c:pt>
                <c:pt idx="252" formatCode="0.0">
                  <c:v>12.599999999999994</c:v>
                </c:pt>
                <c:pt idx="253" formatCode="0.0">
                  <c:v>13.357142857142854</c:v>
                </c:pt>
                <c:pt idx="254" formatCode="0.0">
                  <c:v>13.771428571428569</c:v>
                </c:pt>
                <c:pt idx="255" formatCode="0.0">
                  <c:v>13.571428571428566</c:v>
                </c:pt>
                <c:pt idx="256" formatCode="0.0">
                  <c:v>13.357142857142858</c:v>
                </c:pt>
                <c:pt idx="257" formatCode="0.0">
                  <c:v>12.37142857142857</c:v>
                </c:pt>
                <c:pt idx="258" formatCode="0.0">
                  <c:v>11.55714285714286</c:v>
                </c:pt>
                <c:pt idx="259" formatCode="0.0">
                  <c:v>10.285714285714281</c:v>
                </c:pt>
                <c:pt idx="260" formatCode="0.0">
                  <c:v>9.0142857142857089</c:v>
                </c:pt>
                <c:pt idx="261" formatCode="0.0">
                  <c:v>8.2571428571428598</c:v>
                </c:pt>
                <c:pt idx="262" formatCode="0.0">
                  <c:v>8.2857142857142811</c:v>
                </c:pt>
                <c:pt idx="263" formatCode="0.0">
                  <c:v>8.2000000000000099</c:v>
                </c:pt>
                <c:pt idx="264" formatCode="0.0">
                  <c:v>8.0428571428571445</c:v>
                </c:pt>
                <c:pt idx="265" formatCode="0.0">
                  <c:v>7.5571428571428534</c:v>
                </c:pt>
                <c:pt idx="266" formatCode="0.0">
                  <c:v>7.1571428571428619</c:v>
                </c:pt>
                <c:pt idx="267" formatCode="0.0">
                  <c:v>7.2857142857142847</c:v>
                </c:pt>
                <c:pt idx="268" formatCode="0.0">
                  <c:v>7.4142857142857075</c:v>
                </c:pt>
                <c:pt idx="269" formatCode="0.0">
                  <c:v>6.7571428571428527</c:v>
                </c:pt>
                <c:pt idx="270" formatCode="0.0">
                  <c:v>6.2428571428571367</c:v>
                </c:pt>
                <c:pt idx="271" formatCode="0.0">
                  <c:v>6.7428571428571402</c:v>
                </c:pt>
                <c:pt idx="272" formatCode="0.0">
                  <c:v>7.7142857142857189</c:v>
                </c:pt>
                <c:pt idx="273" formatCode="0.0">
                  <c:v>9.0571428571428534</c:v>
                </c:pt>
                <c:pt idx="274" formatCode="0.0">
                  <c:v>9.7285714285714313</c:v>
                </c:pt>
                <c:pt idx="275" formatCode="0.0">
                  <c:v>9.7857142857142776</c:v>
                </c:pt>
                <c:pt idx="276" formatCode="0.0">
                  <c:v>10.285714285714285</c:v>
                </c:pt>
                <c:pt idx="277" formatCode="0.0">
                  <c:v>10.485714285714288</c:v>
                </c:pt>
                <c:pt idx="278" formatCode="0.0">
                  <c:v>10.100000000000005</c:v>
                </c:pt>
                <c:pt idx="279" formatCode="0.0">
                  <c:v>9.5285714285714391</c:v>
                </c:pt>
                <c:pt idx="280" formatCode="0.0">
                  <c:v>8.4428571428571395</c:v>
                </c:pt>
                <c:pt idx="281" formatCode="0.0">
                  <c:v>7.1714285714285637</c:v>
                </c:pt>
                <c:pt idx="282" formatCode="0.0">
                  <c:v>6.5000000000000036</c:v>
                </c:pt>
                <c:pt idx="283" formatCode="0.0">
                  <c:v>6.1428571428571352</c:v>
                </c:pt>
                <c:pt idx="284" formatCode="0.0">
                  <c:v>6.4285714285714306</c:v>
                </c:pt>
                <c:pt idx="285" formatCode="0.0">
                  <c:v>7.1000000000000014</c:v>
                </c:pt>
                <c:pt idx="286" formatCode="0.0">
                  <c:v>7.4428571428571466</c:v>
                </c:pt>
                <c:pt idx="287" formatCode="0.0">
                  <c:v>7.5000000000000036</c:v>
                </c:pt>
                <c:pt idx="288" formatCode="0.0">
                  <c:v>7.9142857142857146</c:v>
                </c:pt>
                <c:pt idx="289" formatCode="0.0">
                  <c:v>8.1571428571428548</c:v>
                </c:pt>
                <c:pt idx="290" formatCode="0.0">
                  <c:v>7.8857142857142826</c:v>
                </c:pt>
                <c:pt idx="291" formatCode="0.0">
                  <c:v>7.4571428571428626</c:v>
                </c:pt>
                <c:pt idx="292" formatCode="0.0">
                  <c:v>7.0857142857142819</c:v>
                </c:pt>
                <c:pt idx="293" formatCode="0.0">
                  <c:v>6.985714285714284</c:v>
                </c:pt>
                <c:pt idx="294" formatCode="0.0">
                  <c:v>7.2428571428571438</c:v>
                </c:pt>
                <c:pt idx="295" formatCode="0.0">
                  <c:v>7.3285714285714327</c:v>
                </c:pt>
                <c:pt idx="296" formatCode="0.0">
                  <c:v>7.2571428571428633</c:v>
                </c:pt>
                <c:pt idx="297" formatCode="0.0">
                  <c:v>7.5714285714285765</c:v>
                </c:pt>
                <c:pt idx="298" formatCode="0.0">
                  <c:v>7.8000000000000007</c:v>
                </c:pt>
                <c:pt idx="299" formatCode="0.0">
                  <c:v>7.8428571428571452</c:v>
                </c:pt>
                <c:pt idx="300" formatCode="0.0">
                  <c:v>7.7142857142857117</c:v>
                </c:pt>
                <c:pt idx="301" formatCode="0.0">
                  <c:v>7.571428571428573</c:v>
                </c:pt>
                <c:pt idx="302" formatCode="0.0">
                  <c:v>7.6142857142857103</c:v>
                </c:pt>
                <c:pt idx="303" formatCode="0.0">
                  <c:v>7.8857142857142861</c:v>
                </c:pt>
                <c:pt idx="304" formatCode="0.0">
                  <c:v>7.8857142857142861</c:v>
                </c:pt>
                <c:pt idx="305" formatCode="0.0">
                  <c:v>8.1285714285714299</c:v>
                </c:pt>
                <c:pt idx="306" formatCode="0.0">
                  <c:v>8.5428571428571445</c:v>
                </c:pt>
                <c:pt idx="307" formatCode="0.0">
                  <c:v>8.8714285714285737</c:v>
                </c:pt>
                <c:pt idx="308" formatCode="0.0">
                  <c:v>8.5285714285714249</c:v>
                </c:pt>
                <c:pt idx="309" formatCode="0.0">
                  <c:v>7.7714285714285687</c:v>
                </c:pt>
                <c:pt idx="310" formatCode="0.0">
                  <c:v>7.3857142857142897</c:v>
                </c:pt>
                <c:pt idx="311" formatCode="0.0">
                  <c:v>7.1999999999999993</c:v>
                </c:pt>
                <c:pt idx="312" formatCode="0.0">
                  <c:v>6.428571428571427</c:v>
                </c:pt>
                <c:pt idx="313" formatCode="0.0">
                  <c:v>5.0857142857142819</c:v>
                </c:pt>
                <c:pt idx="314" formatCode="0.0">
                  <c:v>4.0857142857142783</c:v>
                </c:pt>
                <c:pt idx="315" formatCode="0.0">
                  <c:v>4.5571428571428605</c:v>
                </c:pt>
                <c:pt idx="316" formatCode="0.0">
                  <c:v>5.2714285714285687</c:v>
                </c:pt>
                <c:pt idx="317" formatCode="0.0">
                  <c:v>5.5714285714285694</c:v>
                </c:pt>
                <c:pt idx="318" formatCode="0.0">
                  <c:v>5.5285714285714285</c:v>
                </c:pt>
                <c:pt idx="319" formatCode="0.0">
                  <c:v>5.4571428571428555</c:v>
                </c:pt>
                <c:pt idx="320" formatCode="0.0">
                  <c:v>5.7714285714285687</c:v>
                </c:pt>
                <c:pt idx="321" formatCode="0.0">
                  <c:v>6.1714285714285708</c:v>
                </c:pt>
                <c:pt idx="322" formatCode="0.0">
                  <c:v>5.5285714285714249</c:v>
                </c:pt>
                <c:pt idx="323" formatCode="0.0">
                  <c:v>4.971428571428568</c:v>
                </c:pt>
                <c:pt idx="324" formatCode="0.0">
                  <c:v>4.7571428571428598</c:v>
                </c:pt>
                <c:pt idx="325" formatCode="0.0">
                  <c:v>5</c:v>
                </c:pt>
                <c:pt idx="326" formatCode="0.0">
                  <c:v>5.7285714285714242</c:v>
                </c:pt>
                <c:pt idx="327" formatCode="0.0">
                  <c:v>6.1428571428571388</c:v>
                </c:pt>
                <c:pt idx="328" formatCode="0.0">
                  <c:v>6.1142857142857139</c:v>
                </c:pt>
                <c:pt idx="329" formatCode="0.0">
                  <c:v>6.2571428571428598</c:v>
                </c:pt>
                <c:pt idx="330" formatCode="0.0">
                  <c:v>6.5857142857142819</c:v>
                </c:pt>
                <c:pt idx="331" formatCode="0.0">
                  <c:v>6.6142857142857139</c:v>
                </c:pt>
                <c:pt idx="332" formatCode="0.0">
                  <c:v>6.1999999999999957</c:v>
                </c:pt>
                <c:pt idx="333" formatCode="0.0">
                  <c:v>5.8142857142857167</c:v>
                </c:pt>
                <c:pt idx="334" formatCode="0.0">
                  <c:v>6.3571428571428612</c:v>
                </c:pt>
                <c:pt idx="335" formatCode="0.0">
                  <c:v>6.7285714285714349</c:v>
                </c:pt>
                <c:pt idx="336" formatCode="0.0">
                  <c:v>7.0999999999999979</c:v>
                </c:pt>
                <c:pt idx="337" formatCode="0.0">
                  <c:v>7.2000000000000028</c:v>
                </c:pt>
                <c:pt idx="338" formatCode="0.0">
                  <c:v>7.1714285714285744</c:v>
                </c:pt>
                <c:pt idx="339" formatCode="0.0">
                  <c:v>6.9857142857142875</c:v>
                </c:pt>
                <c:pt idx="340" formatCode="0.0">
                  <c:v>6.7714285714285758</c:v>
                </c:pt>
                <c:pt idx="341" formatCode="0.0">
                  <c:v>6.1714285714285708</c:v>
                </c:pt>
                <c:pt idx="342" formatCode="0.0">
                  <c:v>5.6428571428571423</c:v>
                </c:pt>
                <c:pt idx="343" formatCode="0.0">
                  <c:v>5.3000000000000007</c:v>
                </c:pt>
                <c:pt idx="344" formatCode="0.0">
                  <c:v>5.2285714285714242</c:v>
                </c:pt>
                <c:pt idx="345" formatCode="0.0">
                  <c:v>5.600000000000005</c:v>
                </c:pt>
                <c:pt idx="346" formatCode="0.0">
                  <c:v>6.428571428571427</c:v>
                </c:pt>
                <c:pt idx="347" formatCode="0.0">
                  <c:v>6.8714285714285666</c:v>
                </c:pt>
                <c:pt idx="348" formatCode="0.0">
                  <c:v>7.528571428571432</c:v>
                </c:pt>
                <c:pt idx="349" formatCode="0.0">
                  <c:v>8.2142857142857153</c:v>
                </c:pt>
                <c:pt idx="350" formatCode="0.0">
                  <c:v>8.7714285714285758</c:v>
                </c:pt>
                <c:pt idx="351" formatCode="0.0">
                  <c:v>9.0571428571428569</c:v>
                </c:pt>
                <c:pt idx="352" formatCode="0.0">
                  <c:v>9.2142857142857189</c:v>
                </c:pt>
                <c:pt idx="353" formatCode="0.0">
                  <c:v>9.0571428571428605</c:v>
                </c:pt>
                <c:pt idx="354" formatCode="0.0">
                  <c:v>8.9857142857142875</c:v>
                </c:pt>
                <c:pt idx="355" formatCode="0.0">
                  <c:v>8.3999999999999986</c:v>
                </c:pt>
                <c:pt idx="356" formatCode="0.0">
                  <c:v>7.9142857142857146</c:v>
                </c:pt>
                <c:pt idx="357" formatCode="0.0">
                  <c:v>7.3142857142857132</c:v>
                </c:pt>
                <c:pt idx="358" formatCode="0.0">
                  <c:v>7.4428571428571395</c:v>
                </c:pt>
                <c:pt idx="359" formatCode="0.0">
                  <c:v>7.4000000000000057</c:v>
                </c:pt>
                <c:pt idx="360" formatCode="0.0">
                  <c:v>7.514285714285716</c:v>
                </c:pt>
                <c:pt idx="361" formatCode="0.0">
                  <c:v>7.428571428571427</c:v>
                </c:pt>
                <c:pt idx="362" formatCode="0.0">
                  <c:v>7.0857142857142819</c:v>
                </c:pt>
                <c:pt idx="363" formatCode="0.0">
                  <c:v>6.8142857142857096</c:v>
                </c:pt>
                <c:pt idx="364" formatCode="0.0">
                  <c:v>6.8714285714285701</c:v>
                </c:pt>
              </c:numCache>
            </c:numRef>
          </c:val>
          <c:extLst>
            <c:ext xmlns:c16="http://schemas.microsoft.com/office/drawing/2014/chart" uri="{C3380CC4-5D6E-409C-BE32-E72D297353CC}">
              <c16:uniqueId val="{00000001-5405-49DA-9635-846E3597DE45}"/>
            </c:ext>
          </c:extLst>
        </c:ser>
        <c:dLbls>
          <c:showLegendKey val="0"/>
          <c:showVal val="0"/>
          <c:showCatName val="0"/>
          <c:showSerName val="0"/>
          <c:showPercent val="0"/>
          <c:showBubbleSize val="0"/>
        </c:dLbls>
        <c:axId val="2131444751"/>
        <c:axId val="2131445999"/>
      </c:areaChart>
      <c:lineChart>
        <c:grouping val="standard"/>
        <c:varyColors val="0"/>
        <c:ser>
          <c:idx val="0"/>
          <c:order val="0"/>
          <c:tx>
            <c:strRef>
              <c:f>Sheet1!$C$2</c:f>
              <c:strCache>
                <c:ptCount val="1"/>
                <c:pt idx="0">
                  <c:v>2020</c:v>
                </c:pt>
              </c:strCache>
            </c:strRef>
          </c:tx>
          <c:spPr>
            <a:ln w="28575" cap="rnd">
              <a:noFill/>
              <a:round/>
            </a:ln>
            <a:effectLst/>
          </c:spPr>
          <c:marker>
            <c:symbol val="none"/>
          </c:marker>
          <c:trendline>
            <c:name>2020</c:name>
            <c:spPr>
              <a:ln w="38100" cap="rnd">
                <a:solidFill>
                  <a:schemeClr val="tx1">
                    <a:lumMod val="65000"/>
                    <a:lumOff val="35000"/>
                  </a:schemeClr>
                </a:solidFill>
                <a:prstDash val="sysDash"/>
              </a:ln>
              <a:effectLst/>
            </c:spPr>
            <c:trendlineType val="movingAvg"/>
            <c:period val="7"/>
            <c:dispRSqr val="0"/>
            <c:dispEq val="0"/>
          </c:trendline>
          <c:cat>
            <c:numRef>
              <c:f>Sheet1!$B$3:$B$367</c:f>
              <c:numCache>
                <c:formatCode>m/d;@</c:formatCode>
                <c:ptCount val="365"/>
                <c:pt idx="0">
                  <c:v>44197</c:v>
                </c:pt>
                <c:pt idx="1">
                  <c:v>44198</c:v>
                </c:pt>
                <c:pt idx="2">
                  <c:v>44199</c:v>
                </c:pt>
                <c:pt idx="3">
                  <c:v>44200</c:v>
                </c:pt>
                <c:pt idx="4">
                  <c:v>44201</c:v>
                </c:pt>
                <c:pt idx="5">
                  <c:v>44202</c:v>
                </c:pt>
                <c:pt idx="6">
                  <c:v>44203</c:v>
                </c:pt>
                <c:pt idx="7">
                  <c:v>44204</c:v>
                </c:pt>
                <c:pt idx="8">
                  <c:v>44205</c:v>
                </c:pt>
                <c:pt idx="9">
                  <c:v>44206</c:v>
                </c:pt>
                <c:pt idx="10">
                  <c:v>44207</c:v>
                </c:pt>
                <c:pt idx="11">
                  <c:v>44208</c:v>
                </c:pt>
                <c:pt idx="12">
                  <c:v>44209</c:v>
                </c:pt>
                <c:pt idx="13">
                  <c:v>44210</c:v>
                </c:pt>
                <c:pt idx="14">
                  <c:v>44211</c:v>
                </c:pt>
                <c:pt idx="15">
                  <c:v>44212</c:v>
                </c:pt>
                <c:pt idx="16">
                  <c:v>44213</c:v>
                </c:pt>
                <c:pt idx="17">
                  <c:v>44214</c:v>
                </c:pt>
                <c:pt idx="18">
                  <c:v>44215</c:v>
                </c:pt>
                <c:pt idx="19">
                  <c:v>44216</c:v>
                </c:pt>
                <c:pt idx="20">
                  <c:v>44217</c:v>
                </c:pt>
                <c:pt idx="21">
                  <c:v>44218</c:v>
                </c:pt>
                <c:pt idx="22">
                  <c:v>44219</c:v>
                </c:pt>
                <c:pt idx="23">
                  <c:v>44220</c:v>
                </c:pt>
                <c:pt idx="24">
                  <c:v>44221</c:v>
                </c:pt>
                <c:pt idx="25">
                  <c:v>44222</c:v>
                </c:pt>
                <c:pt idx="26">
                  <c:v>44223</c:v>
                </c:pt>
                <c:pt idx="27">
                  <c:v>44224</c:v>
                </c:pt>
                <c:pt idx="28">
                  <c:v>44225</c:v>
                </c:pt>
                <c:pt idx="29">
                  <c:v>44226</c:v>
                </c:pt>
                <c:pt idx="30">
                  <c:v>44227</c:v>
                </c:pt>
                <c:pt idx="31">
                  <c:v>44228</c:v>
                </c:pt>
                <c:pt idx="32">
                  <c:v>44229</c:v>
                </c:pt>
                <c:pt idx="33">
                  <c:v>44230</c:v>
                </c:pt>
                <c:pt idx="34">
                  <c:v>44231</c:v>
                </c:pt>
                <c:pt idx="35">
                  <c:v>44232</c:v>
                </c:pt>
                <c:pt idx="36">
                  <c:v>44233</c:v>
                </c:pt>
                <c:pt idx="37">
                  <c:v>44234</c:v>
                </c:pt>
                <c:pt idx="38">
                  <c:v>44235</c:v>
                </c:pt>
                <c:pt idx="39">
                  <c:v>44236</c:v>
                </c:pt>
                <c:pt idx="40">
                  <c:v>44237</c:v>
                </c:pt>
                <c:pt idx="41">
                  <c:v>44238</c:v>
                </c:pt>
                <c:pt idx="42">
                  <c:v>44239</c:v>
                </c:pt>
                <c:pt idx="43">
                  <c:v>44240</c:v>
                </c:pt>
                <c:pt idx="44">
                  <c:v>44241</c:v>
                </c:pt>
                <c:pt idx="45">
                  <c:v>44242</c:v>
                </c:pt>
                <c:pt idx="46">
                  <c:v>44243</c:v>
                </c:pt>
                <c:pt idx="47">
                  <c:v>44244</c:v>
                </c:pt>
                <c:pt idx="48">
                  <c:v>44245</c:v>
                </c:pt>
                <c:pt idx="49">
                  <c:v>44246</c:v>
                </c:pt>
                <c:pt idx="50">
                  <c:v>44247</c:v>
                </c:pt>
                <c:pt idx="51">
                  <c:v>44248</c:v>
                </c:pt>
                <c:pt idx="52">
                  <c:v>44249</c:v>
                </c:pt>
                <c:pt idx="53">
                  <c:v>44250</c:v>
                </c:pt>
                <c:pt idx="54">
                  <c:v>44251</c:v>
                </c:pt>
                <c:pt idx="55">
                  <c:v>44252</c:v>
                </c:pt>
                <c:pt idx="56">
                  <c:v>44253</c:v>
                </c:pt>
                <c:pt idx="57">
                  <c:v>44254</c:v>
                </c:pt>
                <c:pt idx="58">
                  <c:v>44255</c:v>
                </c:pt>
                <c:pt idx="59">
                  <c:v>44256</c:v>
                </c:pt>
                <c:pt idx="60">
                  <c:v>44257</c:v>
                </c:pt>
                <c:pt idx="61">
                  <c:v>44258</c:v>
                </c:pt>
                <c:pt idx="62">
                  <c:v>44259</c:v>
                </c:pt>
                <c:pt idx="63">
                  <c:v>44260</c:v>
                </c:pt>
                <c:pt idx="64">
                  <c:v>44261</c:v>
                </c:pt>
                <c:pt idx="65">
                  <c:v>44262</c:v>
                </c:pt>
                <c:pt idx="66">
                  <c:v>44263</c:v>
                </c:pt>
                <c:pt idx="67">
                  <c:v>44264</c:v>
                </c:pt>
                <c:pt idx="68">
                  <c:v>44265</c:v>
                </c:pt>
                <c:pt idx="69">
                  <c:v>44266</c:v>
                </c:pt>
                <c:pt idx="70">
                  <c:v>44267</c:v>
                </c:pt>
                <c:pt idx="71">
                  <c:v>44268</c:v>
                </c:pt>
                <c:pt idx="72">
                  <c:v>44269</c:v>
                </c:pt>
                <c:pt idx="73">
                  <c:v>44270</c:v>
                </c:pt>
                <c:pt idx="74">
                  <c:v>44271</c:v>
                </c:pt>
                <c:pt idx="75">
                  <c:v>44272</c:v>
                </c:pt>
                <c:pt idx="76">
                  <c:v>44273</c:v>
                </c:pt>
                <c:pt idx="77">
                  <c:v>44274</c:v>
                </c:pt>
                <c:pt idx="78">
                  <c:v>44275</c:v>
                </c:pt>
                <c:pt idx="79">
                  <c:v>44276</c:v>
                </c:pt>
                <c:pt idx="80">
                  <c:v>44277</c:v>
                </c:pt>
                <c:pt idx="81">
                  <c:v>44278</c:v>
                </c:pt>
                <c:pt idx="82">
                  <c:v>44279</c:v>
                </c:pt>
                <c:pt idx="83">
                  <c:v>44280</c:v>
                </c:pt>
                <c:pt idx="84">
                  <c:v>44281</c:v>
                </c:pt>
                <c:pt idx="85">
                  <c:v>44282</c:v>
                </c:pt>
                <c:pt idx="86">
                  <c:v>44283</c:v>
                </c:pt>
                <c:pt idx="87">
                  <c:v>44284</c:v>
                </c:pt>
                <c:pt idx="88">
                  <c:v>44285</c:v>
                </c:pt>
                <c:pt idx="89">
                  <c:v>44286</c:v>
                </c:pt>
                <c:pt idx="90">
                  <c:v>44287</c:v>
                </c:pt>
                <c:pt idx="91">
                  <c:v>44288</c:v>
                </c:pt>
                <c:pt idx="92">
                  <c:v>44289</c:v>
                </c:pt>
                <c:pt idx="93">
                  <c:v>44290</c:v>
                </c:pt>
                <c:pt idx="94">
                  <c:v>44291</c:v>
                </c:pt>
                <c:pt idx="95">
                  <c:v>44292</c:v>
                </c:pt>
                <c:pt idx="96">
                  <c:v>44293</c:v>
                </c:pt>
                <c:pt idx="97">
                  <c:v>44294</c:v>
                </c:pt>
                <c:pt idx="98">
                  <c:v>44295</c:v>
                </c:pt>
                <c:pt idx="99">
                  <c:v>44296</c:v>
                </c:pt>
                <c:pt idx="100">
                  <c:v>44297</c:v>
                </c:pt>
                <c:pt idx="101">
                  <c:v>44298</c:v>
                </c:pt>
                <c:pt idx="102">
                  <c:v>44299</c:v>
                </c:pt>
                <c:pt idx="103">
                  <c:v>44300</c:v>
                </c:pt>
                <c:pt idx="104">
                  <c:v>44301</c:v>
                </c:pt>
                <c:pt idx="105">
                  <c:v>44302</c:v>
                </c:pt>
                <c:pt idx="106">
                  <c:v>44303</c:v>
                </c:pt>
                <c:pt idx="107">
                  <c:v>44304</c:v>
                </c:pt>
                <c:pt idx="108">
                  <c:v>44305</c:v>
                </c:pt>
                <c:pt idx="109">
                  <c:v>44306</c:v>
                </c:pt>
                <c:pt idx="110">
                  <c:v>44307</c:v>
                </c:pt>
                <c:pt idx="111">
                  <c:v>44308</c:v>
                </c:pt>
                <c:pt idx="112">
                  <c:v>44309</c:v>
                </c:pt>
                <c:pt idx="113">
                  <c:v>44310</c:v>
                </c:pt>
                <c:pt idx="114">
                  <c:v>44311</c:v>
                </c:pt>
                <c:pt idx="115">
                  <c:v>44312</c:v>
                </c:pt>
                <c:pt idx="116">
                  <c:v>44313</c:v>
                </c:pt>
                <c:pt idx="117">
                  <c:v>44314</c:v>
                </c:pt>
                <c:pt idx="118">
                  <c:v>44315</c:v>
                </c:pt>
                <c:pt idx="119">
                  <c:v>44316</c:v>
                </c:pt>
                <c:pt idx="120">
                  <c:v>44317</c:v>
                </c:pt>
                <c:pt idx="121">
                  <c:v>44318</c:v>
                </c:pt>
                <c:pt idx="122">
                  <c:v>44319</c:v>
                </c:pt>
                <c:pt idx="123">
                  <c:v>44320</c:v>
                </c:pt>
                <c:pt idx="124">
                  <c:v>44321</c:v>
                </c:pt>
                <c:pt idx="125">
                  <c:v>44322</c:v>
                </c:pt>
                <c:pt idx="126">
                  <c:v>44323</c:v>
                </c:pt>
                <c:pt idx="127">
                  <c:v>44324</c:v>
                </c:pt>
                <c:pt idx="128">
                  <c:v>44325</c:v>
                </c:pt>
                <c:pt idx="129">
                  <c:v>44326</c:v>
                </c:pt>
                <c:pt idx="130">
                  <c:v>44327</c:v>
                </c:pt>
                <c:pt idx="131">
                  <c:v>44328</c:v>
                </c:pt>
                <c:pt idx="132">
                  <c:v>44329</c:v>
                </c:pt>
                <c:pt idx="133">
                  <c:v>44330</c:v>
                </c:pt>
                <c:pt idx="134">
                  <c:v>44331</c:v>
                </c:pt>
                <c:pt idx="135">
                  <c:v>44332</c:v>
                </c:pt>
                <c:pt idx="136">
                  <c:v>44333</c:v>
                </c:pt>
                <c:pt idx="137">
                  <c:v>44334</c:v>
                </c:pt>
                <c:pt idx="138">
                  <c:v>44335</c:v>
                </c:pt>
                <c:pt idx="139">
                  <c:v>44336</c:v>
                </c:pt>
                <c:pt idx="140">
                  <c:v>44337</c:v>
                </c:pt>
                <c:pt idx="141">
                  <c:v>44338</c:v>
                </c:pt>
                <c:pt idx="142">
                  <c:v>44339</c:v>
                </c:pt>
                <c:pt idx="143">
                  <c:v>44340</c:v>
                </c:pt>
                <c:pt idx="144">
                  <c:v>44341</c:v>
                </c:pt>
                <c:pt idx="145">
                  <c:v>44342</c:v>
                </c:pt>
                <c:pt idx="146">
                  <c:v>44343</c:v>
                </c:pt>
                <c:pt idx="147">
                  <c:v>44344</c:v>
                </c:pt>
                <c:pt idx="148">
                  <c:v>44345</c:v>
                </c:pt>
                <c:pt idx="149">
                  <c:v>44346</c:v>
                </c:pt>
                <c:pt idx="150">
                  <c:v>44347</c:v>
                </c:pt>
                <c:pt idx="151">
                  <c:v>44348</c:v>
                </c:pt>
                <c:pt idx="152">
                  <c:v>44349</c:v>
                </c:pt>
                <c:pt idx="153">
                  <c:v>44350</c:v>
                </c:pt>
                <c:pt idx="154">
                  <c:v>44351</c:v>
                </c:pt>
                <c:pt idx="155">
                  <c:v>44352</c:v>
                </c:pt>
                <c:pt idx="156">
                  <c:v>44353</c:v>
                </c:pt>
                <c:pt idx="157">
                  <c:v>44354</c:v>
                </c:pt>
                <c:pt idx="158">
                  <c:v>44355</c:v>
                </c:pt>
                <c:pt idx="159">
                  <c:v>44356</c:v>
                </c:pt>
                <c:pt idx="160">
                  <c:v>44357</c:v>
                </c:pt>
                <c:pt idx="161">
                  <c:v>44358</c:v>
                </c:pt>
                <c:pt idx="162">
                  <c:v>44359</c:v>
                </c:pt>
                <c:pt idx="163">
                  <c:v>44360</c:v>
                </c:pt>
                <c:pt idx="164">
                  <c:v>44361</c:v>
                </c:pt>
                <c:pt idx="165">
                  <c:v>44362</c:v>
                </c:pt>
                <c:pt idx="166">
                  <c:v>44363</c:v>
                </c:pt>
                <c:pt idx="167">
                  <c:v>44364</c:v>
                </c:pt>
                <c:pt idx="168">
                  <c:v>44365</c:v>
                </c:pt>
                <c:pt idx="169">
                  <c:v>44366</c:v>
                </c:pt>
                <c:pt idx="170">
                  <c:v>44367</c:v>
                </c:pt>
                <c:pt idx="171">
                  <c:v>44368</c:v>
                </c:pt>
                <c:pt idx="172">
                  <c:v>44369</c:v>
                </c:pt>
                <c:pt idx="173">
                  <c:v>44370</c:v>
                </c:pt>
                <c:pt idx="174">
                  <c:v>44371</c:v>
                </c:pt>
                <c:pt idx="175">
                  <c:v>44372</c:v>
                </c:pt>
                <c:pt idx="176">
                  <c:v>44373</c:v>
                </c:pt>
                <c:pt idx="177">
                  <c:v>44374</c:v>
                </c:pt>
                <c:pt idx="178">
                  <c:v>44375</c:v>
                </c:pt>
                <c:pt idx="179">
                  <c:v>44376</c:v>
                </c:pt>
                <c:pt idx="180">
                  <c:v>44377</c:v>
                </c:pt>
                <c:pt idx="181">
                  <c:v>44378</c:v>
                </c:pt>
                <c:pt idx="182">
                  <c:v>44379</c:v>
                </c:pt>
                <c:pt idx="183">
                  <c:v>44380</c:v>
                </c:pt>
                <c:pt idx="184">
                  <c:v>44381</c:v>
                </c:pt>
                <c:pt idx="185">
                  <c:v>44382</c:v>
                </c:pt>
                <c:pt idx="186">
                  <c:v>44383</c:v>
                </c:pt>
                <c:pt idx="187">
                  <c:v>44384</c:v>
                </c:pt>
                <c:pt idx="188">
                  <c:v>44385</c:v>
                </c:pt>
                <c:pt idx="189">
                  <c:v>44386</c:v>
                </c:pt>
                <c:pt idx="190">
                  <c:v>44387</c:v>
                </c:pt>
                <c:pt idx="191">
                  <c:v>44388</c:v>
                </c:pt>
                <c:pt idx="192">
                  <c:v>44389</c:v>
                </c:pt>
                <c:pt idx="193">
                  <c:v>44390</c:v>
                </c:pt>
                <c:pt idx="194">
                  <c:v>44391</c:v>
                </c:pt>
                <c:pt idx="195">
                  <c:v>44392</c:v>
                </c:pt>
                <c:pt idx="196">
                  <c:v>44393</c:v>
                </c:pt>
                <c:pt idx="197">
                  <c:v>44394</c:v>
                </c:pt>
                <c:pt idx="198">
                  <c:v>44395</c:v>
                </c:pt>
                <c:pt idx="199">
                  <c:v>44396</c:v>
                </c:pt>
                <c:pt idx="200">
                  <c:v>44397</c:v>
                </c:pt>
                <c:pt idx="201">
                  <c:v>44398</c:v>
                </c:pt>
                <c:pt idx="202">
                  <c:v>44399</c:v>
                </c:pt>
                <c:pt idx="203">
                  <c:v>44400</c:v>
                </c:pt>
                <c:pt idx="204">
                  <c:v>44401</c:v>
                </c:pt>
                <c:pt idx="205">
                  <c:v>44402</c:v>
                </c:pt>
                <c:pt idx="206">
                  <c:v>44403</c:v>
                </c:pt>
                <c:pt idx="207">
                  <c:v>44404</c:v>
                </c:pt>
                <c:pt idx="208">
                  <c:v>44405</c:v>
                </c:pt>
                <c:pt idx="209">
                  <c:v>44406</c:v>
                </c:pt>
                <c:pt idx="210">
                  <c:v>44407</c:v>
                </c:pt>
                <c:pt idx="211">
                  <c:v>44408</c:v>
                </c:pt>
                <c:pt idx="212">
                  <c:v>44409</c:v>
                </c:pt>
                <c:pt idx="213">
                  <c:v>44410</c:v>
                </c:pt>
                <c:pt idx="214">
                  <c:v>44411</c:v>
                </c:pt>
                <c:pt idx="215">
                  <c:v>44412</c:v>
                </c:pt>
                <c:pt idx="216">
                  <c:v>44413</c:v>
                </c:pt>
                <c:pt idx="217">
                  <c:v>44414</c:v>
                </c:pt>
                <c:pt idx="218">
                  <c:v>44415</c:v>
                </c:pt>
                <c:pt idx="219">
                  <c:v>44416</c:v>
                </c:pt>
                <c:pt idx="220">
                  <c:v>44417</c:v>
                </c:pt>
                <c:pt idx="221">
                  <c:v>44418</c:v>
                </c:pt>
                <c:pt idx="222">
                  <c:v>44419</c:v>
                </c:pt>
                <c:pt idx="223">
                  <c:v>44420</c:v>
                </c:pt>
                <c:pt idx="224">
                  <c:v>44421</c:v>
                </c:pt>
                <c:pt idx="225">
                  <c:v>44422</c:v>
                </c:pt>
                <c:pt idx="226">
                  <c:v>44423</c:v>
                </c:pt>
                <c:pt idx="227">
                  <c:v>44424</c:v>
                </c:pt>
                <c:pt idx="228">
                  <c:v>44425</c:v>
                </c:pt>
                <c:pt idx="229">
                  <c:v>44426</c:v>
                </c:pt>
                <c:pt idx="230">
                  <c:v>44427</c:v>
                </c:pt>
                <c:pt idx="231">
                  <c:v>44428</c:v>
                </c:pt>
                <c:pt idx="232">
                  <c:v>44429</c:v>
                </c:pt>
                <c:pt idx="233">
                  <c:v>44430</c:v>
                </c:pt>
                <c:pt idx="234">
                  <c:v>44431</c:v>
                </c:pt>
                <c:pt idx="235">
                  <c:v>44432</c:v>
                </c:pt>
                <c:pt idx="236">
                  <c:v>44433</c:v>
                </c:pt>
                <c:pt idx="237">
                  <c:v>44434</c:v>
                </c:pt>
                <c:pt idx="238">
                  <c:v>44435</c:v>
                </c:pt>
                <c:pt idx="239">
                  <c:v>44436</c:v>
                </c:pt>
                <c:pt idx="240">
                  <c:v>44437</c:v>
                </c:pt>
                <c:pt idx="241">
                  <c:v>44438</c:v>
                </c:pt>
                <c:pt idx="242">
                  <c:v>44439</c:v>
                </c:pt>
                <c:pt idx="243">
                  <c:v>44440</c:v>
                </c:pt>
                <c:pt idx="244">
                  <c:v>44441</c:v>
                </c:pt>
                <c:pt idx="245">
                  <c:v>44442</c:v>
                </c:pt>
                <c:pt idx="246">
                  <c:v>44443</c:v>
                </c:pt>
                <c:pt idx="247">
                  <c:v>44444</c:v>
                </c:pt>
                <c:pt idx="248">
                  <c:v>44445</c:v>
                </c:pt>
                <c:pt idx="249">
                  <c:v>44446</c:v>
                </c:pt>
                <c:pt idx="250">
                  <c:v>44447</c:v>
                </c:pt>
                <c:pt idx="251">
                  <c:v>44448</c:v>
                </c:pt>
                <c:pt idx="252">
                  <c:v>44449</c:v>
                </c:pt>
                <c:pt idx="253">
                  <c:v>44450</c:v>
                </c:pt>
                <c:pt idx="254">
                  <c:v>44451</c:v>
                </c:pt>
                <c:pt idx="255">
                  <c:v>44452</c:v>
                </c:pt>
                <c:pt idx="256">
                  <c:v>44453</c:v>
                </c:pt>
                <c:pt idx="257">
                  <c:v>44454</c:v>
                </c:pt>
                <c:pt idx="258">
                  <c:v>44455</c:v>
                </c:pt>
                <c:pt idx="259">
                  <c:v>44456</c:v>
                </c:pt>
                <c:pt idx="260">
                  <c:v>44457</c:v>
                </c:pt>
                <c:pt idx="261">
                  <c:v>44458</c:v>
                </c:pt>
                <c:pt idx="262">
                  <c:v>44459</c:v>
                </c:pt>
                <c:pt idx="263">
                  <c:v>44460</c:v>
                </c:pt>
                <c:pt idx="264">
                  <c:v>44461</c:v>
                </c:pt>
                <c:pt idx="265">
                  <c:v>44462</c:v>
                </c:pt>
                <c:pt idx="266">
                  <c:v>44463</c:v>
                </c:pt>
                <c:pt idx="267">
                  <c:v>44464</c:v>
                </c:pt>
                <c:pt idx="268">
                  <c:v>44465</c:v>
                </c:pt>
                <c:pt idx="269">
                  <c:v>44466</c:v>
                </c:pt>
                <c:pt idx="270">
                  <c:v>44467</c:v>
                </c:pt>
                <c:pt idx="271">
                  <c:v>44468</c:v>
                </c:pt>
                <c:pt idx="272">
                  <c:v>44469</c:v>
                </c:pt>
                <c:pt idx="273">
                  <c:v>44470</c:v>
                </c:pt>
                <c:pt idx="274">
                  <c:v>44471</c:v>
                </c:pt>
                <c:pt idx="275">
                  <c:v>44472</c:v>
                </c:pt>
                <c:pt idx="276">
                  <c:v>44473</c:v>
                </c:pt>
                <c:pt idx="277">
                  <c:v>44474</c:v>
                </c:pt>
                <c:pt idx="278">
                  <c:v>44475</c:v>
                </c:pt>
                <c:pt idx="279">
                  <c:v>44476</c:v>
                </c:pt>
                <c:pt idx="280">
                  <c:v>44477</c:v>
                </c:pt>
                <c:pt idx="281">
                  <c:v>44478</c:v>
                </c:pt>
                <c:pt idx="282">
                  <c:v>44479</c:v>
                </c:pt>
                <c:pt idx="283">
                  <c:v>44480</c:v>
                </c:pt>
                <c:pt idx="284">
                  <c:v>44481</c:v>
                </c:pt>
                <c:pt idx="285">
                  <c:v>44482</c:v>
                </c:pt>
                <c:pt idx="286">
                  <c:v>44483</c:v>
                </c:pt>
                <c:pt idx="287">
                  <c:v>44484</c:v>
                </c:pt>
                <c:pt idx="288">
                  <c:v>44485</c:v>
                </c:pt>
                <c:pt idx="289">
                  <c:v>44486</c:v>
                </c:pt>
                <c:pt idx="290">
                  <c:v>44487</c:v>
                </c:pt>
                <c:pt idx="291">
                  <c:v>44488</c:v>
                </c:pt>
                <c:pt idx="292">
                  <c:v>44489</c:v>
                </c:pt>
                <c:pt idx="293">
                  <c:v>44490</c:v>
                </c:pt>
                <c:pt idx="294">
                  <c:v>44491</c:v>
                </c:pt>
                <c:pt idx="295">
                  <c:v>44492</c:v>
                </c:pt>
                <c:pt idx="296">
                  <c:v>44493</c:v>
                </c:pt>
                <c:pt idx="297">
                  <c:v>44494</c:v>
                </c:pt>
                <c:pt idx="298">
                  <c:v>44495</c:v>
                </c:pt>
                <c:pt idx="299">
                  <c:v>44496</c:v>
                </c:pt>
                <c:pt idx="300">
                  <c:v>44497</c:v>
                </c:pt>
                <c:pt idx="301">
                  <c:v>44498</c:v>
                </c:pt>
                <c:pt idx="302">
                  <c:v>44499</c:v>
                </c:pt>
                <c:pt idx="303">
                  <c:v>44500</c:v>
                </c:pt>
                <c:pt idx="304">
                  <c:v>44501</c:v>
                </c:pt>
                <c:pt idx="305">
                  <c:v>44502</c:v>
                </c:pt>
                <c:pt idx="306">
                  <c:v>44503</c:v>
                </c:pt>
                <c:pt idx="307">
                  <c:v>44504</c:v>
                </c:pt>
                <c:pt idx="308">
                  <c:v>44505</c:v>
                </c:pt>
                <c:pt idx="309">
                  <c:v>44506</c:v>
                </c:pt>
                <c:pt idx="310">
                  <c:v>44507</c:v>
                </c:pt>
                <c:pt idx="311">
                  <c:v>44508</c:v>
                </c:pt>
                <c:pt idx="312">
                  <c:v>44509</c:v>
                </c:pt>
                <c:pt idx="313">
                  <c:v>44510</c:v>
                </c:pt>
                <c:pt idx="314">
                  <c:v>44511</c:v>
                </c:pt>
                <c:pt idx="315">
                  <c:v>44512</c:v>
                </c:pt>
                <c:pt idx="316">
                  <c:v>44513</c:v>
                </c:pt>
                <c:pt idx="317">
                  <c:v>44514</c:v>
                </c:pt>
                <c:pt idx="318">
                  <c:v>44515</c:v>
                </c:pt>
                <c:pt idx="319">
                  <c:v>44516</c:v>
                </c:pt>
                <c:pt idx="320">
                  <c:v>44517</c:v>
                </c:pt>
                <c:pt idx="321">
                  <c:v>44518</c:v>
                </c:pt>
                <c:pt idx="322">
                  <c:v>44519</c:v>
                </c:pt>
                <c:pt idx="323">
                  <c:v>44520</c:v>
                </c:pt>
                <c:pt idx="324">
                  <c:v>44521</c:v>
                </c:pt>
                <c:pt idx="325">
                  <c:v>44522</c:v>
                </c:pt>
                <c:pt idx="326">
                  <c:v>44523</c:v>
                </c:pt>
                <c:pt idx="327">
                  <c:v>44524</c:v>
                </c:pt>
                <c:pt idx="328">
                  <c:v>44525</c:v>
                </c:pt>
                <c:pt idx="329">
                  <c:v>44526</c:v>
                </c:pt>
                <c:pt idx="330">
                  <c:v>44527</c:v>
                </c:pt>
                <c:pt idx="331">
                  <c:v>44528</c:v>
                </c:pt>
                <c:pt idx="332">
                  <c:v>44529</c:v>
                </c:pt>
                <c:pt idx="333">
                  <c:v>44530</c:v>
                </c:pt>
                <c:pt idx="334">
                  <c:v>44531</c:v>
                </c:pt>
                <c:pt idx="335">
                  <c:v>44532</c:v>
                </c:pt>
                <c:pt idx="336">
                  <c:v>44533</c:v>
                </c:pt>
                <c:pt idx="337">
                  <c:v>44534</c:v>
                </c:pt>
                <c:pt idx="338">
                  <c:v>44535</c:v>
                </c:pt>
                <c:pt idx="339">
                  <c:v>44536</c:v>
                </c:pt>
                <c:pt idx="340">
                  <c:v>44537</c:v>
                </c:pt>
                <c:pt idx="341">
                  <c:v>44538</c:v>
                </c:pt>
                <c:pt idx="342">
                  <c:v>44539</c:v>
                </c:pt>
                <c:pt idx="343">
                  <c:v>44540</c:v>
                </c:pt>
                <c:pt idx="344">
                  <c:v>44541</c:v>
                </c:pt>
                <c:pt idx="345">
                  <c:v>44542</c:v>
                </c:pt>
                <c:pt idx="346">
                  <c:v>44543</c:v>
                </c:pt>
                <c:pt idx="347">
                  <c:v>44544</c:v>
                </c:pt>
                <c:pt idx="348">
                  <c:v>44545</c:v>
                </c:pt>
                <c:pt idx="349">
                  <c:v>44546</c:v>
                </c:pt>
                <c:pt idx="350">
                  <c:v>44547</c:v>
                </c:pt>
                <c:pt idx="351">
                  <c:v>44548</c:v>
                </c:pt>
                <c:pt idx="352">
                  <c:v>44549</c:v>
                </c:pt>
                <c:pt idx="353">
                  <c:v>44550</c:v>
                </c:pt>
                <c:pt idx="354">
                  <c:v>44551</c:v>
                </c:pt>
                <c:pt idx="355">
                  <c:v>44552</c:v>
                </c:pt>
                <c:pt idx="356">
                  <c:v>44553</c:v>
                </c:pt>
                <c:pt idx="357">
                  <c:v>44554</c:v>
                </c:pt>
                <c:pt idx="358">
                  <c:v>44555</c:v>
                </c:pt>
                <c:pt idx="359">
                  <c:v>44556</c:v>
                </c:pt>
                <c:pt idx="360">
                  <c:v>44557</c:v>
                </c:pt>
                <c:pt idx="361">
                  <c:v>44558</c:v>
                </c:pt>
                <c:pt idx="362">
                  <c:v>44559</c:v>
                </c:pt>
                <c:pt idx="363">
                  <c:v>44560</c:v>
                </c:pt>
                <c:pt idx="364">
                  <c:v>44561</c:v>
                </c:pt>
              </c:numCache>
            </c:numRef>
          </c:cat>
          <c:val>
            <c:numRef>
              <c:f>Sheet1!$C$3:$C$367</c:f>
              <c:numCache>
                <c:formatCode>General</c:formatCode>
                <c:ptCount val="365"/>
                <c:pt idx="0">
                  <c:v>26.4</c:v>
                </c:pt>
                <c:pt idx="1">
                  <c:v>27.8</c:v>
                </c:pt>
                <c:pt idx="2">
                  <c:v>28.2</c:v>
                </c:pt>
                <c:pt idx="3">
                  <c:v>27.8</c:v>
                </c:pt>
                <c:pt idx="4">
                  <c:v>27.8</c:v>
                </c:pt>
                <c:pt idx="5">
                  <c:v>29.5</c:v>
                </c:pt>
                <c:pt idx="6">
                  <c:v>30.5</c:v>
                </c:pt>
                <c:pt idx="7">
                  <c:v>28.7</c:v>
                </c:pt>
                <c:pt idx="8">
                  <c:v>28.4</c:v>
                </c:pt>
                <c:pt idx="9">
                  <c:v>27.2</c:v>
                </c:pt>
                <c:pt idx="10">
                  <c:v>26.6</c:v>
                </c:pt>
                <c:pt idx="11">
                  <c:v>27.5</c:v>
                </c:pt>
                <c:pt idx="12">
                  <c:v>29.1</c:v>
                </c:pt>
                <c:pt idx="13">
                  <c:v>29</c:v>
                </c:pt>
                <c:pt idx="14">
                  <c:v>29.7</c:v>
                </c:pt>
                <c:pt idx="15">
                  <c:v>31.4</c:v>
                </c:pt>
                <c:pt idx="16">
                  <c:v>29.2</c:v>
                </c:pt>
                <c:pt idx="17">
                  <c:v>29.1</c:v>
                </c:pt>
                <c:pt idx="18">
                  <c:v>31.1</c:v>
                </c:pt>
                <c:pt idx="19">
                  <c:v>33.700000000000003</c:v>
                </c:pt>
                <c:pt idx="20">
                  <c:v>32.6</c:v>
                </c:pt>
                <c:pt idx="21">
                  <c:v>31</c:v>
                </c:pt>
                <c:pt idx="22">
                  <c:v>30.9</c:v>
                </c:pt>
                <c:pt idx="23">
                  <c:v>28.5</c:v>
                </c:pt>
                <c:pt idx="24">
                  <c:v>28.3</c:v>
                </c:pt>
                <c:pt idx="25">
                  <c:v>28.4</c:v>
                </c:pt>
                <c:pt idx="26">
                  <c:v>30.3</c:v>
                </c:pt>
                <c:pt idx="27">
                  <c:v>30.7</c:v>
                </c:pt>
                <c:pt idx="28">
                  <c:v>32.6</c:v>
                </c:pt>
                <c:pt idx="29">
                  <c:v>33</c:v>
                </c:pt>
                <c:pt idx="30">
                  <c:v>31.8</c:v>
                </c:pt>
                <c:pt idx="31">
                  <c:v>27.2</c:v>
                </c:pt>
                <c:pt idx="32">
                  <c:v>27.4</c:v>
                </c:pt>
                <c:pt idx="33">
                  <c:v>28</c:v>
                </c:pt>
                <c:pt idx="34">
                  <c:v>29.6</c:v>
                </c:pt>
                <c:pt idx="35">
                  <c:v>31.8</c:v>
                </c:pt>
                <c:pt idx="36">
                  <c:v>32.4</c:v>
                </c:pt>
                <c:pt idx="37">
                  <c:v>31.4</c:v>
                </c:pt>
                <c:pt idx="38">
                  <c:v>29.1</c:v>
                </c:pt>
                <c:pt idx="39">
                  <c:v>28.6</c:v>
                </c:pt>
                <c:pt idx="40">
                  <c:v>30.6</c:v>
                </c:pt>
                <c:pt idx="41">
                  <c:v>31.4</c:v>
                </c:pt>
                <c:pt idx="42">
                  <c:v>31</c:v>
                </c:pt>
                <c:pt idx="43">
                  <c:v>34.200000000000003</c:v>
                </c:pt>
                <c:pt idx="44">
                  <c:v>32.4</c:v>
                </c:pt>
                <c:pt idx="45">
                  <c:v>28.2</c:v>
                </c:pt>
                <c:pt idx="46">
                  <c:v>27.8</c:v>
                </c:pt>
                <c:pt idx="47">
                  <c:v>28.4</c:v>
                </c:pt>
                <c:pt idx="48">
                  <c:v>29</c:v>
                </c:pt>
                <c:pt idx="49">
                  <c:v>31.8</c:v>
                </c:pt>
                <c:pt idx="50">
                  <c:v>34.5</c:v>
                </c:pt>
                <c:pt idx="51">
                  <c:v>31.5</c:v>
                </c:pt>
                <c:pt idx="52">
                  <c:v>27.1</c:v>
                </c:pt>
                <c:pt idx="53">
                  <c:v>27.1</c:v>
                </c:pt>
                <c:pt idx="54">
                  <c:v>28.9</c:v>
                </c:pt>
                <c:pt idx="55">
                  <c:v>29</c:v>
                </c:pt>
                <c:pt idx="56">
                  <c:v>30.6</c:v>
                </c:pt>
                <c:pt idx="57">
                  <c:v>31.3</c:v>
                </c:pt>
                <c:pt idx="58">
                  <c:v>29</c:v>
                </c:pt>
                <c:pt idx="59">
                  <c:v>27.2</c:v>
                </c:pt>
                <c:pt idx="60">
                  <c:v>26.2</c:v>
                </c:pt>
                <c:pt idx="61">
                  <c:v>27.6</c:v>
                </c:pt>
                <c:pt idx="62">
                  <c:v>27.5</c:v>
                </c:pt>
                <c:pt idx="63">
                  <c:v>27.7</c:v>
                </c:pt>
                <c:pt idx="64">
                  <c:v>27.9</c:v>
                </c:pt>
                <c:pt idx="65">
                  <c:v>27.1</c:v>
                </c:pt>
                <c:pt idx="66">
                  <c:v>24.5</c:v>
                </c:pt>
                <c:pt idx="67">
                  <c:v>24.8</c:v>
                </c:pt>
                <c:pt idx="68">
                  <c:v>26.7</c:v>
                </c:pt>
                <c:pt idx="69">
                  <c:v>28.7</c:v>
                </c:pt>
                <c:pt idx="70">
                  <c:v>28.5</c:v>
                </c:pt>
                <c:pt idx="71">
                  <c:v>27.7</c:v>
                </c:pt>
                <c:pt idx="72">
                  <c:v>27.7</c:v>
                </c:pt>
                <c:pt idx="73">
                  <c:v>27.2</c:v>
                </c:pt>
                <c:pt idx="74">
                  <c:v>28.4</c:v>
                </c:pt>
                <c:pt idx="75">
                  <c:v>30.3</c:v>
                </c:pt>
                <c:pt idx="76">
                  <c:v>30.5</c:v>
                </c:pt>
                <c:pt idx="77">
                  <c:v>30.6</c:v>
                </c:pt>
                <c:pt idx="78">
                  <c:v>29.7</c:v>
                </c:pt>
                <c:pt idx="79">
                  <c:v>28.6</c:v>
                </c:pt>
                <c:pt idx="80">
                  <c:v>27.2</c:v>
                </c:pt>
                <c:pt idx="81">
                  <c:v>27.3</c:v>
                </c:pt>
                <c:pt idx="82">
                  <c:v>29.2</c:v>
                </c:pt>
                <c:pt idx="83">
                  <c:v>29</c:v>
                </c:pt>
                <c:pt idx="84">
                  <c:v>28.9</c:v>
                </c:pt>
                <c:pt idx="85">
                  <c:v>28.9</c:v>
                </c:pt>
                <c:pt idx="86">
                  <c:v>27.9</c:v>
                </c:pt>
                <c:pt idx="87">
                  <c:v>25.6</c:v>
                </c:pt>
                <c:pt idx="88">
                  <c:v>25.3</c:v>
                </c:pt>
                <c:pt idx="89">
                  <c:v>27</c:v>
                </c:pt>
                <c:pt idx="90">
                  <c:v>27.8</c:v>
                </c:pt>
                <c:pt idx="91">
                  <c:v>26.4</c:v>
                </c:pt>
                <c:pt idx="92">
                  <c:v>25.9</c:v>
                </c:pt>
                <c:pt idx="93">
                  <c:v>24.9</c:v>
                </c:pt>
                <c:pt idx="94">
                  <c:v>24.5</c:v>
                </c:pt>
                <c:pt idx="95">
                  <c:v>24.8</c:v>
                </c:pt>
                <c:pt idx="96">
                  <c:v>27.1</c:v>
                </c:pt>
                <c:pt idx="97">
                  <c:v>28.9</c:v>
                </c:pt>
                <c:pt idx="98">
                  <c:v>29.3</c:v>
                </c:pt>
                <c:pt idx="99">
                  <c:v>27.1</c:v>
                </c:pt>
                <c:pt idx="100">
                  <c:v>24.3</c:v>
                </c:pt>
                <c:pt idx="101">
                  <c:v>23.3</c:v>
                </c:pt>
                <c:pt idx="102">
                  <c:v>24.1</c:v>
                </c:pt>
                <c:pt idx="103">
                  <c:v>26</c:v>
                </c:pt>
                <c:pt idx="104">
                  <c:v>27.2</c:v>
                </c:pt>
                <c:pt idx="105">
                  <c:v>26.1</c:v>
                </c:pt>
                <c:pt idx="106">
                  <c:v>25</c:v>
                </c:pt>
                <c:pt idx="107">
                  <c:v>24.3</c:v>
                </c:pt>
                <c:pt idx="108">
                  <c:v>22.5</c:v>
                </c:pt>
                <c:pt idx="109">
                  <c:v>23.9</c:v>
                </c:pt>
                <c:pt idx="110">
                  <c:v>24.9</c:v>
                </c:pt>
                <c:pt idx="111">
                  <c:v>25.2</c:v>
                </c:pt>
                <c:pt idx="112">
                  <c:v>25.5</c:v>
                </c:pt>
                <c:pt idx="113">
                  <c:v>26.2</c:v>
                </c:pt>
                <c:pt idx="114">
                  <c:v>25.9</c:v>
                </c:pt>
                <c:pt idx="115">
                  <c:v>23.8</c:v>
                </c:pt>
                <c:pt idx="116">
                  <c:v>23.5</c:v>
                </c:pt>
                <c:pt idx="117">
                  <c:v>24.4</c:v>
                </c:pt>
                <c:pt idx="118">
                  <c:v>25.7</c:v>
                </c:pt>
                <c:pt idx="119">
                  <c:v>25.1</c:v>
                </c:pt>
                <c:pt idx="120">
                  <c:v>24.1</c:v>
                </c:pt>
                <c:pt idx="121">
                  <c:v>23.4</c:v>
                </c:pt>
                <c:pt idx="122">
                  <c:v>23.5</c:v>
                </c:pt>
                <c:pt idx="123">
                  <c:v>24.6</c:v>
                </c:pt>
                <c:pt idx="124">
                  <c:v>26.2</c:v>
                </c:pt>
                <c:pt idx="125">
                  <c:v>26.9</c:v>
                </c:pt>
                <c:pt idx="126">
                  <c:v>25.5</c:v>
                </c:pt>
                <c:pt idx="127">
                  <c:v>24.5</c:v>
                </c:pt>
                <c:pt idx="128">
                  <c:v>24</c:v>
                </c:pt>
                <c:pt idx="129">
                  <c:v>22.8</c:v>
                </c:pt>
                <c:pt idx="130">
                  <c:v>22.7</c:v>
                </c:pt>
                <c:pt idx="131">
                  <c:v>25</c:v>
                </c:pt>
                <c:pt idx="132">
                  <c:v>25.3</c:v>
                </c:pt>
                <c:pt idx="133">
                  <c:v>25.8</c:v>
                </c:pt>
                <c:pt idx="134">
                  <c:v>27.5</c:v>
                </c:pt>
                <c:pt idx="135">
                  <c:v>28.5</c:v>
                </c:pt>
                <c:pt idx="136">
                  <c:v>26.8</c:v>
                </c:pt>
                <c:pt idx="137">
                  <c:v>27.1</c:v>
                </c:pt>
                <c:pt idx="138">
                  <c:v>27.7</c:v>
                </c:pt>
                <c:pt idx="139">
                  <c:v>27.6</c:v>
                </c:pt>
                <c:pt idx="140">
                  <c:v>25.9</c:v>
                </c:pt>
                <c:pt idx="141">
                  <c:v>27</c:v>
                </c:pt>
                <c:pt idx="142">
                  <c:v>28.4</c:v>
                </c:pt>
                <c:pt idx="143">
                  <c:v>27.8</c:v>
                </c:pt>
                <c:pt idx="144">
                  <c:v>27.9</c:v>
                </c:pt>
                <c:pt idx="145">
                  <c:v>28.9</c:v>
                </c:pt>
                <c:pt idx="146">
                  <c:v>31.9</c:v>
                </c:pt>
                <c:pt idx="147">
                  <c:v>33.1</c:v>
                </c:pt>
                <c:pt idx="148">
                  <c:v>33.1</c:v>
                </c:pt>
                <c:pt idx="149">
                  <c:v>31.8</c:v>
                </c:pt>
                <c:pt idx="150">
                  <c:v>29.5</c:v>
                </c:pt>
                <c:pt idx="151">
                  <c:v>28.1</c:v>
                </c:pt>
                <c:pt idx="152">
                  <c:v>31</c:v>
                </c:pt>
                <c:pt idx="153">
                  <c:v>35.299999999999997</c:v>
                </c:pt>
                <c:pt idx="154">
                  <c:v>38.6</c:v>
                </c:pt>
                <c:pt idx="155">
                  <c:v>38.4</c:v>
                </c:pt>
                <c:pt idx="156">
                  <c:v>36.200000000000003</c:v>
                </c:pt>
                <c:pt idx="157">
                  <c:v>33.299999999999997</c:v>
                </c:pt>
                <c:pt idx="158">
                  <c:v>32</c:v>
                </c:pt>
                <c:pt idx="159">
                  <c:v>35.1</c:v>
                </c:pt>
                <c:pt idx="160">
                  <c:v>38.4</c:v>
                </c:pt>
                <c:pt idx="161">
                  <c:v>38.200000000000003</c:v>
                </c:pt>
                <c:pt idx="162">
                  <c:v>35.1</c:v>
                </c:pt>
                <c:pt idx="163">
                  <c:v>32.1</c:v>
                </c:pt>
                <c:pt idx="164">
                  <c:v>28.6</c:v>
                </c:pt>
                <c:pt idx="165">
                  <c:v>28.7</c:v>
                </c:pt>
                <c:pt idx="166">
                  <c:v>31.1</c:v>
                </c:pt>
                <c:pt idx="167">
                  <c:v>32</c:v>
                </c:pt>
                <c:pt idx="168">
                  <c:v>33.9</c:v>
                </c:pt>
                <c:pt idx="169">
                  <c:v>36.200000000000003</c:v>
                </c:pt>
                <c:pt idx="170">
                  <c:v>37.4</c:v>
                </c:pt>
                <c:pt idx="171">
                  <c:v>36</c:v>
                </c:pt>
                <c:pt idx="172">
                  <c:v>36.9</c:v>
                </c:pt>
                <c:pt idx="173">
                  <c:v>39.700000000000003</c:v>
                </c:pt>
                <c:pt idx="174">
                  <c:v>38.299999999999997</c:v>
                </c:pt>
                <c:pt idx="175">
                  <c:v>37.200000000000003</c:v>
                </c:pt>
                <c:pt idx="176">
                  <c:v>38.299999999999997</c:v>
                </c:pt>
                <c:pt idx="177">
                  <c:v>39.1</c:v>
                </c:pt>
                <c:pt idx="178">
                  <c:v>37.299999999999997</c:v>
                </c:pt>
                <c:pt idx="179">
                  <c:v>38.1</c:v>
                </c:pt>
                <c:pt idx="180">
                  <c:v>41.1</c:v>
                </c:pt>
                <c:pt idx="181">
                  <c:v>40.200000000000003</c:v>
                </c:pt>
                <c:pt idx="182">
                  <c:v>41.4</c:v>
                </c:pt>
                <c:pt idx="183">
                  <c:v>42.6</c:v>
                </c:pt>
                <c:pt idx="184">
                  <c:v>40.299999999999997</c:v>
                </c:pt>
                <c:pt idx="185">
                  <c:v>39.700000000000003</c:v>
                </c:pt>
                <c:pt idx="186">
                  <c:v>40.700000000000003</c:v>
                </c:pt>
                <c:pt idx="187">
                  <c:v>43.5</c:v>
                </c:pt>
                <c:pt idx="188">
                  <c:v>43.5</c:v>
                </c:pt>
                <c:pt idx="189">
                  <c:v>44.5</c:v>
                </c:pt>
                <c:pt idx="190">
                  <c:v>45.8</c:v>
                </c:pt>
                <c:pt idx="191">
                  <c:v>43.8</c:v>
                </c:pt>
                <c:pt idx="192">
                  <c:v>41.5</c:v>
                </c:pt>
                <c:pt idx="193">
                  <c:v>41.2</c:v>
                </c:pt>
                <c:pt idx="194">
                  <c:v>43.3</c:v>
                </c:pt>
                <c:pt idx="195">
                  <c:v>44.3</c:v>
                </c:pt>
                <c:pt idx="196">
                  <c:v>44.8</c:v>
                </c:pt>
                <c:pt idx="197">
                  <c:v>43.7</c:v>
                </c:pt>
                <c:pt idx="198">
                  <c:v>44.6</c:v>
                </c:pt>
                <c:pt idx="199">
                  <c:v>44.4</c:v>
                </c:pt>
                <c:pt idx="200">
                  <c:v>45.1</c:v>
                </c:pt>
                <c:pt idx="201">
                  <c:v>46.7</c:v>
                </c:pt>
                <c:pt idx="202">
                  <c:v>45.7</c:v>
                </c:pt>
                <c:pt idx="203">
                  <c:v>45.1</c:v>
                </c:pt>
                <c:pt idx="204">
                  <c:v>44.1</c:v>
                </c:pt>
                <c:pt idx="205">
                  <c:v>43</c:v>
                </c:pt>
                <c:pt idx="206">
                  <c:v>42.9</c:v>
                </c:pt>
                <c:pt idx="207">
                  <c:v>44.3</c:v>
                </c:pt>
                <c:pt idx="208">
                  <c:v>46.7</c:v>
                </c:pt>
                <c:pt idx="209">
                  <c:v>45.7</c:v>
                </c:pt>
                <c:pt idx="210">
                  <c:v>45.6</c:v>
                </c:pt>
                <c:pt idx="211">
                  <c:v>45</c:v>
                </c:pt>
                <c:pt idx="212">
                  <c:v>43.1</c:v>
                </c:pt>
                <c:pt idx="213">
                  <c:v>39.700000000000003</c:v>
                </c:pt>
                <c:pt idx="214">
                  <c:v>40</c:v>
                </c:pt>
                <c:pt idx="215">
                  <c:v>41.7</c:v>
                </c:pt>
                <c:pt idx="216">
                  <c:v>39.299999999999997</c:v>
                </c:pt>
                <c:pt idx="217">
                  <c:v>38.799999999999997</c:v>
                </c:pt>
                <c:pt idx="218">
                  <c:v>37.9</c:v>
                </c:pt>
                <c:pt idx="219">
                  <c:v>37.700000000000003</c:v>
                </c:pt>
                <c:pt idx="220">
                  <c:v>39.200000000000003</c:v>
                </c:pt>
                <c:pt idx="221">
                  <c:v>41.1</c:v>
                </c:pt>
                <c:pt idx="222">
                  <c:v>44.7</c:v>
                </c:pt>
                <c:pt idx="223">
                  <c:v>44.7</c:v>
                </c:pt>
                <c:pt idx="224">
                  <c:v>45.1</c:v>
                </c:pt>
                <c:pt idx="225">
                  <c:v>45.8</c:v>
                </c:pt>
                <c:pt idx="226">
                  <c:v>44.5</c:v>
                </c:pt>
                <c:pt idx="227">
                  <c:v>41.9</c:v>
                </c:pt>
                <c:pt idx="228">
                  <c:v>41.4</c:v>
                </c:pt>
                <c:pt idx="229">
                  <c:v>41.9</c:v>
                </c:pt>
                <c:pt idx="230">
                  <c:v>40.9</c:v>
                </c:pt>
                <c:pt idx="231">
                  <c:v>39.6</c:v>
                </c:pt>
                <c:pt idx="232">
                  <c:v>38.299999999999997</c:v>
                </c:pt>
                <c:pt idx="233">
                  <c:v>38.5</c:v>
                </c:pt>
                <c:pt idx="234">
                  <c:v>39.9</c:v>
                </c:pt>
                <c:pt idx="235">
                  <c:v>41.7</c:v>
                </c:pt>
                <c:pt idx="236">
                  <c:v>44.4</c:v>
                </c:pt>
                <c:pt idx="237">
                  <c:v>44.5</c:v>
                </c:pt>
                <c:pt idx="238">
                  <c:v>43.3</c:v>
                </c:pt>
                <c:pt idx="239">
                  <c:v>43.7</c:v>
                </c:pt>
                <c:pt idx="240">
                  <c:v>40.799999999999997</c:v>
                </c:pt>
                <c:pt idx="241">
                  <c:v>36.4</c:v>
                </c:pt>
                <c:pt idx="242">
                  <c:v>35.1</c:v>
                </c:pt>
                <c:pt idx="243">
                  <c:v>36.6</c:v>
                </c:pt>
                <c:pt idx="244">
                  <c:v>37.299999999999997</c:v>
                </c:pt>
                <c:pt idx="245">
                  <c:v>39</c:v>
                </c:pt>
                <c:pt idx="246">
                  <c:v>39.700000000000003</c:v>
                </c:pt>
                <c:pt idx="247">
                  <c:v>37.6</c:v>
                </c:pt>
                <c:pt idx="248">
                  <c:v>35</c:v>
                </c:pt>
                <c:pt idx="249">
                  <c:v>35.6</c:v>
                </c:pt>
                <c:pt idx="250">
                  <c:v>34.9</c:v>
                </c:pt>
                <c:pt idx="251">
                  <c:v>35.9</c:v>
                </c:pt>
                <c:pt idx="252">
                  <c:v>34.4</c:v>
                </c:pt>
                <c:pt idx="253">
                  <c:v>35.4</c:v>
                </c:pt>
                <c:pt idx="254">
                  <c:v>33</c:v>
                </c:pt>
                <c:pt idx="255">
                  <c:v>31.7</c:v>
                </c:pt>
                <c:pt idx="256">
                  <c:v>32.5</c:v>
                </c:pt>
                <c:pt idx="257">
                  <c:v>34.299999999999997</c:v>
                </c:pt>
                <c:pt idx="258">
                  <c:v>33.799999999999997</c:v>
                </c:pt>
                <c:pt idx="259">
                  <c:v>34.1</c:v>
                </c:pt>
                <c:pt idx="260">
                  <c:v>33.9</c:v>
                </c:pt>
                <c:pt idx="261">
                  <c:v>31.6</c:v>
                </c:pt>
                <c:pt idx="262">
                  <c:v>28.5</c:v>
                </c:pt>
                <c:pt idx="263">
                  <c:v>28.2</c:v>
                </c:pt>
                <c:pt idx="264">
                  <c:v>31</c:v>
                </c:pt>
                <c:pt idx="265">
                  <c:v>32.799999999999997</c:v>
                </c:pt>
                <c:pt idx="266">
                  <c:v>34.1</c:v>
                </c:pt>
                <c:pt idx="267">
                  <c:v>34.1</c:v>
                </c:pt>
                <c:pt idx="268">
                  <c:v>32.200000000000003</c:v>
                </c:pt>
                <c:pt idx="269">
                  <c:v>31</c:v>
                </c:pt>
                <c:pt idx="270">
                  <c:v>32.299999999999997</c:v>
                </c:pt>
                <c:pt idx="271">
                  <c:v>33</c:v>
                </c:pt>
                <c:pt idx="272">
                  <c:v>32.4</c:v>
                </c:pt>
                <c:pt idx="273">
                  <c:v>32.299999999999997</c:v>
                </c:pt>
                <c:pt idx="274">
                  <c:v>32.200000000000003</c:v>
                </c:pt>
                <c:pt idx="275">
                  <c:v>31.4</c:v>
                </c:pt>
                <c:pt idx="276">
                  <c:v>30.3</c:v>
                </c:pt>
                <c:pt idx="277">
                  <c:v>30.3</c:v>
                </c:pt>
                <c:pt idx="278">
                  <c:v>32.700000000000003</c:v>
                </c:pt>
                <c:pt idx="279">
                  <c:v>34</c:v>
                </c:pt>
                <c:pt idx="280">
                  <c:v>34.9</c:v>
                </c:pt>
                <c:pt idx="281">
                  <c:v>33.799999999999997</c:v>
                </c:pt>
                <c:pt idx="282">
                  <c:v>33.1</c:v>
                </c:pt>
                <c:pt idx="283">
                  <c:v>32.1</c:v>
                </c:pt>
                <c:pt idx="284">
                  <c:v>32.4</c:v>
                </c:pt>
                <c:pt idx="285">
                  <c:v>33.200000000000003</c:v>
                </c:pt>
                <c:pt idx="286">
                  <c:v>32.4</c:v>
                </c:pt>
                <c:pt idx="287">
                  <c:v>32.200000000000003</c:v>
                </c:pt>
                <c:pt idx="288">
                  <c:v>31.5</c:v>
                </c:pt>
                <c:pt idx="289">
                  <c:v>29</c:v>
                </c:pt>
                <c:pt idx="290">
                  <c:v>26.8</c:v>
                </c:pt>
                <c:pt idx="291">
                  <c:v>28.5</c:v>
                </c:pt>
                <c:pt idx="292">
                  <c:v>30.6</c:v>
                </c:pt>
                <c:pt idx="293">
                  <c:v>31</c:v>
                </c:pt>
                <c:pt idx="294">
                  <c:v>31.5</c:v>
                </c:pt>
                <c:pt idx="295">
                  <c:v>30.8</c:v>
                </c:pt>
                <c:pt idx="296">
                  <c:v>29.1</c:v>
                </c:pt>
                <c:pt idx="297">
                  <c:v>26.4</c:v>
                </c:pt>
                <c:pt idx="298">
                  <c:v>26.6</c:v>
                </c:pt>
                <c:pt idx="299">
                  <c:v>30.2</c:v>
                </c:pt>
                <c:pt idx="300">
                  <c:v>31.3</c:v>
                </c:pt>
                <c:pt idx="301">
                  <c:v>30.7</c:v>
                </c:pt>
                <c:pt idx="302">
                  <c:v>29.5</c:v>
                </c:pt>
                <c:pt idx="303">
                  <c:v>25.3</c:v>
                </c:pt>
                <c:pt idx="304">
                  <c:v>23</c:v>
                </c:pt>
                <c:pt idx="305">
                  <c:v>24.5</c:v>
                </c:pt>
                <c:pt idx="306">
                  <c:v>25.7</c:v>
                </c:pt>
                <c:pt idx="307">
                  <c:v>24.5</c:v>
                </c:pt>
                <c:pt idx="308">
                  <c:v>24.5</c:v>
                </c:pt>
                <c:pt idx="309">
                  <c:v>25.7</c:v>
                </c:pt>
                <c:pt idx="310">
                  <c:v>24.5</c:v>
                </c:pt>
                <c:pt idx="311">
                  <c:v>22.8</c:v>
                </c:pt>
                <c:pt idx="312">
                  <c:v>23.6</c:v>
                </c:pt>
                <c:pt idx="313">
                  <c:v>26.3</c:v>
                </c:pt>
                <c:pt idx="314">
                  <c:v>27.4</c:v>
                </c:pt>
                <c:pt idx="315">
                  <c:v>28.1</c:v>
                </c:pt>
                <c:pt idx="316">
                  <c:v>27</c:v>
                </c:pt>
                <c:pt idx="317">
                  <c:v>25</c:v>
                </c:pt>
                <c:pt idx="318">
                  <c:v>23.7</c:v>
                </c:pt>
                <c:pt idx="319">
                  <c:v>24.1</c:v>
                </c:pt>
                <c:pt idx="320">
                  <c:v>26</c:v>
                </c:pt>
                <c:pt idx="321">
                  <c:v>27</c:v>
                </c:pt>
                <c:pt idx="322">
                  <c:v>26.4</c:v>
                </c:pt>
                <c:pt idx="323">
                  <c:v>26.3</c:v>
                </c:pt>
                <c:pt idx="324">
                  <c:v>26.5</c:v>
                </c:pt>
                <c:pt idx="325">
                  <c:v>25.2</c:v>
                </c:pt>
                <c:pt idx="326">
                  <c:v>25.7</c:v>
                </c:pt>
                <c:pt idx="327">
                  <c:v>25.5</c:v>
                </c:pt>
                <c:pt idx="328">
                  <c:v>26.4</c:v>
                </c:pt>
                <c:pt idx="329">
                  <c:v>25.4</c:v>
                </c:pt>
                <c:pt idx="330">
                  <c:v>23.2</c:v>
                </c:pt>
                <c:pt idx="331">
                  <c:v>23.8</c:v>
                </c:pt>
                <c:pt idx="332">
                  <c:v>24.3</c:v>
                </c:pt>
                <c:pt idx="333">
                  <c:v>25.3</c:v>
                </c:pt>
                <c:pt idx="334">
                  <c:v>30.3</c:v>
                </c:pt>
                <c:pt idx="335">
                  <c:v>30.9</c:v>
                </c:pt>
                <c:pt idx="336">
                  <c:v>30.1</c:v>
                </c:pt>
                <c:pt idx="337">
                  <c:v>30</c:v>
                </c:pt>
                <c:pt idx="338">
                  <c:v>28.8</c:v>
                </c:pt>
                <c:pt idx="339">
                  <c:v>27.8</c:v>
                </c:pt>
                <c:pt idx="340">
                  <c:v>28.3</c:v>
                </c:pt>
                <c:pt idx="341">
                  <c:v>31.6</c:v>
                </c:pt>
                <c:pt idx="342">
                  <c:v>31.5</c:v>
                </c:pt>
                <c:pt idx="343">
                  <c:v>29.7</c:v>
                </c:pt>
                <c:pt idx="344">
                  <c:v>27.5</c:v>
                </c:pt>
                <c:pt idx="345">
                  <c:v>26.1</c:v>
                </c:pt>
                <c:pt idx="346">
                  <c:v>25.3</c:v>
                </c:pt>
                <c:pt idx="347">
                  <c:v>27.5</c:v>
                </c:pt>
                <c:pt idx="348">
                  <c:v>31.8</c:v>
                </c:pt>
                <c:pt idx="349">
                  <c:v>32.6</c:v>
                </c:pt>
                <c:pt idx="350">
                  <c:v>34.4</c:v>
                </c:pt>
                <c:pt idx="351">
                  <c:v>33</c:v>
                </c:pt>
                <c:pt idx="352">
                  <c:v>30.1</c:v>
                </c:pt>
                <c:pt idx="353">
                  <c:v>28.6</c:v>
                </c:pt>
                <c:pt idx="354">
                  <c:v>27.6</c:v>
                </c:pt>
                <c:pt idx="355">
                  <c:v>27.3</c:v>
                </c:pt>
                <c:pt idx="356">
                  <c:v>26.2</c:v>
                </c:pt>
                <c:pt idx="357">
                  <c:v>25.7</c:v>
                </c:pt>
                <c:pt idx="358">
                  <c:v>28.9</c:v>
                </c:pt>
                <c:pt idx="359">
                  <c:v>28.8</c:v>
                </c:pt>
                <c:pt idx="360">
                  <c:v>28.4</c:v>
                </c:pt>
                <c:pt idx="361">
                  <c:v>26.5</c:v>
                </c:pt>
                <c:pt idx="362">
                  <c:v>27.2</c:v>
                </c:pt>
                <c:pt idx="363">
                  <c:v>27.5</c:v>
                </c:pt>
                <c:pt idx="364">
                  <c:v>27.7</c:v>
                </c:pt>
              </c:numCache>
            </c:numRef>
          </c:val>
          <c:smooth val="0"/>
          <c:extLst>
            <c:ext xmlns:c16="http://schemas.microsoft.com/office/drawing/2014/chart" uri="{C3380CC4-5D6E-409C-BE32-E72D297353CC}">
              <c16:uniqueId val="{00000003-5405-49DA-9635-846E3597DE45}"/>
            </c:ext>
          </c:extLst>
        </c:ser>
        <c:ser>
          <c:idx val="1"/>
          <c:order val="1"/>
          <c:tx>
            <c:strRef>
              <c:f>Sheet1!$D$2</c:f>
              <c:strCache>
                <c:ptCount val="1"/>
                <c:pt idx="0">
                  <c:v>2021</c:v>
                </c:pt>
              </c:strCache>
            </c:strRef>
          </c:tx>
          <c:spPr>
            <a:ln w="28575" cap="rnd">
              <a:noFill/>
              <a:round/>
            </a:ln>
            <a:effectLst/>
          </c:spPr>
          <c:marker>
            <c:symbol val="none"/>
          </c:marker>
          <c:trendline>
            <c:name>2021 YTD</c:name>
            <c:spPr>
              <a:ln w="38100" cap="rnd">
                <a:solidFill>
                  <a:schemeClr val="accent2"/>
                </a:solidFill>
                <a:prstDash val="solid"/>
              </a:ln>
              <a:effectLst/>
            </c:spPr>
            <c:trendlineType val="movingAvg"/>
            <c:period val="7"/>
            <c:dispRSqr val="0"/>
            <c:dispEq val="0"/>
          </c:trendline>
          <c:cat>
            <c:numRef>
              <c:f>Sheet1!$B$3:$B$367</c:f>
              <c:numCache>
                <c:formatCode>m/d;@</c:formatCode>
                <c:ptCount val="365"/>
                <c:pt idx="0">
                  <c:v>44197</c:v>
                </c:pt>
                <c:pt idx="1">
                  <c:v>44198</c:v>
                </c:pt>
                <c:pt idx="2">
                  <c:v>44199</c:v>
                </c:pt>
                <c:pt idx="3">
                  <c:v>44200</c:v>
                </c:pt>
                <c:pt idx="4">
                  <c:v>44201</c:v>
                </c:pt>
                <c:pt idx="5">
                  <c:v>44202</c:v>
                </c:pt>
                <c:pt idx="6">
                  <c:v>44203</c:v>
                </c:pt>
                <c:pt idx="7">
                  <c:v>44204</c:v>
                </c:pt>
                <c:pt idx="8">
                  <c:v>44205</c:v>
                </c:pt>
                <c:pt idx="9">
                  <c:v>44206</c:v>
                </c:pt>
                <c:pt idx="10">
                  <c:v>44207</c:v>
                </c:pt>
                <c:pt idx="11">
                  <c:v>44208</c:v>
                </c:pt>
                <c:pt idx="12">
                  <c:v>44209</c:v>
                </c:pt>
                <c:pt idx="13">
                  <c:v>44210</c:v>
                </c:pt>
                <c:pt idx="14">
                  <c:v>44211</c:v>
                </c:pt>
                <c:pt idx="15">
                  <c:v>44212</c:v>
                </c:pt>
                <c:pt idx="16">
                  <c:v>44213</c:v>
                </c:pt>
                <c:pt idx="17">
                  <c:v>44214</c:v>
                </c:pt>
                <c:pt idx="18">
                  <c:v>44215</c:v>
                </c:pt>
                <c:pt idx="19">
                  <c:v>44216</c:v>
                </c:pt>
                <c:pt idx="20">
                  <c:v>44217</c:v>
                </c:pt>
                <c:pt idx="21">
                  <c:v>44218</c:v>
                </c:pt>
                <c:pt idx="22">
                  <c:v>44219</c:v>
                </c:pt>
                <c:pt idx="23">
                  <c:v>44220</c:v>
                </c:pt>
                <c:pt idx="24">
                  <c:v>44221</c:v>
                </c:pt>
                <c:pt idx="25">
                  <c:v>44222</c:v>
                </c:pt>
                <c:pt idx="26">
                  <c:v>44223</c:v>
                </c:pt>
                <c:pt idx="27">
                  <c:v>44224</c:v>
                </c:pt>
                <c:pt idx="28">
                  <c:v>44225</c:v>
                </c:pt>
                <c:pt idx="29">
                  <c:v>44226</c:v>
                </c:pt>
                <c:pt idx="30">
                  <c:v>44227</c:v>
                </c:pt>
                <c:pt idx="31">
                  <c:v>44228</c:v>
                </c:pt>
                <c:pt idx="32">
                  <c:v>44229</c:v>
                </c:pt>
                <c:pt idx="33">
                  <c:v>44230</c:v>
                </c:pt>
                <c:pt idx="34">
                  <c:v>44231</c:v>
                </c:pt>
                <c:pt idx="35">
                  <c:v>44232</c:v>
                </c:pt>
                <c:pt idx="36">
                  <c:v>44233</c:v>
                </c:pt>
                <c:pt idx="37">
                  <c:v>44234</c:v>
                </c:pt>
                <c:pt idx="38">
                  <c:v>44235</c:v>
                </c:pt>
                <c:pt idx="39">
                  <c:v>44236</c:v>
                </c:pt>
                <c:pt idx="40">
                  <c:v>44237</c:v>
                </c:pt>
                <c:pt idx="41">
                  <c:v>44238</c:v>
                </c:pt>
                <c:pt idx="42">
                  <c:v>44239</c:v>
                </c:pt>
                <c:pt idx="43">
                  <c:v>44240</c:v>
                </c:pt>
                <c:pt idx="44">
                  <c:v>44241</c:v>
                </c:pt>
                <c:pt idx="45">
                  <c:v>44242</c:v>
                </c:pt>
                <c:pt idx="46">
                  <c:v>44243</c:v>
                </c:pt>
                <c:pt idx="47">
                  <c:v>44244</c:v>
                </c:pt>
                <c:pt idx="48">
                  <c:v>44245</c:v>
                </c:pt>
                <c:pt idx="49">
                  <c:v>44246</c:v>
                </c:pt>
                <c:pt idx="50">
                  <c:v>44247</c:v>
                </c:pt>
                <c:pt idx="51">
                  <c:v>44248</c:v>
                </c:pt>
                <c:pt idx="52">
                  <c:v>44249</c:v>
                </c:pt>
                <c:pt idx="53">
                  <c:v>44250</c:v>
                </c:pt>
                <c:pt idx="54">
                  <c:v>44251</c:v>
                </c:pt>
                <c:pt idx="55">
                  <c:v>44252</c:v>
                </c:pt>
                <c:pt idx="56">
                  <c:v>44253</c:v>
                </c:pt>
                <c:pt idx="57">
                  <c:v>44254</c:v>
                </c:pt>
                <c:pt idx="58">
                  <c:v>44255</c:v>
                </c:pt>
                <c:pt idx="59">
                  <c:v>44256</c:v>
                </c:pt>
                <c:pt idx="60">
                  <c:v>44257</c:v>
                </c:pt>
                <c:pt idx="61">
                  <c:v>44258</c:v>
                </c:pt>
                <c:pt idx="62">
                  <c:v>44259</c:v>
                </c:pt>
                <c:pt idx="63">
                  <c:v>44260</c:v>
                </c:pt>
                <c:pt idx="64">
                  <c:v>44261</c:v>
                </c:pt>
                <c:pt idx="65">
                  <c:v>44262</c:v>
                </c:pt>
                <c:pt idx="66">
                  <c:v>44263</c:v>
                </c:pt>
                <c:pt idx="67">
                  <c:v>44264</c:v>
                </c:pt>
                <c:pt idx="68">
                  <c:v>44265</c:v>
                </c:pt>
                <c:pt idx="69">
                  <c:v>44266</c:v>
                </c:pt>
                <c:pt idx="70">
                  <c:v>44267</c:v>
                </c:pt>
                <c:pt idx="71">
                  <c:v>44268</c:v>
                </c:pt>
                <c:pt idx="72">
                  <c:v>44269</c:v>
                </c:pt>
                <c:pt idx="73">
                  <c:v>44270</c:v>
                </c:pt>
                <c:pt idx="74">
                  <c:v>44271</c:v>
                </c:pt>
                <c:pt idx="75">
                  <c:v>44272</c:v>
                </c:pt>
                <c:pt idx="76">
                  <c:v>44273</c:v>
                </c:pt>
                <c:pt idx="77">
                  <c:v>44274</c:v>
                </c:pt>
                <c:pt idx="78">
                  <c:v>44275</c:v>
                </c:pt>
                <c:pt idx="79">
                  <c:v>44276</c:v>
                </c:pt>
                <c:pt idx="80">
                  <c:v>44277</c:v>
                </c:pt>
                <c:pt idx="81">
                  <c:v>44278</c:v>
                </c:pt>
                <c:pt idx="82">
                  <c:v>44279</c:v>
                </c:pt>
                <c:pt idx="83">
                  <c:v>44280</c:v>
                </c:pt>
                <c:pt idx="84">
                  <c:v>44281</c:v>
                </c:pt>
                <c:pt idx="85">
                  <c:v>44282</c:v>
                </c:pt>
                <c:pt idx="86">
                  <c:v>44283</c:v>
                </c:pt>
                <c:pt idx="87">
                  <c:v>44284</c:v>
                </c:pt>
                <c:pt idx="88">
                  <c:v>44285</c:v>
                </c:pt>
                <c:pt idx="89">
                  <c:v>44286</c:v>
                </c:pt>
                <c:pt idx="90">
                  <c:v>44287</c:v>
                </c:pt>
                <c:pt idx="91">
                  <c:v>44288</c:v>
                </c:pt>
                <c:pt idx="92">
                  <c:v>44289</c:v>
                </c:pt>
                <c:pt idx="93">
                  <c:v>44290</c:v>
                </c:pt>
                <c:pt idx="94">
                  <c:v>44291</c:v>
                </c:pt>
                <c:pt idx="95">
                  <c:v>44292</c:v>
                </c:pt>
                <c:pt idx="96">
                  <c:v>44293</c:v>
                </c:pt>
                <c:pt idx="97">
                  <c:v>44294</c:v>
                </c:pt>
                <c:pt idx="98">
                  <c:v>44295</c:v>
                </c:pt>
                <c:pt idx="99">
                  <c:v>44296</c:v>
                </c:pt>
                <c:pt idx="100">
                  <c:v>44297</c:v>
                </c:pt>
                <c:pt idx="101">
                  <c:v>44298</c:v>
                </c:pt>
                <c:pt idx="102">
                  <c:v>44299</c:v>
                </c:pt>
                <c:pt idx="103">
                  <c:v>44300</c:v>
                </c:pt>
                <c:pt idx="104">
                  <c:v>44301</c:v>
                </c:pt>
                <c:pt idx="105">
                  <c:v>44302</c:v>
                </c:pt>
                <c:pt idx="106">
                  <c:v>44303</c:v>
                </c:pt>
                <c:pt idx="107">
                  <c:v>44304</c:v>
                </c:pt>
                <c:pt idx="108">
                  <c:v>44305</c:v>
                </c:pt>
                <c:pt idx="109">
                  <c:v>44306</c:v>
                </c:pt>
                <c:pt idx="110">
                  <c:v>44307</c:v>
                </c:pt>
                <c:pt idx="111">
                  <c:v>44308</c:v>
                </c:pt>
                <c:pt idx="112">
                  <c:v>44309</c:v>
                </c:pt>
                <c:pt idx="113">
                  <c:v>44310</c:v>
                </c:pt>
                <c:pt idx="114">
                  <c:v>44311</c:v>
                </c:pt>
                <c:pt idx="115">
                  <c:v>44312</c:v>
                </c:pt>
                <c:pt idx="116">
                  <c:v>44313</c:v>
                </c:pt>
                <c:pt idx="117">
                  <c:v>44314</c:v>
                </c:pt>
                <c:pt idx="118">
                  <c:v>44315</c:v>
                </c:pt>
                <c:pt idx="119">
                  <c:v>44316</c:v>
                </c:pt>
                <c:pt idx="120">
                  <c:v>44317</c:v>
                </c:pt>
                <c:pt idx="121">
                  <c:v>44318</c:v>
                </c:pt>
                <c:pt idx="122">
                  <c:v>44319</c:v>
                </c:pt>
                <c:pt idx="123">
                  <c:v>44320</c:v>
                </c:pt>
                <c:pt idx="124">
                  <c:v>44321</c:v>
                </c:pt>
                <c:pt idx="125">
                  <c:v>44322</c:v>
                </c:pt>
                <c:pt idx="126">
                  <c:v>44323</c:v>
                </c:pt>
                <c:pt idx="127">
                  <c:v>44324</c:v>
                </c:pt>
                <c:pt idx="128">
                  <c:v>44325</c:v>
                </c:pt>
                <c:pt idx="129">
                  <c:v>44326</c:v>
                </c:pt>
                <c:pt idx="130">
                  <c:v>44327</c:v>
                </c:pt>
                <c:pt idx="131">
                  <c:v>44328</c:v>
                </c:pt>
                <c:pt idx="132">
                  <c:v>44329</c:v>
                </c:pt>
                <c:pt idx="133">
                  <c:v>44330</c:v>
                </c:pt>
                <c:pt idx="134">
                  <c:v>44331</c:v>
                </c:pt>
                <c:pt idx="135">
                  <c:v>44332</c:v>
                </c:pt>
                <c:pt idx="136">
                  <c:v>44333</c:v>
                </c:pt>
                <c:pt idx="137">
                  <c:v>44334</c:v>
                </c:pt>
                <c:pt idx="138">
                  <c:v>44335</c:v>
                </c:pt>
                <c:pt idx="139">
                  <c:v>44336</c:v>
                </c:pt>
                <c:pt idx="140">
                  <c:v>44337</c:v>
                </c:pt>
                <c:pt idx="141">
                  <c:v>44338</c:v>
                </c:pt>
                <c:pt idx="142">
                  <c:v>44339</c:v>
                </c:pt>
                <c:pt idx="143">
                  <c:v>44340</c:v>
                </c:pt>
                <c:pt idx="144">
                  <c:v>44341</c:v>
                </c:pt>
                <c:pt idx="145">
                  <c:v>44342</c:v>
                </c:pt>
                <c:pt idx="146">
                  <c:v>44343</c:v>
                </c:pt>
                <c:pt idx="147">
                  <c:v>44344</c:v>
                </c:pt>
                <c:pt idx="148">
                  <c:v>44345</c:v>
                </c:pt>
                <c:pt idx="149">
                  <c:v>44346</c:v>
                </c:pt>
                <c:pt idx="150">
                  <c:v>44347</c:v>
                </c:pt>
                <c:pt idx="151">
                  <c:v>44348</c:v>
                </c:pt>
                <c:pt idx="152">
                  <c:v>44349</c:v>
                </c:pt>
                <c:pt idx="153">
                  <c:v>44350</c:v>
                </c:pt>
                <c:pt idx="154">
                  <c:v>44351</c:v>
                </c:pt>
                <c:pt idx="155">
                  <c:v>44352</c:v>
                </c:pt>
                <c:pt idx="156">
                  <c:v>44353</c:v>
                </c:pt>
                <c:pt idx="157">
                  <c:v>44354</c:v>
                </c:pt>
                <c:pt idx="158">
                  <c:v>44355</c:v>
                </c:pt>
                <c:pt idx="159">
                  <c:v>44356</c:v>
                </c:pt>
                <c:pt idx="160">
                  <c:v>44357</c:v>
                </c:pt>
                <c:pt idx="161">
                  <c:v>44358</c:v>
                </c:pt>
                <c:pt idx="162">
                  <c:v>44359</c:v>
                </c:pt>
                <c:pt idx="163">
                  <c:v>44360</c:v>
                </c:pt>
                <c:pt idx="164">
                  <c:v>44361</c:v>
                </c:pt>
                <c:pt idx="165">
                  <c:v>44362</c:v>
                </c:pt>
                <c:pt idx="166">
                  <c:v>44363</c:v>
                </c:pt>
                <c:pt idx="167">
                  <c:v>44364</c:v>
                </c:pt>
                <c:pt idx="168">
                  <c:v>44365</c:v>
                </c:pt>
                <c:pt idx="169">
                  <c:v>44366</c:v>
                </c:pt>
                <c:pt idx="170">
                  <c:v>44367</c:v>
                </c:pt>
                <c:pt idx="171">
                  <c:v>44368</c:v>
                </c:pt>
                <c:pt idx="172">
                  <c:v>44369</c:v>
                </c:pt>
                <c:pt idx="173">
                  <c:v>44370</c:v>
                </c:pt>
                <c:pt idx="174">
                  <c:v>44371</c:v>
                </c:pt>
                <c:pt idx="175">
                  <c:v>44372</c:v>
                </c:pt>
                <c:pt idx="176">
                  <c:v>44373</c:v>
                </c:pt>
                <c:pt idx="177">
                  <c:v>44374</c:v>
                </c:pt>
                <c:pt idx="178">
                  <c:v>44375</c:v>
                </c:pt>
                <c:pt idx="179">
                  <c:v>44376</c:v>
                </c:pt>
                <c:pt idx="180">
                  <c:v>44377</c:v>
                </c:pt>
                <c:pt idx="181">
                  <c:v>44378</c:v>
                </c:pt>
                <c:pt idx="182">
                  <c:v>44379</c:v>
                </c:pt>
                <c:pt idx="183">
                  <c:v>44380</c:v>
                </c:pt>
                <c:pt idx="184">
                  <c:v>44381</c:v>
                </c:pt>
                <c:pt idx="185">
                  <c:v>44382</c:v>
                </c:pt>
                <c:pt idx="186">
                  <c:v>44383</c:v>
                </c:pt>
                <c:pt idx="187">
                  <c:v>44384</c:v>
                </c:pt>
                <c:pt idx="188">
                  <c:v>44385</c:v>
                </c:pt>
                <c:pt idx="189">
                  <c:v>44386</c:v>
                </c:pt>
                <c:pt idx="190">
                  <c:v>44387</c:v>
                </c:pt>
                <c:pt idx="191">
                  <c:v>44388</c:v>
                </c:pt>
                <c:pt idx="192">
                  <c:v>44389</c:v>
                </c:pt>
                <c:pt idx="193">
                  <c:v>44390</c:v>
                </c:pt>
                <c:pt idx="194">
                  <c:v>44391</c:v>
                </c:pt>
                <c:pt idx="195">
                  <c:v>44392</c:v>
                </c:pt>
                <c:pt idx="196">
                  <c:v>44393</c:v>
                </c:pt>
                <c:pt idx="197">
                  <c:v>44394</c:v>
                </c:pt>
                <c:pt idx="198">
                  <c:v>44395</c:v>
                </c:pt>
                <c:pt idx="199">
                  <c:v>44396</c:v>
                </c:pt>
                <c:pt idx="200">
                  <c:v>44397</c:v>
                </c:pt>
                <c:pt idx="201">
                  <c:v>44398</c:v>
                </c:pt>
                <c:pt idx="202">
                  <c:v>44399</c:v>
                </c:pt>
                <c:pt idx="203">
                  <c:v>44400</c:v>
                </c:pt>
                <c:pt idx="204">
                  <c:v>44401</c:v>
                </c:pt>
                <c:pt idx="205">
                  <c:v>44402</c:v>
                </c:pt>
                <c:pt idx="206">
                  <c:v>44403</c:v>
                </c:pt>
                <c:pt idx="207">
                  <c:v>44404</c:v>
                </c:pt>
                <c:pt idx="208">
                  <c:v>44405</c:v>
                </c:pt>
                <c:pt idx="209">
                  <c:v>44406</c:v>
                </c:pt>
                <c:pt idx="210">
                  <c:v>44407</c:v>
                </c:pt>
                <c:pt idx="211">
                  <c:v>44408</c:v>
                </c:pt>
                <c:pt idx="212">
                  <c:v>44409</c:v>
                </c:pt>
                <c:pt idx="213">
                  <c:v>44410</c:v>
                </c:pt>
                <c:pt idx="214">
                  <c:v>44411</c:v>
                </c:pt>
                <c:pt idx="215">
                  <c:v>44412</c:v>
                </c:pt>
                <c:pt idx="216">
                  <c:v>44413</c:v>
                </c:pt>
                <c:pt idx="217">
                  <c:v>44414</c:v>
                </c:pt>
                <c:pt idx="218">
                  <c:v>44415</c:v>
                </c:pt>
                <c:pt idx="219">
                  <c:v>44416</c:v>
                </c:pt>
                <c:pt idx="220">
                  <c:v>44417</c:v>
                </c:pt>
                <c:pt idx="221">
                  <c:v>44418</c:v>
                </c:pt>
                <c:pt idx="222">
                  <c:v>44419</c:v>
                </c:pt>
                <c:pt idx="223">
                  <c:v>44420</c:v>
                </c:pt>
                <c:pt idx="224">
                  <c:v>44421</c:v>
                </c:pt>
                <c:pt idx="225">
                  <c:v>44422</c:v>
                </c:pt>
                <c:pt idx="226">
                  <c:v>44423</c:v>
                </c:pt>
                <c:pt idx="227">
                  <c:v>44424</c:v>
                </c:pt>
                <c:pt idx="228">
                  <c:v>44425</c:v>
                </c:pt>
                <c:pt idx="229">
                  <c:v>44426</c:v>
                </c:pt>
                <c:pt idx="230">
                  <c:v>44427</c:v>
                </c:pt>
                <c:pt idx="231">
                  <c:v>44428</c:v>
                </c:pt>
                <c:pt idx="232">
                  <c:v>44429</c:v>
                </c:pt>
                <c:pt idx="233">
                  <c:v>44430</c:v>
                </c:pt>
                <c:pt idx="234">
                  <c:v>44431</c:v>
                </c:pt>
                <c:pt idx="235">
                  <c:v>44432</c:v>
                </c:pt>
                <c:pt idx="236">
                  <c:v>44433</c:v>
                </c:pt>
                <c:pt idx="237">
                  <c:v>44434</c:v>
                </c:pt>
                <c:pt idx="238">
                  <c:v>44435</c:v>
                </c:pt>
                <c:pt idx="239">
                  <c:v>44436</c:v>
                </c:pt>
                <c:pt idx="240">
                  <c:v>44437</c:v>
                </c:pt>
                <c:pt idx="241">
                  <c:v>44438</c:v>
                </c:pt>
                <c:pt idx="242">
                  <c:v>44439</c:v>
                </c:pt>
                <c:pt idx="243">
                  <c:v>44440</c:v>
                </c:pt>
                <c:pt idx="244">
                  <c:v>44441</c:v>
                </c:pt>
                <c:pt idx="245">
                  <c:v>44442</c:v>
                </c:pt>
                <c:pt idx="246">
                  <c:v>44443</c:v>
                </c:pt>
                <c:pt idx="247">
                  <c:v>44444</c:v>
                </c:pt>
                <c:pt idx="248">
                  <c:v>44445</c:v>
                </c:pt>
                <c:pt idx="249">
                  <c:v>44446</c:v>
                </c:pt>
                <c:pt idx="250">
                  <c:v>44447</c:v>
                </c:pt>
                <c:pt idx="251">
                  <c:v>44448</c:v>
                </c:pt>
                <c:pt idx="252">
                  <c:v>44449</c:v>
                </c:pt>
                <c:pt idx="253">
                  <c:v>44450</c:v>
                </c:pt>
                <c:pt idx="254">
                  <c:v>44451</c:v>
                </c:pt>
                <c:pt idx="255">
                  <c:v>44452</c:v>
                </c:pt>
                <c:pt idx="256">
                  <c:v>44453</c:v>
                </c:pt>
                <c:pt idx="257">
                  <c:v>44454</c:v>
                </c:pt>
                <c:pt idx="258">
                  <c:v>44455</c:v>
                </c:pt>
                <c:pt idx="259">
                  <c:v>44456</c:v>
                </c:pt>
                <c:pt idx="260">
                  <c:v>44457</c:v>
                </c:pt>
                <c:pt idx="261">
                  <c:v>44458</c:v>
                </c:pt>
                <c:pt idx="262">
                  <c:v>44459</c:v>
                </c:pt>
                <c:pt idx="263">
                  <c:v>44460</c:v>
                </c:pt>
                <c:pt idx="264">
                  <c:v>44461</c:v>
                </c:pt>
                <c:pt idx="265">
                  <c:v>44462</c:v>
                </c:pt>
                <c:pt idx="266">
                  <c:v>44463</c:v>
                </c:pt>
                <c:pt idx="267">
                  <c:v>44464</c:v>
                </c:pt>
                <c:pt idx="268">
                  <c:v>44465</c:v>
                </c:pt>
                <c:pt idx="269">
                  <c:v>44466</c:v>
                </c:pt>
                <c:pt idx="270">
                  <c:v>44467</c:v>
                </c:pt>
                <c:pt idx="271">
                  <c:v>44468</c:v>
                </c:pt>
                <c:pt idx="272">
                  <c:v>44469</c:v>
                </c:pt>
                <c:pt idx="273">
                  <c:v>44470</c:v>
                </c:pt>
                <c:pt idx="274">
                  <c:v>44471</c:v>
                </c:pt>
                <c:pt idx="275">
                  <c:v>44472</c:v>
                </c:pt>
                <c:pt idx="276">
                  <c:v>44473</c:v>
                </c:pt>
                <c:pt idx="277">
                  <c:v>44474</c:v>
                </c:pt>
                <c:pt idx="278">
                  <c:v>44475</c:v>
                </c:pt>
                <c:pt idx="279">
                  <c:v>44476</c:v>
                </c:pt>
                <c:pt idx="280">
                  <c:v>44477</c:v>
                </c:pt>
                <c:pt idx="281">
                  <c:v>44478</c:v>
                </c:pt>
                <c:pt idx="282">
                  <c:v>44479</c:v>
                </c:pt>
                <c:pt idx="283">
                  <c:v>44480</c:v>
                </c:pt>
                <c:pt idx="284">
                  <c:v>44481</c:v>
                </c:pt>
                <c:pt idx="285">
                  <c:v>44482</c:v>
                </c:pt>
                <c:pt idx="286">
                  <c:v>44483</c:v>
                </c:pt>
                <c:pt idx="287">
                  <c:v>44484</c:v>
                </c:pt>
                <c:pt idx="288">
                  <c:v>44485</c:v>
                </c:pt>
                <c:pt idx="289">
                  <c:v>44486</c:v>
                </c:pt>
                <c:pt idx="290">
                  <c:v>44487</c:v>
                </c:pt>
                <c:pt idx="291">
                  <c:v>44488</c:v>
                </c:pt>
                <c:pt idx="292">
                  <c:v>44489</c:v>
                </c:pt>
                <c:pt idx="293">
                  <c:v>44490</c:v>
                </c:pt>
                <c:pt idx="294">
                  <c:v>44491</c:v>
                </c:pt>
                <c:pt idx="295">
                  <c:v>44492</c:v>
                </c:pt>
                <c:pt idx="296">
                  <c:v>44493</c:v>
                </c:pt>
                <c:pt idx="297">
                  <c:v>44494</c:v>
                </c:pt>
                <c:pt idx="298">
                  <c:v>44495</c:v>
                </c:pt>
                <c:pt idx="299">
                  <c:v>44496</c:v>
                </c:pt>
                <c:pt idx="300">
                  <c:v>44497</c:v>
                </c:pt>
                <c:pt idx="301">
                  <c:v>44498</c:v>
                </c:pt>
                <c:pt idx="302">
                  <c:v>44499</c:v>
                </c:pt>
                <c:pt idx="303">
                  <c:v>44500</c:v>
                </c:pt>
                <c:pt idx="304">
                  <c:v>44501</c:v>
                </c:pt>
                <c:pt idx="305">
                  <c:v>44502</c:v>
                </c:pt>
                <c:pt idx="306">
                  <c:v>44503</c:v>
                </c:pt>
                <c:pt idx="307">
                  <c:v>44504</c:v>
                </c:pt>
                <c:pt idx="308">
                  <c:v>44505</c:v>
                </c:pt>
                <c:pt idx="309">
                  <c:v>44506</c:v>
                </c:pt>
                <c:pt idx="310">
                  <c:v>44507</c:v>
                </c:pt>
                <c:pt idx="311">
                  <c:v>44508</c:v>
                </c:pt>
                <c:pt idx="312">
                  <c:v>44509</c:v>
                </c:pt>
                <c:pt idx="313">
                  <c:v>44510</c:v>
                </c:pt>
                <c:pt idx="314">
                  <c:v>44511</c:v>
                </c:pt>
                <c:pt idx="315">
                  <c:v>44512</c:v>
                </c:pt>
                <c:pt idx="316">
                  <c:v>44513</c:v>
                </c:pt>
                <c:pt idx="317">
                  <c:v>44514</c:v>
                </c:pt>
                <c:pt idx="318">
                  <c:v>44515</c:v>
                </c:pt>
                <c:pt idx="319">
                  <c:v>44516</c:v>
                </c:pt>
                <c:pt idx="320">
                  <c:v>44517</c:v>
                </c:pt>
                <c:pt idx="321">
                  <c:v>44518</c:v>
                </c:pt>
                <c:pt idx="322">
                  <c:v>44519</c:v>
                </c:pt>
                <c:pt idx="323">
                  <c:v>44520</c:v>
                </c:pt>
                <c:pt idx="324">
                  <c:v>44521</c:v>
                </c:pt>
                <c:pt idx="325">
                  <c:v>44522</c:v>
                </c:pt>
                <c:pt idx="326">
                  <c:v>44523</c:v>
                </c:pt>
                <c:pt idx="327">
                  <c:v>44524</c:v>
                </c:pt>
                <c:pt idx="328">
                  <c:v>44525</c:v>
                </c:pt>
                <c:pt idx="329">
                  <c:v>44526</c:v>
                </c:pt>
                <c:pt idx="330">
                  <c:v>44527</c:v>
                </c:pt>
                <c:pt idx="331">
                  <c:v>44528</c:v>
                </c:pt>
                <c:pt idx="332">
                  <c:v>44529</c:v>
                </c:pt>
                <c:pt idx="333">
                  <c:v>44530</c:v>
                </c:pt>
                <c:pt idx="334">
                  <c:v>44531</c:v>
                </c:pt>
                <c:pt idx="335">
                  <c:v>44532</c:v>
                </c:pt>
                <c:pt idx="336">
                  <c:v>44533</c:v>
                </c:pt>
                <c:pt idx="337">
                  <c:v>44534</c:v>
                </c:pt>
                <c:pt idx="338">
                  <c:v>44535</c:v>
                </c:pt>
                <c:pt idx="339">
                  <c:v>44536</c:v>
                </c:pt>
                <c:pt idx="340">
                  <c:v>44537</c:v>
                </c:pt>
                <c:pt idx="341">
                  <c:v>44538</c:v>
                </c:pt>
                <c:pt idx="342">
                  <c:v>44539</c:v>
                </c:pt>
                <c:pt idx="343">
                  <c:v>44540</c:v>
                </c:pt>
                <c:pt idx="344">
                  <c:v>44541</c:v>
                </c:pt>
                <c:pt idx="345">
                  <c:v>44542</c:v>
                </c:pt>
                <c:pt idx="346">
                  <c:v>44543</c:v>
                </c:pt>
                <c:pt idx="347">
                  <c:v>44544</c:v>
                </c:pt>
                <c:pt idx="348">
                  <c:v>44545</c:v>
                </c:pt>
                <c:pt idx="349">
                  <c:v>44546</c:v>
                </c:pt>
                <c:pt idx="350">
                  <c:v>44547</c:v>
                </c:pt>
                <c:pt idx="351">
                  <c:v>44548</c:v>
                </c:pt>
                <c:pt idx="352">
                  <c:v>44549</c:v>
                </c:pt>
                <c:pt idx="353">
                  <c:v>44550</c:v>
                </c:pt>
                <c:pt idx="354">
                  <c:v>44551</c:v>
                </c:pt>
                <c:pt idx="355">
                  <c:v>44552</c:v>
                </c:pt>
                <c:pt idx="356">
                  <c:v>44553</c:v>
                </c:pt>
                <c:pt idx="357">
                  <c:v>44554</c:v>
                </c:pt>
                <c:pt idx="358">
                  <c:v>44555</c:v>
                </c:pt>
                <c:pt idx="359">
                  <c:v>44556</c:v>
                </c:pt>
                <c:pt idx="360">
                  <c:v>44557</c:v>
                </c:pt>
                <c:pt idx="361">
                  <c:v>44558</c:v>
                </c:pt>
                <c:pt idx="362">
                  <c:v>44559</c:v>
                </c:pt>
                <c:pt idx="363">
                  <c:v>44560</c:v>
                </c:pt>
                <c:pt idx="364">
                  <c:v>44561</c:v>
                </c:pt>
              </c:numCache>
            </c:numRef>
          </c:cat>
          <c:val>
            <c:numRef>
              <c:f>Sheet1!$D$3:$D$367</c:f>
              <c:numCache>
                <c:formatCode>General</c:formatCode>
                <c:ptCount val="365"/>
                <c:pt idx="0">
                  <c:v>27.7</c:v>
                </c:pt>
                <c:pt idx="1">
                  <c:v>26.8</c:v>
                </c:pt>
                <c:pt idx="2">
                  <c:v>27.8</c:v>
                </c:pt>
                <c:pt idx="3">
                  <c:v>29</c:v>
                </c:pt>
                <c:pt idx="4">
                  <c:v>29.2</c:v>
                </c:pt>
                <c:pt idx="5">
                  <c:v>28.9</c:v>
                </c:pt>
                <c:pt idx="6">
                  <c:v>31.2</c:v>
                </c:pt>
                <c:pt idx="7">
                  <c:v>32</c:v>
                </c:pt>
                <c:pt idx="8">
                  <c:v>31.8</c:v>
                </c:pt>
                <c:pt idx="9">
                  <c:v>32.200000000000003</c:v>
                </c:pt>
                <c:pt idx="10">
                  <c:v>32.700000000000003</c:v>
                </c:pt>
                <c:pt idx="11">
                  <c:v>31</c:v>
                </c:pt>
                <c:pt idx="12">
                  <c:v>28.8</c:v>
                </c:pt>
                <c:pt idx="13">
                  <c:v>27.6</c:v>
                </c:pt>
                <c:pt idx="14">
                  <c:v>28</c:v>
                </c:pt>
                <c:pt idx="15">
                  <c:v>27.4</c:v>
                </c:pt>
                <c:pt idx="16">
                  <c:v>26.9</c:v>
                </c:pt>
                <c:pt idx="17">
                  <c:v>27.7</c:v>
                </c:pt>
                <c:pt idx="18">
                  <c:v>27.8</c:v>
                </c:pt>
                <c:pt idx="19">
                  <c:v>27.9</c:v>
                </c:pt>
                <c:pt idx="20">
                  <c:v>27.7</c:v>
                </c:pt>
                <c:pt idx="21">
                  <c:v>28.5</c:v>
                </c:pt>
                <c:pt idx="22">
                  <c:v>28</c:v>
                </c:pt>
                <c:pt idx="23">
                  <c:v>27.9</c:v>
                </c:pt>
                <c:pt idx="24">
                  <c:v>29.1</c:v>
                </c:pt>
                <c:pt idx="25">
                  <c:v>31</c:v>
                </c:pt>
                <c:pt idx="26">
                  <c:v>32.299999999999997</c:v>
                </c:pt>
                <c:pt idx="27">
                  <c:v>32.200000000000003</c:v>
                </c:pt>
                <c:pt idx="28">
                  <c:v>29.8</c:v>
                </c:pt>
                <c:pt idx="29">
                  <c:v>27.4</c:v>
                </c:pt>
                <c:pt idx="30">
                  <c:v>28.4</c:v>
                </c:pt>
                <c:pt idx="31">
                  <c:v>31.8</c:v>
                </c:pt>
                <c:pt idx="32">
                  <c:v>30.8</c:v>
                </c:pt>
                <c:pt idx="33">
                  <c:v>28.5</c:v>
                </c:pt>
                <c:pt idx="34">
                  <c:v>27.1</c:v>
                </c:pt>
                <c:pt idx="35">
                  <c:v>26.7</c:v>
                </c:pt>
                <c:pt idx="36">
                  <c:v>26.9</c:v>
                </c:pt>
                <c:pt idx="37">
                  <c:v>29.2</c:v>
                </c:pt>
                <c:pt idx="38">
                  <c:v>31.3</c:v>
                </c:pt>
                <c:pt idx="39">
                  <c:v>32.4</c:v>
                </c:pt>
                <c:pt idx="40">
                  <c:v>33.9</c:v>
                </c:pt>
                <c:pt idx="41">
                  <c:v>35.1</c:v>
                </c:pt>
                <c:pt idx="42">
                  <c:v>36.4</c:v>
                </c:pt>
                <c:pt idx="43">
                  <c:v>35.6</c:v>
                </c:pt>
                <c:pt idx="44">
                  <c:v>37.799999999999997</c:v>
                </c:pt>
                <c:pt idx="45">
                  <c:v>39.4</c:v>
                </c:pt>
                <c:pt idx="46">
                  <c:v>37.4</c:v>
                </c:pt>
                <c:pt idx="47">
                  <c:v>34.4</c:v>
                </c:pt>
                <c:pt idx="48">
                  <c:v>34.5</c:v>
                </c:pt>
                <c:pt idx="49">
                  <c:v>31.9</c:v>
                </c:pt>
                <c:pt idx="50">
                  <c:v>26.6</c:v>
                </c:pt>
                <c:pt idx="51">
                  <c:v>24.5</c:v>
                </c:pt>
                <c:pt idx="52">
                  <c:v>25</c:v>
                </c:pt>
                <c:pt idx="53">
                  <c:v>23.9</c:v>
                </c:pt>
                <c:pt idx="54">
                  <c:v>24.1</c:v>
                </c:pt>
                <c:pt idx="55">
                  <c:v>24.8</c:v>
                </c:pt>
                <c:pt idx="56">
                  <c:v>24</c:v>
                </c:pt>
                <c:pt idx="57">
                  <c:v>23.5</c:v>
                </c:pt>
                <c:pt idx="58">
                  <c:v>24.1</c:v>
                </c:pt>
                <c:pt idx="59">
                  <c:v>28.4</c:v>
                </c:pt>
                <c:pt idx="60">
                  <c:v>29.7</c:v>
                </c:pt>
                <c:pt idx="61">
                  <c:v>27.8</c:v>
                </c:pt>
                <c:pt idx="62">
                  <c:v>26.2</c:v>
                </c:pt>
                <c:pt idx="63">
                  <c:v>25.9</c:v>
                </c:pt>
                <c:pt idx="64">
                  <c:v>24.6</c:v>
                </c:pt>
                <c:pt idx="65">
                  <c:v>24.8</c:v>
                </c:pt>
                <c:pt idx="66">
                  <c:v>24.7</c:v>
                </c:pt>
                <c:pt idx="67">
                  <c:v>23.6</c:v>
                </c:pt>
                <c:pt idx="68">
                  <c:v>23.4</c:v>
                </c:pt>
                <c:pt idx="69">
                  <c:v>24.1</c:v>
                </c:pt>
                <c:pt idx="70">
                  <c:v>23.2</c:v>
                </c:pt>
                <c:pt idx="71">
                  <c:v>21.6</c:v>
                </c:pt>
                <c:pt idx="72">
                  <c:v>22</c:v>
                </c:pt>
                <c:pt idx="73">
                  <c:v>26.4</c:v>
                </c:pt>
                <c:pt idx="74">
                  <c:v>28.3</c:v>
                </c:pt>
                <c:pt idx="75">
                  <c:v>25.9</c:v>
                </c:pt>
                <c:pt idx="76">
                  <c:v>25.9</c:v>
                </c:pt>
                <c:pt idx="77">
                  <c:v>25.3</c:v>
                </c:pt>
                <c:pt idx="78">
                  <c:v>21.8</c:v>
                </c:pt>
                <c:pt idx="79">
                  <c:v>21.8</c:v>
                </c:pt>
                <c:pt idx="80">
                  <c:v>22.9</c:v>
                </c:pt>
                <c:pt idx="81">
                  <c:v>23.6</c:v>
                </c:pt>
                <c:pt idx="82">
                  <c:v>24.4</c:v>
                </c:pt>
                <c:pt idx="83">
                  <c:v>25.1</c:v>
                </c:pt>
                <c:pt idx="84">
                  <c:v>24.6</c:v>
                </c:pt>
                <c:pt idx="85">
                  <c:v>23.2</c:v>
                </c:pt>
                <c:pt idx="86">
                  <c:v>23.4</c:v>
                </c:pt>
                <c:pt idx="87">
                  <c:v>23.2</c:v>
                </c:pt>
                <c:pt idx="88">
                  <c:v>24.4</c:v>
                </c:pt>
                <c:pt idx="89">
                  <c:v>26</c:v>
                </c:pt>
                <c:pt idx="90">
                  <c:v>26.2</c:v>
                </c:pt>
                <c:pt idx="91">
                  <c:v>23.8</c:v>
                </c:pt>
                <c:pt idx="92">
                  <c:v>21.8</c:v>
                </c:pt>
                <c:pt idx="93">
                  <c:v>21.7</c:v>
                </c:pt>
                <c:pt idx="94">
                  <c:v>22.6</c:v>
                </c:pt>
                <c:pt idx="95">
                  <c:v>23.9</c:v>
                </c:pt>
                <c:pt idx="96">
                  <c:v>25.4</c:v>
                </c:pt>
                <c:pt idx="97">
                  <c:v>25.2</c:v>
                </c:pt>
                <c:pt idx="98">
                  <c:v>24.6</c:v>
                </c:pt>
                <c:pt idx="99">
                  <c:v>23.1</c:v>
                </c:pt>
                <c:pt idx="100">
                  <c:v>23.6</c:v>
                </c:pt>
                <c:pt idx="101">
                  <c:v>24.7</c:v>
                </c:pt>
                <c:pt idx="102">
                  <c:v>25.6</c:v>
                </c:pt>
                <c:pt idx="103">
                  <c:v>26</c:v>
                </c:pt>
                <c:pt idx="104">
                  <c:v>26.2</c:v>
                </c:pt>
                <c:pt idx="105">
                  <c:v>25</c:v>
                </c:pt>
                <c:pt idx="106">
                  <c:v>24.4</c:v>
                </c:pt>
                <c:pt idx="107">
                  <c:v>24.5</c:v>
                </c:pt>
                <c:pt idx="108">
                  <c:v>24.2</c:v>
                </c:pt>
                <c:pt idx="109">
                  <c:v>27.2</c:v>
                </c:pt>
                <c:pt idx="110">
                  <c:v>27.7</c:v>
                </c:pt>
                <c:pt idx="111">
                  <c:v>26.1</c:v>
                </c:pt>
                <c:pt idx="112">
                  <c:v>25.4</c:v>
                </c:pt>
                <c:pt idx="113">
                  <c:v>25</c:v>
                </c:pt>
                <c:pt idx="114">
                  <c:v>24.9</c:v>
                </c:pt>
                <c:pt idx="115">
                  <c:v>25.8</c:v>
                </c:pt>
                <c:pt idx="116">
                  <c:v>28.8</c:v>
                </c:pt>
                <c:pt idx="117">
                  <c:v>30.6</c:v>
                </c:pt>
                <c:pt idx="118">
                  <c:v>29.6</c:v>
                </c:pt>
                <c:pt idx="119">
                  <c:v>26.9</c:v>
                </c:pt>
                <c:pt idx="120">
                  <c:v>24.7</c:v>
                </c:pt>
                <c:pt idx="121">
                  <c:v>26.2</c:v>
                </c:pt>
                <c:pt idx="122">
                  <c:v>29.1</c:v>
                </c:pt>
                <c:pt idx="123">
                  <c:v>29.9</c:v>
                </c:pt>
                <c:pt idx="124">
                  <c:v>28.4</c:v>
                </c:pt>
                <c:pt idx="125">
                  <c:v>27</c:v>
                </c:pt>
                <c:pt idx="126">
                  <c:v>24.2</c:v>
                </c:pt>
                <c:pt idx="127">
                  <c:v>23</c:v>
                </c:pt>
                <c:pt idx="128">
                  <c:v>24.8</c:v>
                </c:pt>
                <c:pt idx="129">
                  <c:v>27.1</c:v>
                </c:pt>
                <c:pt idx="130">
                  <c:v>27.7</c:v>
                </c:pt>
                <c:pt idx="131">
                  <c:v>27.9</c:v>
                </c:pt>
                <c:pt idx="132">
                  <c:v>26.6</c:v>
                </c:pt>
                <c:pt idx="133">
                  <c:v>25.4</c:v>
                </c:pt>
                <c:pt idx="134">
                  <c:v>24.7</c:v>
                </c:pt>
                <c:pt idx="135">
                  <c:v>25.8</c:v>
                </c:pt>
                <c:pt idx="136">
                  <c:v>27.9</c:v>
                </c:pt>
                <c:pt idx="137">
                  <c:v>29</c:v>
                </c:pt>
                <c:pt idx="138">
                  <c:v>29.3</c:v>
                </c:pt>
                <c:pt idx="139">
                  <c:v>30.4</c:v>
                </c:pt>
                <c:pt idx="140">
                  <c:v>29</c:v>
                </c:pt>
                <c:pt idx="141">
                  <c:v>29</c:v>
                </c:pt>
                <c:pt idx="142">
                  <c:v>29.8</c:v>
                </c:pt>
                <c:pt idx="143">
                  <c:v>30.2</c:v>
                </c:pt>
                <c:pt idx="144">
                  <c:v>32.6</c:v>
                </c:pt>
                <c:pt idx="145">
                  <c:v>34.200000000000003</c:v>
                </c:pt>
                <c:pt idx="146">
                  <c:v>33</c:v>
                </c:pt>
                <c:pt idx="147">
                  <c:v>28.1</c:v>
                </c:pt>
                <c:pt idx="148">
                  <c:v>25.1</c:v>
                </c:pt>
                <c:pt idx="149">
                  <c:v>24.8</c:v>
                </c:pt>
                <c:pt idx="150">
                  <c:v>27.1</c:v>
                </c:pt>
                <c:pt idx="151">
                  <c:v>32.1</c:v>
                </c:pt>
                <c:pt idx="152">
                  <c:v>33.4</c:v>
                </c:pt>
                <c:pt idx="153">
                  <c:v>33.299999999999997</c:v>
                </c:pt>
                <c:pt idx="154">
                  <c:v>33.200000000000003</c:v>
                </c:pt>
                <c:pt idx="155">
                  <c:v>33.799999999999997</c:v>
                </c:pt>
                <c:pt idx="156">
                  <c:v>34.5</c:v>
                </c:pt>
                <c:pt idx="157">
                  <c:v>37.9</c:v>
                </c:pt>
                <c:pt idx="158">
                  <c:v>38.700000000000003</c:v>
                </c:pt>
                <c:pt idx="159">
                  <c:v>39.5</c:v>
                </c:pt>
                <c:pt idx="160">
                  <c:v>37.299999999999997</c:v>
                </c:pt>
                <c:pt idx="161">
                  <c:v>35.799999999999997</c:v>
                </c:pt>
                <c:pt idx="162">
                  <c:v>35.700000000000003</c:v>
                </c:pt>
                <c:pt idx="163">
                  <c:v>37</c:v>
                </c:pt>
                <c:pt idx="164">
                  <c:v>39.299999999999997</c:v>
                </c:pt>
                <c:pt idx="165">
                  <c:v>37.299999999999997</c:v>
                </c:pt>
                <c:pt idx="166">
                  <c:v>36.1</c:v>
                </c:pt>
                <c:pt idx="167">
                  <c:v>36.799999999999997</c:v>
                </c:pt>
                <c:pt idx="168">
                  <c:v>37.9</c:v>
                </c:pt>
                <c:pt idx="169">
                  <c:v>36.1</c:v>
                </c:pt>
                <c:pt idx="170">
                  <c:v>36</c:v>
                </c:pt>
                <c:pt idx="171">
                  <c:v>37</c:v>
                </c:pt>
                <c:pt idx="172">
                  <c:v>32.299999999999997</c:v>
                </c:pt>
                <c:pt idx="173">
                  <c:v>31.7</c:v>
                </c:pt>
                <c:pt idx="174">
                  <c:v>32.9</c:v>
                </c:pt>
                <c:pt idx="175">
                  <c:v>34.4</c:v>
                </c:pt>
                <c:pt idx="176">
                  <c:v>37.1</c:v>
                </c:pt>
                <c:pt idx="177">
                  <c:v>39.4</c:v>
                </c:pt>
                <c:pt idx="178">
                  <c:v>43.9</c:v>
                </c:pt>
                <c:pt idx="179">
                  <c:v>44.5</c:v>
                </c:pt>
                <c:pt idx="180">
                  <c:v>42.7</c:v>
                </c:pt>
                <c:pt idx="181">
                  <c:v>37.9</c:v>
                </c:pt>
                <c:pt idx="182">
                  <c:v>34.299999999999997</c:v>
                </c:pt>
                <c:pt idx="183">
                  <c:v>32.5</c:v>
                </c:pt>
                <c:pt idx="184">
                  <c:v>33.6</c:v>
                </c:pt>
                <c:pt idx="185">
                  <c:v>37.5</c:v>
                </c:pt>
                <c:pt idx="186">
                  <c:v>42</c:v>
                </c:pt>
                <c:pt idx="187">
                  <c:v>40.9</c:v>
                </c:pt>
                <c:pt idx="188">
                  <c:v>39.6</c:v>
                </c:pt>
                <c:pt idx="189">
                  <c:v>38.9</c:v>
                </c:pt>
                <c:pt idx="190">
                  <c:v>37.200000000000003</c:v>
                </c:pt>
                <c:pt idx="191">
                  <c:v>37.1</c:v>
                </c:pt>
                <c:pt idx="192">
                  <c:v>39.700000000000003</c:v>
                </c:pt>
                <c:pt idx="193">
                  <c:v>39.6</c:v>
                </c:pt>
                <c:pt idx="194">
                  <c:v>39</c:v>
                </c:pt>
                <c:pt idx="195">
                  <c:v>40</c:v>
                </c:pt>
                <c:pt idx="196">
                  <c:v>40.5</c:v>
                </c:pt>
                <c:pt idx="197">
                  <c:v>38.299999999999997</c:v>
                </c:pt>
                <c:pt idx="198">
                  <c:v>38.799999999999997</c:v>
                </c:pt>
                <c:pt idx="199">
                  <c:v>40.4</c:v>
                </c:pt>
                <c:pt idx="200">
                  <c:v>41.1</c:v>
                </c:pt>
                <c:pt idx="201">
                  <c:v>39.299999999999997</c:v>
                </c:pt>
                <c:pt idx="202">
                  <c:v>39.5</c:v>
                </c:pt>
                <c:pt idx="203">
                  <c:v>39.9</c:v>
                </c:pt>
                <c:pt idx="204">
                  <c:v>40.6</c:v>
                </c:pt>
                <c:pt idx="205">
                  <c:v>41.8</c:v>
                </c:pt>
                <c:pt idx="206">
                  <c:v>44.2</c:v>
                </c:pt>
                <c:pt idx="207">
                  <c:v>45.7</c:v>
                </c:pt>
                <c:pt idx="208">
                  <c:v>44.6</c:v>
                </c:pt>
                <c:pt idx="209">
                  <c:v>45</c:v>
                </c:pt>
                <c:pt idx="210">
                  <c:v>42.8</c:v>
                </c:pt>
                <c:pt idx="211">
                  <c:v>40.1</c:v>
                </c:pt>
                <c:pt idx="212">
                  <c:v>38</c:v>
                </c:pt>
                <c:pt idx="213">
                  <c:v>38.4</c:v>
                </c:pt>
                <c:pt idx="214">
                  <c:v>37.1</c:v>
                </c:pt>
                <c:pt idx="215">
                  <c:v>37</c:v>
                </c:pt>
                <c:pt idx="216">
                  <c:v>38.5</c:v>
                </c:pt>
                <c:pt idx="217">
                  <c:v>39.4</c:v>
                </c:pt>
                <c:pt idx="218">
                  <c:v>37.200000000000003</c:v>
                </c:pt>
                <c:pt idx="219">
                  <c:v>38</c:v>
                </c:pt>
                <c:pt idx="220">
                  <c:v>40.799999999999997</c:v>
                </c:pt>
                <c:pt idx="221">
                  <c:v>42.5</c:v>
                </c:pt>
                <c:pt idx="222">
                  <c:v>43.4</c:v>
                </c:pt>
                <c:pt idx="223">
                  <c:v>44.9</c:v>
                </c:pt>
                <c:pt idx="224">
                  <c:v>42.4</c:v>
                </c:pt>
                <c:pt idx="225">
                  <c:v>37.9</c:v>
                </c:pt>
                <c:pt idx="226">
                  <c:v>36.5</c:v>
                </c:pt>
                <c:pt idx="227">
                  <c:v>39.299999999999997</c:v>
                </c:pt>
                <c:pt idx="228">
                  <c:v>38.9</c:v>
                </c:pt>
                <c:pt idx="229">
                  <c:v>41.2</c:v>
                </c:pt>
                <c:pt idx="230">
                  <c:v>42.1</c:v>
                </c:pt>
                <c:pt idx="231">
                  <c:v>40.700000000000003</c:v>
                </c:pt>
                <c:pt idx="232">
                  <c:v>38.5</c:v>
                </c:pt>
                <c:pt idx="233">
                  <c:v>38.6</c:v>
                </c:pt>
                <c:pt idx="234">
                  <c:v>42.5</c:v>
                </c:pt>
                <c:pt idx="235">
                  <c:v>44.4</c:v>
                </c:pt>
                <c:pt idx="236">
                  <c:v>45.9</c:v>
                </c:pt>
                <c:pt idx="237">
                  <c:v>45</c:v>
                </c:pt>
                <c:pt idx="238">
                  <c:v>43</c:v>
                </c:pt>
                <c:pt idx="239">
                  <c:v>39.700000000000003</c:v>
                </c:pt>
                <c:pt idx="240">
                  <c:v>39.700000000000003</c:v>
                </c:pt>
                <c:pt idx="241">
                  <c:v>42.3</c:v>
                </c:pt>
                <c:pt idx="242">
                  <c:v>37.799999999999997</c:v>
                </c:pt>
                <c:pt idx="243">
                  <c:v>34.6</c:v>
                </c:pt>
                <c:pt idx="244">
                  <c:v>32.5</c:v>
                </c:pt>
                <c:pt idx="245">
                  <c:v>32.1</c:v>
                </c:pt>
                <c:pt idx="246">
                  <c:v>32.4</c:v>
                </c:pt>
                <c:pt idx="247">
                  <c:v>33.299999999999997</c:v>
                </c:pt>
                <c:pt idx="248">
                  <c:v>34.1</c:v>
                </c:pt>
                <c:pt idx="249">
                  <c:v>35.9</c:v>
                </c:pt>
                <c:pt idx="250">
                  <c:v>36.799999999999997</c:v>
                </c:pt>
                <c:pt idx="251">
                  <c:v>34.4</c:v>
                </c:pt>
                <c:pt idx="252">
                  <c:v>33.200000000000003</c:v>
                </c:pt>
                <c:pt idx="253">
                  <c:v>32.5</c:v>
                </c:pt>
                <c:pt idx="254">
                  <c:v>34.799999999999997</c:v>
                </c:pt>
                <c:pt idx="255">
                  <c:v>36.9</c:v>
                </c:pt>
                <c:pt idx="256">
                  <c:v>37.5</c:v>
                </c:pt>
                <c:pt idx="257">
                  <c:v>36.1</c:v>
                </c:pt>
                <c:pt idx="258">
                  <c:v>35.299999999999997</c:v>
                </c:pt>
                <c:pt idx="259">
                  <c:v>36.200000000000003</c:v>
                </c:pt>
                <c:pt idx="260">
                  <c:v>34.299999999999997</c:v>
                </c:pt>
                <c:pt idx="261">
                  <c:v>33.799999999999997</c:v>
                </c:pt>
                <c:pt idx="262">
                  <c:v>35.299999999999997</c:v>
                </c:pt>
                <c:pt idx="263">
                  <c:v>34.5</c:v>
                </c:pt>
                <c:pt idx="264">
                  <c:v>32.299999999999997</c:v>
                </c:pt>
                <c:pt idx="265">
                  <c:v>30.3</c:v>
                </c:pt>
                <c:pt idx="266">
                  <c:v>28.8</c:v>
                </c:pt>
                <c:pt idx="267">
                  <c:v>27</c:v>
                </c:pt>
                <c:pt idx="268">
                  <c:v>27.3</c:v>
                </c:pt>
                <c:pt idx="269">
                  <c:v>29.3</c:v>
                </c:pt>
                <c:pt idx="270">
                  <c:v>32.200000000000003</c:v>
                </c:pt>
                <c:pt idx="271">
                  <c:v>32.1</c:v>
                </c:pt>
                <c:pt idx="272">
                  <c:v>33.299999999999997</c:v>
                </c:pt>
                <c:pt idx="273">
                  <c:v>32.5</c:v>
                </c:pt>
                <c:pt idx="274">
                  <c:v>31.7</c:v>
                </c:pt>
                <c:pt idx="275">
                  <c:v>33.6</c:v>
                </c:pt>
                <c:pt idx="276">
                  <c:v>36.200000000000003</c:v>
                </c:pt>
                <c:pt idx="277">
                  <c:v>34.9</c:v>
                </c:pt>
                <c:pt idx="278">
                  <c:v>34.700000000000003</c:v>
                </c:pt>
                <c:pt idx="279">
                  <c:v>35.299999999999997</c:v>
                </c:pt>
                <c:pt idx="280">
                  <c:v>34.5</c:v>
                </c:pt>
                <c:pt idx="281">
                  <c:v>31.3</c:v>
                </c:pt>
                <c:pt idx="282">
                  <c:v>31.8</c:v>
                </c:pt>
                <c:pt idx="283">
                  <c:v>32.9</c:v>
                </c:pt>
                <c:pt idx="284">
                  <c:v>32.4</c:v>
                </c:pt>
                <c:pt idx="285">
                  <c:v>33</c:v>
                </c:pt>
                <c:pt idx="286">
                  <c:v>34.799999999999997</c:v>
                </c:pt>
                <c:pt idx="287">
                  <c:v>32.5</c:v>
                </c:pt>
                <c:pt idx="288">
                  <c:v>28</c:v>
                </c:pt>
                <c:pt idx="289">
                  <c:v>26.7</c:v>
                </c:pt>
                <c:pt idx="290">
                  <c:v>27.9</c:v>
                </c:pt>
                <c:pt idx="291">
                  <c:v>28.6</c:v>
                </c:pt>
                <c:pt idx="292">
                  <c:v>31.1</c:v>
                </c:pt>
                <c:pt idx="293">
                  <c:v>32.700000000000003</c:v>
                </c:pt>
                <c:pt idx="294">
                  <c:v>30.8</c:v>
                </c:pt>
                <c:pt idx="295">
                  <c:v>27.8</c:v>
                </c:pt>
                <c:pt idx="296">
                  <c:v>29</c:v>
                </c:pt>
                <c:pt idx="297">
                  <c:v>30.6</c:v>
                </c:pt>
                <c:pt idx="298">
                  <c:v>29.6</c:v>
                </c:pt>
                <c:pt idx="299">
                  <c:v>28.4</c:v>
                </c:pt>
                <c:pt idx="300">
                  <c:v>27.9</c:v>
                </c:pt>
                <c:pt idx="301">
                  <c:v>27.1</c:v>
                </c:pt>
                <c:pt idx="302">
                  <c:v>25.3</c:v>
                </c:pt>
                <c:pt idx="303">
                  <c:v>25.7</c:v>
                </c:pt>
                <c:pt idx="304">
                  <c:v>28.9</c:v>
                </c:pt>
                <c:pt idx="305">
                  <c:v>31.3</c:v>
                </c:pt>
                <c:pt idx="306">
                  <c:v>32.6</c:v>
                </c:pt>
                <c:pt idx="307">
                  <c:v>33.200000000000003</c:v>
                </c:pt>
                <c:pt idx="308">
                  <c:v>29.6</c:v>
                </c:pt>
              </c:numCache>
            </c:numRef>
          </c:val>
          <c:smooth val="0"/>
          <c:extLst>
            <c:ext xmlns:c16="http://schemas.microsoft.com/office/drawing/2014/chart" uri="{C3380CC4-5D6E-409C-BE32-E72D297353CC}">
              <c16:uniqueId val="{00000005-5405-49DA-9635-846E3597DE45}"/>
            </c:ext>
          </c:extLst>
        </c:ser>
        <c:dLbls>
          <c:showLegendKey val="0"/>
          <c:showVal val="0"/>
          <c:showCatName val="0"/>
          <c:showSerName val="0"/>
          <c:showPercent val="0"/>
          <c:showBubbleSize val="0"/>
        </c:dLbls>
        <c:marker val="1"/>
        <c:smooth val="0"/>
        <c:axId val="2131444751"/>
        <c:axId val="2131445999"/>
      </c:lineChart>
      <c:dateAx>
        <c:axId val="2131444751"/>
        <c:scaling>
          <c:orientation val="minMax"/>
        </c:scaling>
        <c:delete val="0"/>
        <c:axPos val="b"/>
        <c:numFmt formatCode="[$-409]mmmm;@"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MT Std" panose="020B0402020200020204"/>
                <a:ea typeface="+mn-ea"/>
                <a:cs typeface="+mn-cs"/>
              </a:defRPr>
            </a:pPr>
            <a:endParaRPr lang="en-US"/>
          </a:p>
        </c:txPr>
        <c:crossAx val="2131445999"/>
        <c:crosses val="autoZero"/>
        <c:auto val="1"/>
        <c:lblOffset val="100"/>
        <c:baseTimeUnit val="days"/>
      </c:dateAx>
      <c:valAx>
        <c:axId val="2131445999"/>
        <c:scaling>
          <c:orientation val="minMax"/>
          <c:min val="15"/>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600" b="0" i="0" u="none" strike="noStrike" kern="1200" baseline="0">
                    <a:solidFill>
                      <a:schemeClr val="tx1">
                        <a:lumMod val="65000"/>
                        <a:lumOff val="35000"/>
                      </a:schemeClr>
                    </a:solidFill>
                    <a:latin typeface="Arial MT Std" panose="020B0402020200020204"/>
                    <a:ea typeface="+mn-ea"/>
                    <a:cs typeface="+mn-cs"/>
                  </a:defRPr>
                </a:pPr>
                <a:r>
                  <a:rPr lang="en-US" sz="1600">
                    <a:latin typeface="Arial MT Std" panose="020B0402020200020204"/>
                  </a:rPr>
                  <a:t>Bcf per day</a:t>
                </a:r>
              </a:p>
            </c:rich>
          </c:tx>
          <c:layout>
            <c:manualLayout>
              <c:xMode val="edge"/>
              <c:yMode val="edge"/>
              <c:x val="5.2407851192513941E-4"/>
              <c:y val="6.2114719677615088E-4"/>
            </c:manualLayout>
          </c:layout>
          <c:overlay val="0"/>
          <c:spPr>
            <a:noFill/>
            <a:ln>
              <a:noFill/>
            </a:ln>
            <a:effectLst/>
          </c:spPr>
          <c:txPr>
            <a:bodyPr rot="0" spcFirstLastPara="1" vertOverflow="ellipsis" wrap="square" anchor="ctr" anchorCtr="1"/>
            <a:lstStyle/>
            <a:p>
              <a:pPr>
                <a:defRPr sz="1600" b="0" i="0" u="none" strike="noStrike" kern="1200" baseline="0">
                  <a:solidFill>
                    <a:schemeClr val="tx1">
                      <a:lumMod val="65000"/>
                      <a:lumOff val="35000"/>
                    </a:schemeClr>
                  </a:solidFill>
                  <a:latin typeface="Arial MT Std" panose="020B0402020200020204"/>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MT Std" panose="020B0402020200020204"/>
                <a:ea typeface="+mn-ea"/>
                <a:cs typeface="+mn-cs"/>
              </a:defRPr>
            </a:pPr>
            <a:endParaRPr lang="en-US"/>
          </a:p>
        </c:txPr>
        <c:crossAx val="2131444751"/>
        <c:crosses val="autoZero"/>
        <c:crossBetween val="between"/>
      </c:valAx>
      <c:spPr>
        <a:noFill/>
        <a:ln>
          <a:noFill/>
        </a:ln>
        <a:effectLst/>
      </c:spPr>
    </c:plotArea>
    <c:legend>
      <c:legendPos val="b"/>
      <c:legendEntry>
        <c:idx val="0"/>
        <c:delete val="1"/>
      </c:legendEntry>
      <c:legendEntry>
        <c:idx val="2"/>
        <c:delete val="1"/>
      </c:legendEntry>
      <c:legendEntry>
        <c:idx val="3"/>
        <c:delete val="1"/>
      </c:legendEntry>
      <c:layout>
        <c:manualLayout>
          <c:xMode val="edge"/>
          <c:yMode val="edge"/>
          <c:x val="0.22381252615162237"/>
          <c:y val="0.10258742310147605"/>
          <c:w val="0.51855852257598234"/>
          <c:h val="5.7057960636070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MT Std" panose="020B0402020200020204"/>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400" b="0" i="0" u="none" strike="noStrike" kern="1200" spc="0" baseline="0">
                <a:solidFill>
                  <a:schemeClr val="tx1">
                    <a:lumMod val="65000"/>
                    <a:lumOff val="35000"/>
                  </a:schemeClr>
                </a:solidFill>
                <a:latin typeface="+mn-lt"/>
                <a:ea typeface="+mn-ea"/>
                <a:cs typeface="+mn-cs"/>
              </a:defRPr>
            </a:pPr>
            <a:r>
              <a:rPr lang="en-US"/>
              <a:t>Peak Day Natural Gas Consumption, 2007-2021</a:t>
            </a:r>
          </a:p>
          <a:p>
            <a:pPr algn="ctr">
              <a:defRPr/>
            </a:pPr>
            <a:r>
              <a:rPr lang="en-US"/>
              <a:t>Billion cubic feet</a:t>
            </a:r>
          </a:p>
        </c:rich>
      </c:tx>
      <c:layout>
        <c:manualLayout>
          <c:xMode val="edge"/>
          <c:yMode val="edge"/>
          <c:x val="0.25438661894678671"/>
          <c:y val="5.4147587991429328E-3"/>
        </c:manualLayout>
      </c:layout>
      <c:overlay val="0"/>
      <c:spPr>
        <a:noFill/>
        <a:ln>
          <a:noFill/>
        </a:ln>
        <a:effectLst/>
      </c:spPr>
      <c:txPr>
        <a:bodyPr rot="0" spcFirstLastPara="1" vertOverflow="ellipsis" vert="horz" wrap="square" anchor="ctr" anchorCtr="1"/>
        <a:lstStyle/>
        <a:p>
          <a:pPr algn="ct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4314622367637561E-2"/>
          <c:y val="0.13217788633824379"/>
          <c:w val="0.92936365437303148"/>
          <c:h val="0.78717631627137152"/>
        </c:manualLayout>
      </c:layout>
      <c:barChart>
        <c:barDir val="col"/>
        <c:grouping val="clustered"/>
        <c:varyColors val="0"/>
        <c:ser>
          <c:idx val="0"/>
          <c:order val="0"/>
          <c:spPr>
            <a:solidFill>
              <a:schemeClr val="accent1"/>
            </a:solidFill>
            <a:ln>
              <a:noFill/>
            </a:ln>
            <a:effectLst/>
          </c:spPr>
          <c:invertIfNegative val="0"/>
          <c:dLbls>
            <c:spPr>
              <a:solidFill>
                <a:schemeClr val="bg1"/>
              </a:solid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Sheet1!$A$4:$A$18</c:f>
              <c:numCache>
                <c:formatCode>General</c:formatCode>
                <c:ptCount val="15"/>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numCache>
            </c:numRef>
          </c:cat>
          <c:val>
            <c:numRef>
              <c:f>Sheet1!$B$4:$B$18</c:f>
              <c:numCache>
                <c:formatCode>General</c:formatCode>
                <c:ptCount val="15"/>
                <c:pt idx="0">
                  <c:v>106</c:v>
                </c:pt>
                <c:pt idx="1">
                  <c:v>107</c:v>
                </c:pt>
                <c:pt idx="2">
                  <c:v>105</c:v>
                </c:pt>
                <c:pt idx="3">
                  <c:v>114</c:v>
                </c:pt>
                <c:pt idx="4">
                  <c:v>112</c:v>
                </c:pt>
                <c:pt idx="5">
                  <c:v>109</c:v>
                </c:pt>
                <c:pt idx="6">
                  <c:v>116</c:v>
                </c:pt>
                <c:pt idx="7">
                  <c:v>139</c:v>
                </c:pt>
                <c:pt idx="8">
                  <c:v>132</c:v>
                </c:pt>
                <c:pt idx="9">
                  <c:v>122</c:v>
                </c:pt>
                <c:pt idx="10">
                  <c:v>135</c:v>
                </c:pt>
                <c:pt idx="11">
                  <c:v>147</c:v>
                </c:pt>
                <c:pt idx="12">
                  <c:v>155</c:v>
                </c:pt>
                <c:pt idx="13">
                  <c:v>136</c:v>
                </c:pt>
                <c:pt idx="14" formatCode="0">
                  <c:v>152.19999999999999</c:v>
                </c:pt>
              </c:numCache>
            </c:numRef>
          </c:val>
          <c:extLst>
            <c:ext xmlns:c16="http://schemas.microsoft.com/office/drawing/2014/chart" uri="{C3380CC4-5D6E-409C-BE32-E72D297353CC}">
              <c16:uniqueId val="{00000000-D3A1-433A-8F33-C726E48C1CB2}"/>
            </c:ext>
          </c:extLst>
        </c:ser>
        <c:dLbls>
          <c:showLegendKey val="0"/>
          <c:showVal val="0"/>
          <c:showCatName val="0"/>
          <c:showSerName val="0"/>
          <c:showPercent val="0"/>
          <c:showBubbleSize val="0"/>
        </c:dLbls>
        <c:gapWidth val="219"/>
        <c:overlap val="-27"/>
        <c:axId val="2118935711"/>
        <c:axId val="1870584687"/>
      </c:barChart>
      <c:catAx>
        <c:axId val="2118935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70584687"/>
        <c:crosses val="autoZero"/>
        <c:auto val="1"/>
        <c:lblAlgn val="ctr"/>
        <c:lblOffset val="100"/>
        <c:noMultiLvlLbl val="0"/>
      </c:catAx>
      <c:valAx>
        <c:axId val="1870584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118935711"/>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Helvetica" panose="020B0604020202020204" pitchFamily="34" charset="0"/>
                <a:ea typeface="+mn-ea"/>
                <a:cs typeface="Helvetica" panose="020B0604020202020204" pitchFamily="34" charset="0"/>
              </a:defRPr>
            </a:pPr>
            <a:r>
              <a:rPr lang="en-US" sz="1800" dirty="0"/>
              <a:t>Texas Natural Gas Demand (</a:t>
            </a:r>
            <a:r>
              <a:rPr lang="en-US" sz="1800" dirty="0" err="1"/>
              <a:t>Bcf</a:t>
            </a:r>
            <a:r>
              <a:rPr lang="en-US" sz="1800" dirty="0"/>
              <a:t>)</a:t>
            </a:r>
          </a:p>
        </c:rich>
      </c:tx>
      <c:layout>
        <c:manualLayout>
          <c:xMode val="edge"/>
          <c:yMode val="edge"/>
          <c:x val="0.1332111511036658"/>
          <c:y val="2.3210228849201299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title>
    <c:autoTitleDeleted val="0"/>
    <c:plotArea>
      <c:layout>
        <c:manualLayout>
          <c:layoutTarget val="inner"/>
          <c:xMode val="edge"/>
          <c:yMode val="edge"/>
          <c:x val="0.10474672274575619"/>
          <c:y val="0.1222153196489458"/>
          <c:w val="0.84193906961889831"/>
          <c:h val="0.65172178466242237"/>
        </c:manualLayout>
      </c:layout>
      <c:barChart>
        <c:barDir val="col"/>
        <c:grouping val="clustered"/>
        <c:varyColors val="0"/>
        <c:ser>
          <c:idx val="0"/>
          <c:order val="0"/>
          <c:tx>
            <c:strRef>
              <c:f>Texas!$D$101</c:f>
              <c:strCache>
                <c:ptCount val="1"/>
                <c:pt idx="0">
                  <c:v>TotalDemand</c:v>
                </c:pt>
              </c:strCache>
            </c:strRef>
          </c:tx>
          <c:spPr>
            <a:solidFill>
              <a:schemeClr val="accent1"/>
            </a:solidFill>
            <a:ln>
              <a:noFill/>
            </a:ln>
            <a:effectLst/>
          </c:spPr>
          <c:invertIfNegative val="0"/>
          <c:cat>
            <c:numRef>
              <c:f>Texas!$B$102:$B$161</c:f>
              <c:numCache>
                <c:formatCode>m/d/yyyy</c:formatCode>
                <c:ptCount val="60"/>
                <c:pt idx="0">
                  <c:v>44197</c:v>
                </c:pt>
                <c:pt idx="1">
                  <c:v>44198</c:v>
                </c:pt>
                <c:pt idx="2">
                  <c:v>44199</c:v>
                </c:pt>
                <c:pt idx="3">
                  <c:v>44200</c:v>
                </c:pt>
                <c:pt idx="4">
                  <c:v>44201</c:v>
                </c:pt>
                <c:pt idx="5">
                  <c:v>44202</c:v>
                </c:pt>
                <c:pt idx="6">
                  <c:v>44203</c:v>
                </c:pt>
                <c:pt idx="7">
                  <c:v>44204</c:v>
                </c:pt>
                <c:pt idx="8">
                  <c:v>44205</c:v>
                </c:pt>
                <c:pt idx="9">
                  <c:v>44206</c:v>
                </c:pt>
                <c:pt idx="10">
                  <c:v>44207</c:v>
                </c:pt>
                <c:pt idx="11">
                  <c:v>44208</c:v>
                </c:pt>
                <c:pt idx="12">
                  <c:v>44209</c:v>
                </c:pt>
                <c:pt idx="13">
                  <c:v>44210</c:v>
                </c:pt>
                <c:pt idx="14">
                  <c:v>44211</c:v>
                </c:pt>
                <c:pt idx="15">
                  <c:v>44212</c:v>
                </c:pt>
                <c:pt idx="16">
                  <c:v>44213</c:v>
                </c:pt>
                <c:pt idx="17">
                  <c:v>44214</c:v>
                </c:pt>
                <c:pt idx="18">
                  <c:v>44215</c:v>
                </c:pt>
                <c:pt idx="19">
                  <c:v>44216</c:v>
                </c:pt>
                <c:pt idx="20">
                  <c:v>44217</c:v>
                </c:pt>
                <c:pt idx="21">
                  <c:v>44218</c:v>
                </c:pt>
                <c:pt idx="22">
                  <c:v>44219</c:v>
                </c:pt>
                <c:pt idx="23">
                  <c:v>44220</c:v>
                </c:pt>
                <c:pt idx="24">
                  <c:v>44221</c:v>
                </c:pt>
                <c:pt idx="25">
                  <c:v>44222</c:v>
                </c:pt>
                <c:pt idx="26">
                  <c:v>44223</c:v>
                </c:pt>
                <c:pt idx="27">
                  <c:v>44224</c:v>
                </c:pt>
                <c:pt idx="28">
                  <c:v>44225</c:v>
                </c:pt>
                <c:pt idx="29">
                  <c:v>44226</c:v>
                </c:pt>
                <c:pt idx="30">
                  <c:v>44227</c:v>
                </c:pt>
                <c:pt idx="31">
                  <c:v>44228</c:v>
                </c:pt>
                <c:pt idx="32">
                  <c:v>44229</c:v>
                </c:pt>
                <c:pt idx="33">
                  <c:v>44230</c:v>
                </c:pt>
                <c:pt idx="34">
                  <c:v>44231</c:v>
                </c:pt>
                <c:pt idx="35">
                  <c:v>44232</c:v>
                </c:pt>
                <c:pt idx="36">
                  <c:v>44233</c:v>
                </c:pt>
                <c:pt idx="37">
                  <c:v>44234</c:v>
                </c:pt>
                <c:pt idx="38">
                  <c:v>44235</c:v>
                </c:pt>
                <c:pt idx="39">
                  <c:v>44236</c:v>
                </c:pt>
                <c:pt idx="40">
                  <c:v>44237</c:v>
                </c:pt>
                <c:pt idx="41">
                  <c:v>44238</c:v>
                </c:pt>
                <c:pt idx="42">
                  <c:v>44239</c:v>
                </c:pt>
                <c:pt idx="43">
                  <c:v>44240</c:v>
                </c:pt>
                <c:pt idx="44">
                  <c:v>44241</c:v>
                </c:pt>
                <c:pt idx="45">
                  <c:v>44242</c:v>
                </c:pt>
                <c:pt idx="46">
                  <c:v>44243</c:v>
                </c:pt>
                <c:pt idx="47">
                  <c:v>44244</c:v>
                </c:pt>
                <c:pt idx="48">
                  <c:v>44245</c:v>
                </c:pt>
                <c:pt idx="49">
                  <c:v>44246</c:v>
                </c:pt>
                <c:pt idx="50">
                  <c:v>44247</c:v>
                </c:pt>
                <c:pt idx="51">
                  <c:v>44248</c:v>
                </c:pt>
                <c:pt idx="52">
                  <c:v>44249</c:v>
                </c:pt>
                <c:pt idx="53">
                  <c:v>44250</c:v>
                </c:pt>
                <c:pt idx="54">
                  <c:v>44251</c:v>
                </c:pt>
                <c:pt idx="55">
                  <c:v>44252</c:v>
                </c:pt>
                <c:pt idx="56">
                  <c:v>44253</c:v>
                </c:pt>
                <c:pt idx="57">
                  <c:v>44254</c:v>
                </c:pt>
                <c:pt idx="58">
                  <c:v>44255</c:v>
                </c:pt>
                <c:pt idx="59">
                  <c:v>44256</c:v>
                </c:pt>
              </c:numCache>
            </c:numRef>
          </c:cat>
          <c:val>
            <c:numRef>
              <c:f>Texas!$D$102:$D$161</c:f>
              <c:numCache>
                <c:formatCode>#,##0</c:formatCode>
                <c:ptCount val="60"/>
                <c:pt idx="0">
                  <c:v>17.132999999999999</c:v>
                </c:pt>
                <c:pt idx="1">
                  <c:v>16.076000000000001</c:v>
                </c:pt>
                <c:pt idx="2">
                  <c:v>15.461</c:v>
                </c:pt>
                <c:pt idx="3">
                  <c:v>14.999000000000001</c:v>
                </c:pt>
                <c:pt idx="4">
                  <c:v>14.558999999999999</c:v>
                </c:pt>
                <c:pt idx="5">
                  <c:v>14.834</c:v>
                </c:pt>
                <c:pt idx="6">
                  <c:v>16.43</c:v>
                </c:pt>
                <c:pt idx="7">
                  <c:v>17.369</c:v>
                </c:pt>
                <c:pt idx="8">
                  <c:v>17.684000000000001</c:v>
                </c:pt>
                <c:pt idx="9">
                  <c:v>18.402999999999999</c:v>
                </c:pt>
                <c:pt idx="10">
                  <c:v>17.905999999999999</c:v>
                </c:pt>
                <c:pt idx="11">
                  <c:v>16.696000000000002</c:v>
                </c:pt>
                <c:pt idx="12">
                  <c:v>15.817</c:v>
                </c:pt>
                <c:pt idx="13">
                  <c:v>15.116</c:v>
                </c:pt>
                <c:pt idx="14">
                  <c:v>16.058</c:v>
                </c:pt>
                <c:pt idx="15">
                  <c:v>15.978</c:v>
                </c:pt>
                <c:pt idx="16">
                  <c:v>15.47</c:v>
                </c:pt>
                <c:pt idx="17">
                  <c:v>14.901999999999999</c:v>
                </c:pt>
                <c:pt idx="18">
                  <c:v>14.688000000000001</c:v>
                </c:pt>
                <c:pt idx="19">
                  <c:v>15.21</c:v>
                </c:pt>
                <c:pt idx="20">
                  <c:v>14.49</c:v>
                </c:pt>
                <c:pt idx="21">
                  <c:v>15.058</c:v>
                </c:pt>
                <c:pt idx="22">
                  <c:v>14.518000000000001</c:v>
                </c:pt>
                <c:pt idx="23">
                  <c:v>14.369</c:v>
                </c:pt>
                <c:pt idx="24">
                  <c:v>14.455</c:v>
                </c:pt>
                <c:pt idx="25">
                  <c:v>15.816000000000001</c:v>
                </c:pt>
                <c:pt idx="26">
                  <c:v>16.571000000000002</c:v>
                </c:pt>
                <c:pt idx="27">
                  <c:v>16.873999999999999</c:v>
                </c:pt>
                <c:pt idx="28">
                  <c:v>15.356999999999999</c:v>
                </c:pt>
                <c:pt idx="29">
                  <c:v>14.124000000000001</c:v>
                </c:pt>
                <c:pt idx="30">
                  <c:v>15.198</c:v>
                </c:pt>
                <c:pt idx="31">
                  <c:v>16.102</c:v>
                </c:pt>
                <c:pt idx="32">
                  <c:v>15.372</c:v>
                </c:pt>
                <c:pt idx="33">
                  <c:v>14.175000000000001</c:v>
                </c:pt>
                <c:pt idx="34">
                  <c:v>14.6</c:v>
                </c:pt>
                <c:pt idx="35">
                  <c:v>15.673</c:v>
                </c:pt>
                <c:pt idx="36">
                  <c:v>15.358000000000001</c:v>
                </c:pt>
                <c:pt idx="37">
                  <c:v>15.641999999999999</c:v>
                </c:pt>
                <c:pt idx="38">
                  <c:v>15.342000000000001</c:v>
                </c:pt>
                <c:pt idx="39">
                  <c:v>17.117999999999999</c:v>
                </c:pt>
                <c:pt idx="40">
                  <c:v>18.661000000000001</c:v>
                </c:pt>
                <c:pt idx="41">
                  <c:v>20.056000000000001</c:v>
                </c:pt>
                <c:pt idx="42">
                  <c:v>20.670999999999999</c:v>
                </c:pt>
                <c:pt idx="43">
                  <c:v>19.442</c:v>
                </c:pt>
                <c:pt idx="44">
                  <c:v>22.01</c:v>
                </c:pt>
                <c:pt idx="45">
                  <c:v>23.66</c:v>
                </c:pt>
                <c:pt idx="46">
                  <c:v>22.314</c:v>
                </c:pt>
                <c:pt idx="47">
                  <c:v>18.268999999999998</c:v>
                </c:pt>
                <c:pt idx="48">
                  <c:v>17.297000000000001</c:v>
                </c:pt>
                <c:pt idx="49">
                  <c:v>16.466999999999999</c:v>
                </c:pt>
                <c:pt idx="50">
                  <c:v>14.493</c:v>
                </c:pt>
                <c:pt idx="51">
                  <c:v>13.013</c:v>
                </c:pt>
                <c:pt idx="52">
                  <c:v>13.228</c:v>
                </c:pt>
                <c:pt idx="53">
                  <c:v>12.867000000000001</c:v>
                </c:pt>
                <c:pt idx="54">
                  <c:v>13.439</c:v>
                </c:pt>
                <c:pt idx="55">
                  <c:v>14.366</c:v>
                </c:pt>
                <c:pt idx="56">
                  <c:v>14.298</c:v>
                </c:pt>
                <c:pt idx="57">
                  <c:v>13.724</c:v>
                </c:pt>
                <c:pt idx="58">
                  <c:v>13.837</c:v>
                </c:pt>
                <c:pt idx="59">
                  <c:v>15.811</c:v>
                </c:pt>
              </c:numCache>
            </c:numRef>
          </c:val>
          <c:extLst>
            <c:ext xmlns:c16="http://schemas.microsoft.com/office/drawing/2014/chart" uri="{C3380CC4-5D6E-409C-BE32-E72D297353CC}">
              <c16:uniqueId val="{00000000-5466-49DA-AD05-818219B7BC63}"/>
            </c:ext>
          </c:extLst>
        </c:ser>
        <c:dLbls>
          <c:showLegendKey val="0"/>
          <c:showVal val="0"/>
          <c:showCatName val="0"/>
          <c:showSerName val="0"/>
          <c:showPercent val="0"/>
          <c:showBubbleSize val="0"/>
        </c:dLbls>
        <c:gapWidth val="219"/>
        <c:overlap val="-27"/>
        <c:axId val="984713168"/>
        <c:axId val="984710672"/>
      </c:barChart>
      <c:dateAx>
        <c:axId val="984713168"/>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crossAx val="984710672"/>
        <c:crosses val="autoZero"/>
        <c:auto val="1"/>
        <c:lblOffset val="100"/>
        <c:baseTimeUnit val="days"/>
        <c:majorUnit val="5"/>
        <c:majorTimeUnit val="days"/>
      </c:dateAx>
      <c:valAx>
        <c:axId val="9847106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crossAx val="98471316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b="1">
          <a:latin typeface="Helvetica" panose="020B0604020202020204" pitchFamily="34" charset="0"/>
          <a:cs typeface="Helvetica" panose="020B0604020202020204" pitchFamily="34" charset="0"/>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Helvetica" panose="020B0604020202020204" pitchFamily="34" charset="0"/>
                <a:ea typeface="+mn-ea"/>
                <a:cs typeface="Helvetica" panose="020B0604020202020204" pitchFamily="34" charset="0"/>
              </a:defRPr>
            </a:pPr>
            <a:r>
              <a:rPr lang="en-US"/>
              <a:t>Texas Natural Gas Demand, Feb 3 - 22,</a:t>
            </a:r>
            <a:r>
              <a:rPr lang="en-US" baseline="0"/>
              <a:t> 2021</a:t>
            </a:r>
            <a:r>
              <a:rPr lang="en-US"/>
              <a:t> (Bcf)</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title>
    <c:autoTitleDeleted val="0"/>
    <c:plotArea>
      <c:layout>
        <c:manualLayout>
          <c:layoutTarget val="inner"/>
          <c:xMode val="edge"/>
          <c:yMode val="edge"/>
          <c:x val="7.6243548974763806E-2"/>
          <c:y val="0.13944100619057453"/>
          <c:w val="0.90384244758925103"/>
          <c:h val="0.59867948436640539"/>
        </c:manualLayout>
      </c:layout>
      <c:lineChart>
        <c:grouping val="standard"/>
        <c:varyColors val="0"/>
        <c:ser>
          <c:idx val="0"/>
          <c:order val="0"/>
          <c:tx>
            <c:strRef>
              <c:f>Texas!$M$69</c:f>
              <c:strCache>
                <c:ptCount val="1"/>
                <c:pt idx="0">
                  <c:v>Power Generation</c:v>
                </c:pt>
              </c:strCache>
            </c:strRef>
          </c:tx>
          <c:spPr>
            <a:ln w="63500" cap="rnd">
              <a:solidFill>
                <a:schemeClr val="accent2"/>
              </a:solidFill>
              <a:round/>
            </a:ln>
            <a:effectLst/>
          </c:spPr>
          <c:marker>
            <c:symbol val="none"/>
          </c:marker>
          <c:dLbls>
            <c:dLbl>
              <c:idx val="0"/>
              <c:layout>
                <c:manualLayout>
                  <c:x val="-1.9914003435985244E-2"/>
                  <c:y val="-5.7259701407940268E-2"/>
                </c:manualLayout>
              </c:layout>
              <c:tx>
                <c:rich>
                  <a:bodyPr/>
                  <a:lstStyle/>
                  <a:p>
                    <a:r>
                      <a:rPr lang="en-US"/>
                      <a:t>3.2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D74-4A3B-819B-6BBBCD89A15D}"/>
                </c:ext>
              </c:extLst>
            </c:dLbl>
            <c:dLbl>
              <c:idx val="12"/>
              <c:layout>
                <c:manualLayout>
                  <c:x val="7.2414557949037261E-3"/>
                  <c:y val="-4.08997867199573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D74-4A3B-819B-6BBBCD89A15D}"/>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Helvetica" panose="020B0604020202020204" pitchFamily="34" charset="0"/>
                    <a:ea typeface="+mn-ea"/>
                    <a:cs typeface="Helvetica"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Texas!$L$70:$L$89</c:f>
              <c:numCache>
                <c:formatCode>m/d/yyyy</c:formatCode>
                <c:ptCount val="20"/>
                <c:pt idx="0">
                  <c:v>44230</c:v>
                </c:pt>
                <c:pt idx="1">
                  <c:v>44231</c:v>
                </c:pt>
                <c:pt idx="2">
                  <c:v>44232</c:v>
                </c:pt>
                <c:pt idx="3">
                  <c:v>44233</c:v>
                </c:pt>
                <c:pt idx="4">
                  <c:v>44234</c:v>
                </c:pt>
                <c:pt idx="5">
                  <c:v>44235</c:v>
                </c:pt>
                <c:pt idx="6">
                  <c:v>44236</c:v>
                </c:pt>
                <c:pt idx="7">
                  <c:v>44237</c:v>
                </c:pt>
                <c:pt idx="8">
                  <c:v>44238</c:v>
                </c:pt>
                <c:pt idx="9">
                  <c:v>44239</c:v>
                </c:pt>
                <c:pt idx="10">
                  <c:v>44240</c:v>
                </c:pt>
                <c:pt idx="11">
                  <c:v>44241</c:v>
                </c:pt>
                <c:pt idx="12">
                  <c:v>44242</c:v>
                </c:pt>
                <c:pt idx="13">
                  <c:v>44243</c:v>
                </c:pt>
                <c:pt idx="14">
                  <c:v>44244</c:v>
                </c:pt>
                <c:pt idx="15">
                  <c:v>44245</c:v>
                </c:pt>
                <c:pt idx="16">
                  <c:v>44246</c:v>
                </c:pt>
                <c:pt idx="17">
                  <c:v>44247</c:v>
                </c:pt>
                <c:pt idx="18">
                  <c:v>44248</c:v>
                </c:pt>
                <c:pt idx="19">
                  <c:v>44249</c:v>
                </c:pt>
              </c:numCache>
            </c:numRef>
          </c:cat>
          <c:val>
            <c:numRef>
              <c:f>Texas!$M$70:$M$89</c:f>
              <c:numCache>
                <c:formatCode>0.0</c:formatCode>
                <c:ptCount val="20"/>
                <c:pt idx="0">
                  <c:v>3.2029999999999998</c:v>
                </c:pt>
                <c:pt idx="1">
                  <c:v>3.4660000000000002</c:v>
                </c:pt>
                <c:pt idx="2">
                  <c:v>3.7559999999999998</c:v>
                </c:pt>
                <c:pt idx="3">
                  <c:v>3.6</c:v>
                </c:pt>
                <c:pt idx="4">
                  <c:v>3.641</c:v>
                </c:pt>
                <c:pt idx="5">
                  <c:v>3.8639999999999999</c:v>
                </c:pt>
                <c:pt idx="6">
                  <c:v>4.5419999999999998</c:v>
                </c:pt>
                <c:pt idx="7">
                  <c:v>5.851</c:v>
                </c:pt>
                <c:pt idx="8">
                  <c:v>6.6449999999999996</c:v>
                </c:pt>
                <c:pt idx="9">
                  <c:v>7.49</c:v>
                </c:pt>
                <c:pt idx="10">
                  <c:v>7.3940000000000001</c:v>
                </c:pt>
                <c:pt idx="11">
                  <c:v>8.5039999999999996</c:v>
                </c:pt>
                <c:pt idx="12">
                  <c:v>9.0559999999999992</c:v>
                </c:pt>
                <c:pt idx="13">
                  <c:v>8.4849999999999994</c:v>
                </c:pt>
                <c:pt idx="14">
                  <c:v>6.8890000000000002</c:v>
                </c:pt>
                <c:pt idx="15">
                  <c:v>6.5019999999999998</c:v>
                </c:pt>
                <c:pt idx="16">
                  <c:v>5.9809999999999999</c:v>
                </c:pt>
                <c:pt idx="17">
                  <c:v>4.7649999999999997</c:v>
                </c:pt>
                <c:pt idx="18">
                  <c:v>4.0430000000000001</c:v>
                </c:pt>
                <c:pt idx="19">
                  <c:v>3.93</c:v>
                </c:pt>
              </c:numCache>
            </c:numRef>
          </c:val>
          <c:smooth val="0"/>
          <c:extLst>
            <c:ext xmlns:c16="http://schemas.microsoft.com/office/drawing/2014/chart" uri="{C3380CC4-5D6E-409C-BE32-E72D297353CC}">
              <c16:uniqueId val="{00000002-ED74-4A3B-819B-6BBBCD89A15D}"/>
            </c:ext>
          </c:extLst>
        </c:ser>
        <c:ser>
          <c:idx val="1"/>
          <c:order val="1"/>
          <c:tx>
            <c:strRef>
              <c:f>Texas!$N$69</c:f>
              <c:strCache>
                <c:ptCount val="1"/>
                <c:pt idx="0">
                  <c:v>Residential/Commercial</c:v>
                </c:pt>
              </c:strCache>
            </c:strRef>
          </c:tx>
          <c:spPr>
            <a:ln w="63500" cap="rnd">
              <a:solidFill>
                <a:schemeClr val="accent4"/>
              </a:solidFill>
              <a:round/>
            </a:ln>
            <a:effectLst/>
          </c:spPr>
          <c:marker>
            <c:symbol val="none"/>
          </c:marker>
          <c:dLbls>
            <c:dLbl>
              <c:idx val="0"/>
              <c:layout>
                <c:manualLayout>
                  <c:x val="-2.8965823179614904E-2"/>
                  <c:y val="-4.0899786719957337E-2"/>
                </c:manualLayout>
              </c:layout>
              <c:tx>
                <c:rich>
                  <a:bodyPr/>
                  <a:lstStyle/>
                  <a:p>
                    <a:r>
                      <a:rPr lang="en-US"/>
                      <a:t>5.1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ED74-4A3B-819B-6BBBCD89A15D}"/>
                </c:ext>
              </c:extLst>
            </c:dLbl>
            <c:dLbl>
              <c:idx val="12"/>
              <c:layout>
                <c:manualLayout>
                  <c:x val="-1.9914003435985244E-2"/>
                  <c:y val="-4.36264391679545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D74-4A3B-819B-6BBBCD89A15D}"/>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Helvetica" panose="020B0604020202020204" pitchFamily="34" charset="0"/>
                    <a:ea typeface="+mn-ea"/>
                    <a:cs typeface="Helvetica"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Texas!$L$70:$L$89</c:f>
              <c:numCache>
                <c:formatCode>m/d/yyyy</c:formatCode>
                <c:ptCount val="20"/>
                <c:pt idx="0">
                  <c:v>44230</c:v>
                </c:pt>
                <c:pt idx="1">
                  <c:v>44231</c:v>
                </c:pt>
                <c:pt idx="2">
                  <c:v>44232</c:v>
                </c:pt>
                <c:pt idx="3">
                  <c:v>44233</c:v>
                </c:pt>
                <c:pt idx="4">
                  <c:v>44234</c:v>
                </c:pt>
                <c:pt idx="5">
                  <c:v>44235</c:v>
                </c:pt>
                <c:pt idx="6">
                  <c:v>44236</c:v>
                </c:pt>
                <c:pt idx="7">
                  <c:v>44237</c:v>
                </c:pt>
                <c:pt idx="8">
                  <c:v>44238</c:v>
                </c:pt>
                <c:pt idx="9">
                  <c:v>44239</c:v>
                </c:pt>
                <c:pt idx="10">
                  <c:v>44240</c:v>
                </c:pt>
                <c:pt idx="11">
                  <c:v>44241</c:v>
                </c:pt>
                <c:pt idx="12">
                  <c:v>44242</c:v>
                </c:pt>
                <c:pt idx="13">
                  <c:v>44243</c:v>
                </c:pt>
                <c:pt idx="14">
                  <c:v>44244</c:v>
                </c:pt>
                <c:pt idx="15">
                  <c:v>44245</c:v>
                </c:pt>
                <c:pt idx="16">
                  <c:v>44246</c:v>
                </c:pt>
                <c:pt idx="17">
                  <c:v>44247</c:v>
                </c:pt>
                <c:pt idx="18">
                  <c:v>44248</c:v>
                </c:pt>
                <c:pt idx="19">
                  <c:v>44249</c:v>
                </c:pt>
              </c:numCache>
            </c:numRef>
          </c:cat>
          <c:val>
            <c:numRef>
              <c:f>Texas!$N$70:$N$89</c:f>
              <c:numCache>
                <c:formatCode>0.0</c:formatCode>
                <c:ptCount val="20"/>
                <c:pt idx="0">
                  <c:v>5.069</c:v>
                </c:pt>
                <c:pt idx="1">
                  <c:v>5.0609999999999999</c:v>
                </c:pt>
                <c:pt idx="2">
                  <c:v>5.266</c:v>
                </c:pt>
                <c:pt idx="3">
                  <c:v>5.218</c:v>
                </c:pt>
                <c:pt idx="4">
                  <c:v>5.2930000000000001</c:v>
                </c:pt>
                <c:pt idx="5">
                  <c:v>5.1369999999999996</c:v>
                </c:pt>
                <c:pt idx="6">
                  <c:v>5.4669999999999996</c:v>
                </c:pt>
                <c:pt idx="7">
                  <c:v>5.734</c:v>
                </c:pt>
                <c:pt idx="8">
                  <c:v>5.97</c:v>
                </c:pt>
                <c:pt idx="9">
                  <c:v>6.202</c:v>
                </c:pt>
                <c:pt idx="10">
                  <c:v>6.1</c:v>
                </c:pt>
                <c:pt idx="11">
                  <c:v>6.6050000000000004</c:v>
                </c:pt>
                <c:pt idx="12">
                  <c:v>7.1029999999999998</c:v>
                </c:pt>
                <c:pt idx="13">
                  <c:v>7.048</c:v>
                </c:pt>
                <c:pt idx="14">
                  <c:v>6.3170000000000002</c:v>
                </c:pt>
                <c:pt idx="15">
                  <c:v>6.1550000000000002</c:v>
                </c:pt>
                <c:pt idx="16">
                  <c:v>5.9960000000000004</c:v>
                </c:pt>
                <c:pt idx="17">
                  <c:v>5.5330000000000004</c:v>
                </c:pt>
                <c:pt idx="18">
                  <c:v>5.0750000000000002</c:v>
                </c:pt>
                <c:pt idx="19">
                  <c:v>5.125</c:v>
                </c:pt>
              </c:numCache>
            </c:numRef>
          </c:val>
          <c:smooth val="0"/>
          <c:extLst>
            <c:ext xmlns:c16="http://schemas.microsoft.com/office/drawing/2014/chart" uri="{C3380CC4-5D6E-409C-BE32-E72D297353CC}">
              <c16:uniqueId val="{00000005-ED74-4A3B-819B-6BBBCD89A15D}"/>
            </c:ext>
          </c:extLst>
        </c:ser>
        <c:ser>
          <c:idx val="2"/>
          <c:order val="2"/>
          <c:tx>
            <c:strRef>
              <c:f>Texas!$O$69</c:f>
              <c:strCache>
                <c:ptCount val="1"/>
                <c:pt idx="0">
                  <c:v>Industrial</c:v>
                </c:pt>
              </c:strCache>
            </c:strRef>
          </c:tx>
          <c:spPr>
            <a:ln w="63500" cap="rnd">
              <a:solidFill>
                <a:schemeClr val="accent6"/>
              </a:solidFill>
              <a:round/>
            </a:ln>
            <a:effectLst/>
          </c:spPr>
          <c:marker>
            <c:symbol val="none"/>
          </c:marker>
          <c:dLbls>
            <c:dLbl>
              <c:idx val="0"/>
              <c:layout>
                <c:manualLayout>
                  <c:x val="-1.8103639487259331E-2"/>
                  <c:y val="-4.6353091615951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D74-4A3B-819B-6BBBCD89A15D}"/>
                </c:ext>
              </c:extLst>
            </c:dLbl>
            <c:dLbl>
              <c:idx val="12"/>
              <c:layout>
                <c:manualLayout>
                  <c:x val="-1.8103639487259315E-3"/>
                  <c:y val="6.81663111999288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D74-4A3B-819B-6BBBCD89A15D}"/>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Helvetica" panose="020B0604020202020204" pitchFamily="34" charset="0"/>
                    <a:ea typeface="+mn-ea"/>
                    <a:cs typeface="Helvetica"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Texas!$L$70:$L$89</c:f>
              <c:numCache>
                <c:formatCode>m/d/yyyy</c:formatCode>
                <c:ptCount val="20"/>
                <c:pt idx="0">
                  <c:v>44230</c:v>
                </c:pt>
                <c:pt idx="1">
                  <c:v>44231</c:v>
                </c:pt>
                <c:pt idx="2">
                  <c:v>44232</c:v>
                </c:pt>
                <c:pt idx="3">
                  <c:v>44233</c:v>
                </c:pt>
                <c:pt idx="4">
                  <c:v>44234</c:v>
                </c:pt>
                <c:pt idx="5">
                  <c:v>44235</c:v>
                </c:pt>
                <c:pt idx="6">
                  <c:v>44236</c:v>
                </c:pt>
                <c:pt idx="7">
                  <c:v>44237</c:v>
                </c:pt>
                <c:pt idx="8">
                  <c:v>44238</c:v>
                </c:pt>
                <c:pt idx="9">
                  <c:v>44239</c:v>
                </c:pt>
                <c:pt idx="10">
                  <c:v>44240</c:v>
                </c:pt>
                <c:pt idx="11">
                  <c:v>44241</c:v>
                </c:pt>
                <c:pt idx="12">
                  <c:v>44242</c:v>
                </c:pt>
                <c:pt idx="13">
                  <c:v>44243</c:v>
                </c:pt>
                <c:pt idx="14">
                  <c:v>44244</c:v>
                </c:pt>
                <c:pt idx="15">
                  <c:v>44245</c:v>
                </c:pt>
                <c:pt idx="16">
                  <c:v>44246</c:v>
                </c:pt>
                <c:pt idx="17">
                  <c:v>44247</c:v>
                </c:pt>
                <c:pt idx="18">
                  <c:v>44248</c:v>
                </c:pt>
                <c:pt idx="19">
                  <c:v>44249</c:v>
                </c:pt>
              </c:numCache>
            </c:numRef>
          </c:cat>
          <c:val>
            <c:numRef>
              <c:f>Texas!$O$70:$O$89</c:f>
              <c:numCache>
                <c:formatCode>0.0</c:formatCode>
                <c:ptCount val="20"/>
                <c:pt idx="0">
                  <c:v>1.694</c:v>
                </c:pt>
                <c:pt idx="1">
                  <c:v>1.7170000000000001</c:v>
                </c:pt>
                <c:pt idx="2">
                  <c:v>2.1789999999999998</c:v>
                </c:pt>
                <c:pt idx="3">
                  <c:v>2.0790000000000002</c:v>
                </c:pt>
                <c:pt idx="4">
                  <c:v>2.2400000000000002</c:v>
                </c:pt>
                <c:pt idx="5">
                  <c:v>1.88</c:v>
                </c:pt>
                <c:pt idx="6">
                  <c:v>2.5880000000000001</c:v>
                </c:pt>
                <c:pt idx="7">
                  <c:v>3.12</c:v>
                </c:pt>
                <c:pt idx="8">
                  <c:v>3.6160000000000001</c:v>
                </c:pt>
                <c:pt idx="9">
                  <c:v>4.077</c:v>
                </c:pt>
                <c:pt idx="10">
                  <c:v>3.9359999999999999</c:v>
                </c:pt>
                <c:pt idx="11">
                  <c:v>4.8470000000000004</c:v>
                </c:pt>
                <c:pt idx="12">
                  <c:v>5.7009999999999996</c:v>
                </c:pt>
                <c:pt idx="13">
                  <c:v>5.61</c:v>
                </c:pt>
                <c:pt idx="14">
                  <c:v>4.3280000000000003</c:v>
                </c:pt>
                <c:pt idx="15">
                  <c:v>3.996</c:v>
                </c:pt>
                <c:pt idx="16">
                  <c:v>3.72</c:v>
                </c:pt>
                <c:pt idx="17">
                  <c:v>2.7810000000000001</c:v>
                </c:pt>
                <c:pt idx="18">
                  <c:v>1.827</c:v>
                </c:pt>
                <c:pt idx="19">
                  <c:v>1.921</c:v>
                </c:pt>
              </c:numCache>
            </c:numRef>
          </c:val>
          <c:smooth val="0"/>
          <c:extLst>
            <c:ext xmlns:c16="http://schemas.microsoft.com/office/drawing/2014/chart" uri="{C3380CC4-5D6E-409C-BE32-E72D297353CC}">
              <c16:uniqueId val="{00000008-ED74-4A3B-819B-6BBBCD89A15D}"/>
            </c:ext>
          </c:extLst>
        </c:ser>
        <c:dLbls>
          <c:showLegendKey val="0"/>
          <c:showVal val="0"/>
          <c:showCatName val="0"/>
          <c:showSerName val="0"/>
          <c:showPercent val="0"/>
          <c:showBubbleSize val="0"/>
        </c:dLbls>
        <c:smooth val="0"/>
        <c:axId val="1804538767"/>
        <c:axId val="1804541263"/>
      </c:lineChart>
      <c:dateAx>
        <c:axId val="1804538767"/>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crossAx val="1804541263"/>
        <c:crosses val="autoZero"/>
        <c:auto val="1"/>
        <c:lblOffset val="100"/>
        <c:baseTimeUnit val="days"/>
      </c:dateAx>
      <c:valAx>
        <c:axId val="180454126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crossAx val="1804538767"/>
        <c:crosses val="autoZero"/>
        <c:crossBetween val="between"/>
      </c:valAx>
      <c:spPr>
        <a:noFill/>
        <a:ln>
          <a:noFill/>
        </a:ln>
        <a:effectLst/>
      </c:spPr>
    </c:plotArea>
    <c:legend>
      <c:legendPos val="b"/>
      <c:layout>
        <c:manualLayout>
          <c:xMode val="edge"/>
          <c:yMode val="edge"/>
          <c:x val="0.43543429633291536"/>
          <c:y val="0.60059007335339176"/>
          <c:w val="0.39163403735108687"/>
          <c:h val="0.14037794408687848"/>
        </c:manualLayout>
      </c:layout>
      <c:overlay val="0"/>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a:latin typeface="Helvetica" panose="020B0604020202020204" pitchFamily="34" charset="0"/>
          <a:cs typeface="Helvetica" panose="020B0604020202020204" pitchFamily="34" charset="0"/>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Helvetica" panose="020B0604020202020204" pitchFamily="34" charset="0"/>
                <a:ea typeface="+mn-ea"/>
                <a:cs typeface="Helvetica" panose="020B0604020202020204" pitchFamily="34" charset="0"/>
              </a:defRPr>
            </a:pPr>
            <a:r>
              <a:rPr lang="en-US"/>
              <a:t>LNG Exports Feedstock (Bcf)</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title>
    <c:autoTitleDeleted val="0"/>
    <c:plotArea>
      <c:layout>
        <c:manualLayout>
          <c:layoutTarget val="inner"/>
          <c:xMode val="edge"/>
          <c:yMode val="edge"/>
          <c:x val="7.6243496973677438E-2"/>
          <c:y val="0.13602230674411284"/>
          <c:w val="0.90384244758925103"/>
          <c:h val="0.56648399852372344"/>
        </c:manualLayout>
      </c:layout>
      <c:lineChart>
        <c:grouping val="standard"/>
        <c:varyColors val="0"/>
        <c:ser>
          <c:idx val="0"/>
          <c:order val="0"/>
          <c:tx>
            <c:v>US Total</c:v>
          </c:tx>
          <c:spPr>
            <a:ln w="63500" cap="rnd">
              <a:solidFill>
                <a:schemeClr val="accent2"/>
              </a:solidFill>
              <a:round/>
            </a:ln>
            <a:effectLst/>
          </c:spPr>
          <c:marker>
            <c:symbol val="none"/>
          </c:marker>
          <c:dLbls>
            <c:dLbl>
              <c:idx val="0"/>
              <c:layout>
                <c:manualLayout>
                  <c:x val="-2.029574281503849E-2"/>
                  <c:y val="-4.4528421958833865E-2"/>
                </c:manualLayout>
              </c:layout>
              <c:spPr>
                <a:solidFill>
                  <a:sysClr val="window" lastClr="FFFFFF"/>
                </a:solid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6E3-401A-924C-7C573FAE5D19}"/>
                </c:ext>
              </c:extLst>
            </c:dLbl>
            <c:dLbl>
              <c:idx val="9"/>
              <c:layout>
                <c:manualLayout>
                  <c:x val="2.9983604929410893E-2"/>
                  <c:y val="-1.36752099938865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6E3-401A-924C-7C573FAE5D19}"/>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Helvetica" panose="020B0604020202020204" pitchFamily="34" charset="0"/>
                    <a:ea typeface="+mn-ea"/>
                    <a:cs typeface="Helvetica"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Demand!$A$4:$A$19</c:f>
              <c:numCache>
                <c:formatCode>m/d/yyyy</c:formatCode>
                <c:ptCount val="16"/>
                <c:pt idx="0">
                  <c:v>44234</c:v>
                </c:pt>
                <c:pt idx="1">
                  <c:v>44235</c:v>
                </c:pt>
                <c:pt idx="2">
                  <c:v>44236</c:v>
                </c:pt>
                <c:pt idx="3">
                  <c:v>44237</c:v>
                </c:pt>
                <c:pt idx="4">
                  <c:v>44238</c:v>
                </c:pt>
                <c:pt idx="5">
                  <c:v>44239</c:v>
                </c:pt>
                <c:pt idx="6">
                  <c:v>44240</c:v>
                </c:pt>
                <c:pt idx="7">
                  <c:v>44241</c:v>
                </c:pt>
                <c:pt idx="8">
                  <c:v>44242</c:v>
                </c:pt>
                <c:pt idx="9">
                  <c:v>44243</c:v>
                </c:pt>
                <c:pt idx="10">
                  <c:v>44244</c:v>
                </c:pt>
                <c:pt idx="11">
                  <c:v>44245</c:v>
                </c:pt>
                <c:pt idx="12">
                  <c:v>44246</c:v>
                </c:pt>
                <c:pt idx="13">
                  <c:v>44247</c:v>
                </c:pt>
                <c:pt idx="14">
                  <c:v>44248</c:v>
                </c:pt>
                <c:pt idx="15">
                  <c:v>44249</c:v>
                </c:pt>
              </c:numCache>
            </c:numRef>
          </c:cat>
          <c:val>
            <c:numRef>
              <c:f>Demand!$E$4:$E$19</c:f>
              <c:numCache>
                <c:formatCode>0.0</c:formatCode>
                <c:ptCount val="16"/>
                <c:pt idx="0">
                  <c:v>11.2</c:v>
                </c:pt>
                <c:pt idx="1">
                  <c:v>11.3</c:v>
                </c:pt>
                <c:pt idx="2">
                  <c:v>10.5</c:v>
                </c:pt>
                <c:pt idx="3">
                  <c:v>10</c:v>
                </c:pt>
                <c:pt idx="4">
                  <c:v>9.8000000000000007</c:v>
                </c:pt>
                <c:pt idx="5">
                  <c:v>9.1999999999999993</c:v>
                </c:pt>
                <c:pt idx="6">
                  <c:v>7.6</c:v>
                </c:pt>
                <c:pt idx="7">
                  <c:v>7.7</c:v>
                </c:pt>
                <c:pt idx="8">
                  <c:v>5.4</c:v>
                </c:pt>
                <c:pt idx="9">
                  <c:v>2.2000000000000002</c:v>
                </c:pt>
                <c:pt idx="10">
                  <c:v>3.5</c:v>
                </c:pt>
                <c:pt idx="11">
                  <c:v>4.0999999999999996</c:v>
                </c:pt>
                <c:pt idx="12">
                  <c:v>4.4000000000000004</c:v>
                </c:pt>
                <c:pt idx="13">
                  <c:v>6.4</c:v>
                </c:pt>
                <c:pt idx="14">
                  <c:v>8.1999999999999993</c:v>
                </c:pt>
                <c:pt idx="15">
                  <c:v>8.6999999999999993</c:v>
                </c:pt>
              </c:numCache>
            </c:numRef>
          </c:val>
          <c:smooth val="0"/>
          <c:extLst>
            <c:ext xmlns:c16="http://schemas.microsoft.com/office/drawing/2014/chart" uri="{C3380CC4-5D6E-409C-BE32-E72D297353CC}">
              <c16:uniqueId val="{00000002-B6E3-401A-924C-7C573FAE5D19}"/>
            </c:ext>
          </c:extLst>
        </c:ser>
        <c:ser>
          <c:idx val="1"/>
          <c:order val="1"/>
          <c:tx>
            <c:v>Texas</c:v>
          </c:tx>
          <c:spPr>
            <a:ln w="63500" cap="rnd">
              <a:solidFill>
                <a:schemeClr val="accent4"/>
              </a:solidFill>
              <a:round/>
            </a:ln>
            <a:effectLst/>
          </c:spPr>
          <c:marker>
            <c:symbol val="none"/>
          </c:marker>
          <c:dLbls>
            <c:dLbl>
              <c:idx val="0"/>
              <c:layout>
                <c:manualLayout>
                  <c:x val="-2.6235654313234547E-2"/>
                  <c:y val="6.49572474709609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6E3-401A-924C-7C573FAE5D19}"/>
                </c:ext>
              </c:extLst>
            </c:dLbl>
            <c:dLbl>
              <c:idx val="11"/>
              <c:layout>
                <c:manualLayout>
                  <c:x val="-2.8109629621322709E-2"/>
                  <c:y val="-4.7863234978602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6E3-401A-924C-7C573FAE5D19}"/>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Helvetica" panose="020B0604020202020204" pitchFamily="34" charset="0"/>
                    <a:ea typeface="+mn-ea"/>
                    <a:cs typeface="Helvetica"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Demand!$E$25:$E$40</c:f>
              <c:numCache>
                <c:formatCode>0.0</c:formatCode>
                <c:ptCount val="16"/>
                <c:pt idx="0">
                  <c:v>4.0750000000000002</c:v>
                </c:pt>
                <c:pt idx="1">
                  <c:v>4.0780000000000003</c:v>
                </c:pt>
                <c:pt idx="2">
                  <c:v>4.0780000000000003</c:v>
                </c:pt>
                <c:pt idx="3">
                  <c:v>3.4380000000000002</c:v>
                </c:pt>
                <c:pt idx="4">
                  <c:v>3.2530000000000001</c:v>
                </c:pt>
                <c:pt idx="5">
                  <c:v>2.2759999999999998</c:v>
                </c:pt>
                <c:pt idx="6">
                  <c:v>1.3979999999999999</c:v>
                </c:pt>
                <c:pt idx="7">
                  <c:v>1.351</c:v>
                </c:pt>
                <c:pt idx="8">
                  <c:v>1.03</c:v>
                </c:pt>
                <c:pt idx="9">
                  <c:v>0.42699999999999999</c:v>
                </c:pt>
                <c:pt idx="10">
                  <c:v>0.11799999999999999</c:v>
                </c:pt>
                <c:pt idx="11">
                  <c:v>5.8000000000000003E-2</c:v>
                </c:pt>
                <c:pt idx="12">
                  <c:v>0.218</c:v>
                </c:pt>
                <c:pt idx="13">
                  <c:v>0.95399999999999996</c:v>
                </c:pt>
                <c:pt idx="14">
                  <c:v>1.6830000000000001</c:v>
                </c:pt>
                <c:pt idx="15">
                  <c:v>1.8580000000000001</c:v>
                </c:pt>
              </c:numCache>
            </c:numRef>
          </c:val>
          <c:smooth val="0"/>
          <c:extLst>
            <c:ext xmlns:c16="http://schemas.microsoft.com/office/drawing/2014/chart" uri="{C3380CC4-5D6E-409C-BE32-E72D297353CC}">
              <c16:uniqueId val="{00000005-B6E3-401A-924C-7C573FAE5D19}"/>
            </c:ext>
          </c:extLst>
        </c:ser>
        <c:dLbls>
          <c:showLegendKey val="0"/>
          <c:showVal val="0"/>
          <c:showCatName val="0"/>
          <c:showSerName val="0"/>
          <c:showPercent val="0"/>
          <c:showBubbleSize val="0"/>
        </c:dLbls>
        <c:smooth val="0"/>
        <c:axId val="1804538767"/>
        <c:axId val="1804541263"/>
      </c:lineChart>
      <c:dateAx>
        <c:axId val="1804538767"/>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crossAx val="1804541263"/>
        <c:crosses val="autoZero"/>
        <c:auto val="1"/>
        <c:lblOffset val="100"/>
        <c:baseTimeUnit val="days"/>
      </c:dateAx>
      <c:valAx>
        <c:axId val="180454126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crossAx val="1804538767"/>
        <c:crosses val="autoZero"/>
        <c:crossBetween val="between"/>
      </c:valAx>
      <c:spPr>
        <a:noFill/>
        <a:ln>
          <a:noFill/>
        </a:ln>
        <a:effectLst/>
      </c:spPr>
    </c:plotArea>
    <c:legend>
      <c:legendPos val="b"/>
      <c:layout>
        <c:manualLayout>
          <c:xMode val="edge"/>
          <c:yMode val="edge"/>
          <c:x val="9.8105561022711729E-2"/>
          <c:y val="0.26339000618620112"/>
          <c:w val="0.16989814280193541"/>
          <c:h val="0.20386696174252325"/>
        </c:manualLayout>
      </c:layout>
      <c:overlay val="0"/>
      <c:spPr>
        <a:solidFill>
          <a:schemeClr val="bg1"/>
        </a:solid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noFill/>
    <a:ln>
      <a:noFill/>
    </a:ln>
    <a:effectLst/>
  </c:spPr>
  <c:txPr>
    <a:bodyPr/>
    <a:lstStyle/>
    <a:p>
      <a:pPr>
        <a:defRPr sz="2000">
          <a:latin typeface="Helvetica" panose="020B0604020202020204" pitchFamily="34" charset="0"/>
          <a:cs typeface="Helvetica" panose="020B0604020202020204" pitchFamily="34" charset="0"/>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Helvetica" panose="020B0604020202020204" pitchFamily="34" charset="0"/>
                <a:ea typeface="+mn-ea"/>
                <a:cs typeface="Helvetica" panose="020B0604020202020204" pitchFamily="34" charset="0"/>
              </a:defRPr>
            </a:pPr>
            <a:r>
              <a:rPr lang="en-US" sz="1600">
                <a:latin typeface="Helvetica" panose="020B0604020202020204" pitchFamily="34" charset="0"/>
                <a:cs typeface="Helvetica" panose="020B0604020202020204" pitchFamily="34" charset="0"/>
              </a:rPr>
              <a:t>US Lower-48 Daily Dry Natural Gas Production, Bcf per day</a:t>
            </a:r>
          </a:p>
        </c:rich>
      </c:tx>
      <c:layout>
        <c:manualLayout>
          <c:xMode val="edge"/>
          <c:yMode val="edge"/>
          <c:x val="5.7788220621356353E-4"/>
          <c:y val="1.008130132930293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title>
    <c:autoTitleDeleted val="0"/>
    <c:plotArea>
      <c:layout>
        <c:manualLayout>
          <c:layoutTarget val="inner"/>
          <c:xMode val="edge"/>
          <c:yMode val="edge"/>
          <c:x val="6.1580896427826728E-2"/>
          <c:y val="8.8093903749767818E-2"/>
          <c:w val="0.90769992634563712"/>
          <c:h val="0.8342307014521837"/>
        </c:manualLayout>
      </c:layout>
      <c:areaChart>
        <c:grouping val="stacked"/>
        <c:varyColors val="0"/>
        <c:ser>
          <c:idx val="4"/>
          <c:order val="0"/>
          <c:tx>
            <c:strRef>
              <c:f>Sheet1!$BI$4</c:f>
              <c:strCache>
                <c:ptCount val="1"/>
                <c:pt idx="0">
                  <c:v>Min</c:v>
                </c:pt>
              </c:strCache>
            </c:strRef>
          </c:tx>
          <c:spPr>
            <a:noFill/>
            <a:ln>
              <a:noFill/>
            </a:ln>
            <a:effectLst/>
          </c:spPr>
          <c:val>
            <c:numRef>
              <c:f>Sheet1!$BI$5:$BI$369</c:f>
              <c:numCache>
                <c:formatCode>_(* #,##0.0_);_(* \(#,##0.0\);_(* "-"??_);_(@_)</c:formatCode>
                <c:ptCount val="365"/>
                <c:pt idx="0">
                  <c:v>55.6</c:v>
                </c:pt>
                <c:pt idx="1">
                  <c:v>55.8</c:v>
                </c:pt>
                <c:pt idx="2">
                  <c:v>55.6</c:v>
                </c:pt>
                <c:pt idx="3">
                  <c:v>55.4</c:v>
                </c:pt>
                <c:pt idx="4">
                  <c:v>55.1</c:v>
                </c:pt>
                <c:pt idx="5">
                  <c:v>54.9</c:v>
                </c:pt>
                <c:pt idx="6">
                  <c:v>54.3</c:v>
                </c:pt>
                <c:pt idx="7">
                  <c:v>53.800000000000004</c:v>
                </c:pt>
                <c:pt idx="8">
                  <c:v>54</c:v>
                </c:pt>
                <c:pt idx="9">
                  <c:v>53.9</c:v>
                </c:pt>
                <c:pt idx="10">
                  <c:v>53.6</c:v>
                </c:pt>
                <c:pt idx="11">
                  <c:v>53.800000000000004</c:v>
                </c:pt>
                <c:pt idx="12">
                  <c:v>54.6</c:v>
                </c:pt>
                <c:pt idx="13">
                  <c:v>54.9</c:v>
                </c:pt>
                <c:pt idx="14">
                  <c:v>55</c:v>
                </c:pt>
                <c:pt idx="15">
                  <c:v>55</c:v>
                </c:pt>
                <c:pt idx="16">
                  <c:v>55.2</c:v>
                </c:pt>
                <c:pt idx="17">
                  <c:v>55.7</c:v>
                </c:pt>
                <c:pt idx="18">
                  <c:v>55.2</c:v>
                </c:pt>
                <c:pt idx="19">
                  <c:v>55.6</c:v>
                </c:pt>
                <c:pt idx="20">
                  <c:v>55.6</c:v>
                </c:pt>
                <c:pt idx="21">
                  <c:v>55.5</c:v>
                </c:pt>
                <c:pt idx="22">
                  <c:v>55.1</c:v>
                </c:pt>
                <c:pt idx="23">
                  <c:v>55.7</c:v>
                </c:pt>
                <c:pt idx="24">
                  <c:v>55.8</c:v>
                </c:pt>
                <c:pt idx="25">
                  <c:v>56.5</c:v>
                </c:pt>
                <c:pt idx="26">
                  <c:v>56.4</c:v>
                </c:pt>
                <c:pt idx="27">
                  <c:v>56</c:v>
                </c:pt>
                <c:pt idx="28">
                  <c:v>56.1</c:v>
                </c:pt>
                <c:pt idx="29">
                  <c:v>56</c:v>
                </c:pt>
                <c:pt idx="30">
                  <c:v>56.2</c:v>
                </c:pt>
                <c:pt idx="31">
                  <c:v>56.3</c:v>
                </c:pt>
                <c:pt idx="32">
                  <c:v>55.6</c:v>
                </c:pt>
                <c:pt idx="33">
                  <c:v>54.6</c:v>
                </c:pt>
                <c:pt idx="34">
                  <c:v>54.1</c:v>
                </c:pt>
                <c:pt idx="35">
                  <c:v>56</c:v>
                </c:pt>
                <c:pt idx="36">
                  <c:v>56</c:v>
                </c:pt>
                <c:pt idx="37">
                  <c:v>56.1</c:v>
                </c:pt>
                <c:pt idx="38">
                  <c:v>56.1</c:v>
                </c:pt>
                <c:pt idx="39">
                  <c:v>56</c:v>
                </c:pt>
                <c:pt idx="40">
                  <c:v>55.8</c:v>
                </c:pt>
                <c:pt idx="41">
                  <c:v>55.7</c:v>
                </c:pt>
                <c:pt idx="42">
                  <c:v>55.5</c:v>
                </c:pt>
                <c:pt idx="43">
                  <c:v>55.7</c:v>
                </c:pt>
                <c:pt idx="44">
                  <c:v>55.9</c:v>
                </c:pt>
                <c:pt idx="45">
                  <c:v>56</c:v>
                </c:pt>
                <c:pt idx="46">
                  <c:v>56</c:v>
                </c:pt>
                <c:pt idx="47">
                  <c:v>56</c:v>
                </c:pt>
                <c:pt idx="48">
                  <c:v>56.2</c:v>
                </c:pt>
                <c:pt idx="49">
                  <c:v>56.5</c:v>
                </c:pt>
                <c:pt idx="50">
                  <c:v>56.5</c:v>
                </c:pt>
                <c:pt idx="51">
                  <c:v>56.699999999999996</c:v>
                </c:pt>
                <c:pt idx="52">
                  <c:v>56.6</c:v>
                </c:pt>
                <c:pt idx="53">
                  <c:v>56.699999999999996</c:v>
                </c:pt>
                <c:pt idx="54">
                  <c:v>56.5</c:v>
                </c:pt>
                <c:pt idx="55">
                  <c:v>56.2</c:v>
                </c:pt>
                <c:pt idx="56">
                  <c:v>56.699999999999996</c:v>
                </c:pt>
                <c:pt idx="57">
                  <c:v>56.8</c:v>
                </c:pt>
                <c:pt idx="58">
                  <c:v>56.8</c:v>
                </c:pt>
                <c:pt idx="59">
                  <c:v>56.6</c:v>
                </c:pt>
                <c:pt idx="60">
                  <c:v>56.5</c:v>
                </c:pt>
                <c:pt idx="61">
                  <c:v>56.4</c:v>
                </c:pt>
                <c:pt idx="62">
                  <c:v>56.8</c:v>
                </c:pt>
                <c:pt idx="63">
                  <c:v>56.699999999999996</c:v>
                </c:pt>
                <c:pt idx="64">
                  <c:v>57.1</c:v>
                </c:pt>
                <c:pt idx="65">
                  <c:v>57</c:v>
                </c:pt>
                <c:pt idx="66">
                  <c:v>56.8</c:v>
                </c:pt>
                <c:pt idx="67">
                  <c:v>57</c:v>
                </c:pt>
                <c:pt idx="68">
                  <c:v>57.1</c:v>
                </c:pt>
                <c:pt idx="69">
                  <c:v>57.1</c:v>
                </c:pt>
                <c:pt idx="70">
                  <c:v>57.1</c:v>
                </c:pt>
                <c:pt idx="71">
                  <c:v>56.9</c:v>
                </c:pt>
                <c:pt idx="72">
                  <c:v>56.9</c:v>
                </c:pt>
                <c:pt idx="73">
                  <c:v>56.9</c:v>
                </c:pt>
                <c:pt idx="74">
                  <c:v>56.6</c:v>
                </c:pt>
                <c:pt idx="75">
                  <c:v>56.5</c:v>
                </c:pt>
                <c:pt idx="76">
                  <c:v>56.699999999999996</c:v>
                </c:pt>
                <c:pt idx="77">
                  <c:v>56.6</c:v>
                </c:pt>
                <c:pt idx="78">
                  <c:v>56.9</c:v>
                </c:pt>
                <c:pt idx="79">
                  <c:v>56.8</c:v>
                </c:pt>
                <c:pt idx="80">
                  <c:v>56.9</c:v>
                </c:pt>
                <c:pt idx="81">
                  <c:v>56.5</c:v>
                </c:pt>
                <c:pt idx="82">
                  <c:v>56.5</c:v>
                </c:pt>
                <c:pt idx="83">
                  <c:v>56.699999999999996</c:v>
                </c:pt>
                <c:pt idx="84">
                  <c:v>56.5</c:v>
                </c:pt>
                <c:pt idx="85">
                  <c:v>56.5</c:v>
                </c:pt>
                <c:pt idx="86">
                  <c:v>56.4</c:v>
                </c:pt>
                <c:pt idx="87">
                  <c:v>56.699999999999996</c:v>
                </c:pt>
                <c:pt idx="88">
                  <c:v>57</c:v>
                </c:pt>
                <c:pt idx="89">
                  <c:v>56.699999999999996</c:v>
                </c:pt>
                <c:pt idx="90">
                  <c:v>56.9</c:v>
                </c:pt>
                <c:pt idx="91">
                  <c:v>56.8</c:v>
                </c:pt>
                <c:pt idx="92">
                  <c:v>57.1</c:v>
                </c:pt>
                <c:pt idx="93">
                  <c:v>57.1</c:v>
                </c:pt>
                <c:pt idx="94">
                  <c:v>57.199999999999996</c:v>
                </c:pt>
                <c:pt idx="95">
                  <c:v>57</c:v>
                </c:pt>
                <c:pt idx="96">
                  <c:v>56.8</c:v>
                </c:pt>
                <c:pt idx="97">
                  <c:v>56.5</c:v>
                </c:pt>
                <c:pt idx="98">
                  <c:v>56.699999999999996</c:v>
                </c:pt>
                <c:pt idx="99">
                  <c:v>56.5</c:v>
                </c:pt>
                <c:pt idx="100">
                  <c:v>56.4</c:v>
                </c:pt>
                <c:pt idx="101">
                  <c:v>56.599999999999994</c:v>
                </c:pt>
                <c:pt idx="102">
                  <c:v>56.699999999999996</c:v>
                </c:pt>
                <c:pt idx="103">
                  <c:v>56.8</c:v>
                </c:pt>
                <c:pt idx="104">
                  <c:v>56.9</c:v>
                </c:pt>
                <c:pt idx="105">
                  <c:v>57</c:v>
                </c:pt>
                <c:pt idx="106">
                  <c:v>57</c:v>
                </c:pt>
                <c:pt idx="107">
                  <c:v>57.099999999999994</c:v>
                </c:pt>
                <c:pt idx="108">
                  <c:v>57</c:v>
                </c:pt>
                <c:pt idx="109">
                  <c:v>57.3</c:v>
                </c:pt>
                <c:pt idx="110">
                  <c:v>57</c:v>
                </c:pt>
                <c:pt idx="111">
                  <c:v>57.099999999999994</c:v>
                </c:pt>
                <c:pt idx="112">
                  <c:v>57.3</c:v>
                </c:pt>
                <c:pt idx="113">
                  <c:v>57.5</c:v>
                </c:pt>
                <c:pt idx="114">
                  <c:v>57.5</c:v>
                </c:pt>
                <c:pt idx="115">
                  <c:v>57.599999999999994</c:v>
                </c:pt>
                <c:pt idx="116">
                  <c:v>56.3</c:v>
                </c:pt>
                <c:pt idx="117">
                  <c:v>57.099999999999994</c:v>
                </c:pt>
                <c:pt idx="118">
                  <c:v>57.099999999999994</c:v>
                </c:pt>
                <c:pt idx="119">
                  <c:v>57.099999999999994</c:v>
                </c:pt>
                <c:pt idx="120">
                  <c:v>57.3</c:v>
                </c:pt>
                <c:pt idx="121">
                  <c:v>57.5</c:v>
                </c:pt>
                <c:pt idx="122">
                  <c:v>57.599999999999994</c:v>
                </c:pt>
                <c:pt idx="123">
                  <c:v>57.5</c:v>
                </c:pt>
                <c:pt idx="124">
                  <c:v>57.099999999999994</c:v>
                </c:pt>
                <c:pt idx="125">
                  <c:v>57</c:v>
                </c:pt>
                <c:pt idx="126">
                  <c:v>57</c:v>
                </c:pt>
                <c:pt idx="127">
                  <c:v>57</c:v>
                </c:pt>
                <c:pt idx="128">
                  <c:v>56.8</c:v>
                </c:pt>
                <c:pt idx="129">
                  <c:v>57.099999999999994</c:v>
                </c:pt>
                <c:pt idx="130">
                  <c:v>57.199999999999996</c:v>
                </c:pt>
                <c:pt idx="131">
                  <c:v>57.4</c:v>
                </c:pt>
                <c:pt idx="132">
                  <c:v>57.699999999999996</c:v>
                </c:pt>
                <c:pt idx="133">
                  <c:v>57.599999999999994</c:v>
                </c:pt>
                <c:pt idx="134">
                  <c:v>57.699999999999996</c:v>
                </c:pt>
                <c:pt idx="135">
                  <c:v>57.699999999999996</c:v>
                </c:pt>
                <c:pt idx="136">
                  <c:v>57.699999999999996</c:v>
                </c:pt>
                <c:pt idx="137">
                  <c:v>56.599999999999994</c:v>
                </c:pt>
                <c:pt idx="138">
                  <c:v>57</c:v>
                </c:pt>
                <c:pt idx="139">
                  <c:v>57.5</c:v>
                </c:pt>
                <c:pt idx="140">
                  <c:v>57.5</c:v>
                </c:pt>
                <c:pt idx="141">
                  <c:v>57.199999999999996</c:v>
                </c:pt>
                <c:pt idx="142">
                  <c:v>57.099999999999994</c:v>
                </c:pt>
                <c:pt idx="143">
                  <c:v>57.5</c:v>
                </c:pt>
                <c:pt idx="144">
                  <c:v>57.4</c:v>
                </c:pt>
                <c:pt idx="145">
                  <c:v>57.5</c:v>
                </c:pt>
                <c:pt idx="146">
                  <c:v>57.900000000000006</c:v>
                </c:pt>
                <c:pt idx="147">
                  <c:v>57.9</c:v>
                </c:pt>
                <c:pt idx="148">
                  <c:v>58</c:v>
                </c:pt>
                <c:pt idx="149">
                  <c:v>58</c:v>
                </c:pt>
                <c:pt idx="150">
                  <c:v>57.9</c:v>
                </c:pt>
                <c:pt idx="151">
                  <c:v>57.900000000000006</c:v>
                </c:pt>
                <c:pt idx="152">
                  <c:v>57.4</c:v>
                </c:pt>
                <c:pt idx="153">
                  <c:v>57.599999999999994</c:v>
                </c:pt>
                <c:pt idx="154">
                  <c:v>57.599999999999994</c:v>
                </c:pt>
                <c:pt idx="155">
                  <c:v>57.8</c:v>
                </c:pt>
                <c:pt idx="156">
                  <c:v>57.599999999999994</c:v>
                </c:pt>
                <c:pt idx="157">
                  <c:v>57.599999999999994</c:v>
                </c:pt>
                <c:pt idx="158">
                  <c:v>56.599999999999994</c:v>
                </c:pt>
                <c:pt idx="159">
                  <c:v>56.8</c:v>
                </c:pt>
                <c:pt idx="160">
                  <c:v>57.199999999999996</c:v>
                </c:pt>
                <c:pt idx="161">
                  <c:v>57.4</c:v>
                </c:pt>
                <c:pt idx="162">
                  <c:v>57.599999999999994</c:v>
                </c:pt>
                <c:pt idx="163">
                  <c:v>57.4</c:v>
                </c:pt>
                <c:pt idx="164">
                  <c:v>57.699999999999996</c:v>
                </c:pt>
                <c:pt idx="165">
                  <c:v>57.5</c:v>
                </c:pt>
                <c:pt idx="166">
                  <c:v>57.599999999999994</c:v>
                </c:pt>
                <c:pt idx="167">
                  <c:v>57.599999999999994</c:v>
                </c:pt>
                <c:pt idx="168">
                  <c:v>57.599999999999994</c:v>
                </c:pt>
                <c:pt idx="169">
                  <c:v>57.599999999999994</c:v>
                </c:pt>
                <c:pt idx="170">
                  <c:v>57.699999999999996</c:v>
                </c:pt>
                <c:pt idx="171">
                  <c:v>57.599999999999994</c:v>
                </c:pt>
                <c:pt idx="172">
                  <c:v>57.3</c:v>
                </c:pt>
                <c:pt idx="173">
                  <c:v>57.599999999999994</c:v>
                </c:pt>
                <c:pt idx="174">
                  <c:v>57.8</c:v>
                </c:pt>
                <c:pt idx="175">
                  <c:v>57.800000000000004</c:v>
                </c:pt>
                <c:pt idx="176">
                  <c:v>57.900000000000006</c:v>
                </c:pt>
                <c:pt idx="177">
                  <c:v>57.900000000000006</c:v>
                </c:pt>
                <c:pt idx="178">
                  <c:v>57.699999999999996</c:v>
                </c:pt>
                <c:pt idx="179">
                  <c:v>57.099999999999994</c:v>
                </c:pt>
                <c:pt idx="180">
                  <c:v>56.8</c:v>
                </c:pt>
                <c:pt idx="181">
                  <c:v>56.9</c:v>
                </c:pt>
                <c:pt idx="182">
                  <c:v>57.5</c:v>
                </c:pt>
                <c:pt idx="183">
                  <c:v>57.900000000000006</c:v>
                </c:pt>
                <c:pt idx="184">
                  <c:v>58</c:v>
                </c:pt>
                <c:pt idx="185">
                  <c:v>58</c:v>
                </c:pt>
                <c:pt idx="186">
                  <c:v>58.2</c:v>
                </c:pt>
                <c:pt idx="187">
                  <c:v>58.2</c:v>
                </c:pt>
                <c:pt idx="188">
                  <c:v>58</c:v>
                </c:pt>
                <c:pt idx="189">
                  <c:v>58.300000000000004</c:v>
                </c:pt>
                <c:pt idx="190">
                  <c:v>58.400000000000006</c:v>
                </c:pt>
                <c:pt idx="191">
                  <c:v>58.5</c:v>
                </c:pt>
                <c:pt idx="192">
                  <c:v>58.2</c:v>
                </c:pt>
                <c:pt idx="193">
                  <c:v>57.099999999999994</c:v>
                </c:pt>
                <c:pt idx="194">
                  <c:v>57</c:v>
                </c:pt>
                <c:pt idx="195">
                  <c:v>57.8</c:v>
                </c:pt>
                <c:pt idx="196">
                  <c:v>57.8</c:v>
                </c:pt>
                <c:pt idx="197">
                  <c:v>57.900000000000006</c:v>
                </c:pt>
                <c:pt idx="198">
                  <c:v>57.9</c:v>
                </c:pt>
                <c:pt idx="199">
                  <c:v>58</c:v>
                </c:pt>
                <c:pt idx="200">
                  <c:v>57.9</c:v>
                </c:pt>
                <c:pt idx="201">
                  <c:v>57.699999999999996</c:v>
                </c:pt>
                <c:pt idx="202">
                  <c:v>57.099999999999994</c:v>
                </c:pt>
                <c:pt idx="203">
                  <c:v>55.9</c:v>
                </c:pt>
                <c:pt idx="204">
                  <c:v>56.099999999999994</c:v>
                </c:pt>
                <c:pt idx="205">
                  <c:v>56.699999999999996</c:v>
                </c:pt>
                <c:pt idx="206">
                  <c:v>57.3</c:v>
                </c:pt>
                <c:pt idx="207">
                  <c:v>57.900000000000006</c:v>
                </c:pt>
                <c:pt idx="208">
                  <c:v>58.5</c:v>
                </c:pt>
                <c:pt idx="209">
                  <c:v>58.900000000000006</c:v>
                </c:pt>
                <c:pt idx="210">
                  <c:v>58.900000000000006</c:v>
                </c:pt>
                <c:pt idx="211">
                  <c:v>58.7</c:v>
                </c:pt>
                <c:pt idx="212">
                  <c:v>59</c:v>
                </c:pt>
                <c:pt idx="213">
                  <c:v>59.2</c:v>
                </c:pt>
                <c:pt idx="214">
                  <c:v>58.800000000000004</c:v>
                </c:pt>
                <c:pt idx="215">
                  <c:v>59.1</c:v>
                </c:pt>
                <c:pt idx="216">
                  <c:v>58.800000000000004</c:v>
                </c:pt>
                <c:pt idx="217">
                  <c:v>58.800000000000004</c:v>
                </c:pt>
                <c:pt idx="218">
                  <c:v>58.7</c:v>
                </c:pt>
                <c:pt idx="219">
                  <c:v>58.6</c:v>
                </c:pt>
                <c:pt idx="220">
                  <c:v>58.800000000000004</c:v>
                </c:pt>
                <c:pt idx="221">
                  <c:v>58.800000000000004</c:v>
                </c:pt>
                <c:pt idx="222">
                  <c:v>58.800000000000004</c:v>
                </c:pt>
                <c:pt idx="223">
                  <c:v>59.2</c:v>
                </c:pt>
                <c:pt idx="224">
                  <c:v>59.2</c:v>
                </c:pt>
                <c:pt idx="225">
                  <c:v>59.1</c:v>
                </c:pt>
                <c:pt idx="226">
                  <c:v>59</c:v>
                </c:pt>
                <c:pt idx="227">
                  <c:v>59.2</c:v>
                </c:pt>
                <c:pt idx="228">
                  <c:v>59.400000000000006</c:v>
                </c:pt>
                <c:pt idx="229">
                  <c:v>59.1</c:v>
                </c:pt>
                <c:pt idx="230">
                  <c:v>59.1</c:v>
                </c:pt>
                <c:pt idx="231">
                  <c:v>59.5</c:v>
                </c:pt>
                <c:pt idx="232">
                  <c:v>59.6</c:v>
                </c:pt>
                <c:pt idx="233">
                  <c:v>59.6</c:v>
                </c:pt>
                <c:pt idx="234">
                  <c:v>59.7</c:v>
                </c:pt>
                <c:pt idx="235">
                  <c:v>59.400000000000006</c:v>
                </c:pt>
                <c:pt idx="236">
                  <c:v>59.1</c:v>
                </c:pt>
                <c:pt idx="237">
                  <c:v>58.7</c:v>
                </c:pt>
                <c:pt idx="238">
                  <c:v>58.800000000000004</c:v>
                </c:pt>
                <c:pt idx="239">
                  <c:v>59.300000000000004</c:v>
                </c:pt>
                <c:pt idx="240">
                  <c:v>59</c:v>
                </c:pt>
                <c:pt idx="241">
                  <c:v>59.400000000000006</c:v>
                </c:pt>
                <c:pt idx="242">
                  <c:v>59.300000000000004</c:v>
                </c:pt>
                <c:pt idx="243">
                  <c:v>59.5</c:v>
                </c:pt>
                <c:pt idx="244">
                  <c:v>59.7</c:v>
                </c:pt>
                <c:pt idx="245">
                  <c:v>59.300000000000004</c:v>
                </c:pt>
                <c:pt idx="246">
                  <c:v>59.5</c:v>
                </c:pt>
                <c:pt idx="247">
                  <c:v>59.5</c:v>
                </c:pt>
                <c:pt idx="248">
                  <c:v>59.7</c:v>
                </c:pt>
                <c:pt idx="249">
                  <c:v>59.6</c:v>
                </c:pt>
                <c:pt idx="250">
                  <c:v>58.900000000000006</c:v>
                </c:pt>
                <c:pt idx="251">
                  <c:v>58.7</c:v>
                </c:pt>
                <c:pt idx="252">
                  <c:v>58.7</c:v>
                </c:pt>
                <c:pt idx="253">
                  <c:v>59</c:v>
                </c:pt>
                <c:pt idx="254">
                  <c:v>58.900000000000006</c:v>
                </c:pt>
                <c:pt idx="255">
                  <c:v>58.900000000000006</c:v>
                </c:pt>
                <c:pt idx="256">
                  <c:v>58.2</c:v>
                </c:pt>
                <c:pt idx="257">
                  <c:v>57.599999999999994</c:v>
                </c:pt>
                <c:pt idx="258">
                  <c:v>58.400000000000006</c:v>
                </c:pt>
                <c:pt idx="259">
                  <c:v>57.9</c:v>
                </c:pt>
                <c:pt idx="260">
                  <c:v>58.6</c:v>
                </c:pt>
                <c:pt idx="261">
                  <c:v>58.7</c:v>
                </c:pt>
                <c:pt idx="262">
                  <c:v>58.7</c:v>
                </c:pt>
                <c:pt idx="263">
                  <c:v>58.900000000000006</c:v>
                </c:pt>
                <c:pt idx="264">
                  <c:v>59</c:v>
                </c:pt>
                <c:pt idx="265">
                  <c:v>59.300000000000004</c:v>
                </c:pt>
                <c:pt idx="266">
                  <c:v>59.5</c:v>
                </c:pt>
                <c:pt idx="267">
                  <c:v>59.2</c:v>
                </c:pt>
                <c:pt idx="268">
                  <c:v>59.300000000000004</c:v>
                </c:pt>
                <c:pt idx="269">
                  <c:v>59.5</c:v>
                </c:pt>
                <c:pt idx="270">
                  <c:v>59</c:v>
                </c:pt>
                <c:pt idx="271">
                  <c:v>58.7</c:v>
                </c:pt>
                <c:pt idx="272">
                  <c:v>59</c:v>
                </c:pt>
                <c:pt idx="273">
                  <c:v>58.900000000000006</c:v>
                </c:pt>
                <c:pt idx="274">
                  <c:v>59.400000000000006</c:v>
                </c:pt>
                <c:pt idx="275">
                  <c:v>59.6</c:v>
                </c:pt>
                <c:pt idx="276">
                  <c:v>59.800000000000004</c:v>
                </c:pt>
                <c:pt idx="277">
                  <c:v>59.1</c:v>
                </c:pt>
                <c:pt idx="278">
                  <c:v>59.2</c:v>
                </c:pt>
                <c:pt idx="279">
                  <c:v>58.900000000000006</c:v>
                </c:pt>
                <c:pt idx="280">
                  <c:v>59</c:v>
                </c:pt>
                <c:pt idx="281">
                  <c:v>59.2</c:v>
                </c:pt>
                <c:pt idx="282">
                  <c:v>59.1</c:v>
                </c:pt>
                <c:pt idx="283">
                  <c:v>59.300000000000004</c:v>
                </c:pt>
                <c:pt idx="284">
                  <c:v>59.300000000000004</c:v>
                </c:pt>
                <c:pt idx="285">
                  <c:v>59.6</c:v>
                </c:pt>
                <c:pt idx="286">
                  <c:v>59.5</c:v>
                </c:pt>
                <c:pt idx="287">
                  <c:v>59.6</c:v>
                </c:pt>
                <c:pt idx="288">
                  <c:v>59.800000000000004</c:v>
                </c:pt>
                <c:pt idx="289">
                  <c:v>59.900000000000006</c:v>
                </c:pt>
                <c:pt idx="290">
                  <c:v>59.900000000000006</c:v>
                </c:pt>
                <c:pt idx="291">
                  <c:v>59.5</c:v>
                </c:pt>
                <c:pt idx="292">
                  <c:v>59.300000000000004</c:v>
                </c:pt>
                <c:pt idx="293">
                  <c:v>59.300000000000004</c:v>
                </c:pt>
                <c:pt idx="294">
                  <c:v>59.6</c:v>
                </c:pt>
                <c:pt idx="295">
                  <c:v>59.5</c:v>
                </c:pt>
                <c:pt idx="296">
                  <c:v>59.6</c:v>
                </c:pt>
                <c:pt idx="297">
                  <c:v>59.800000000000004</c:v>
                </c:pt>
                <c:pt idx="298">
                  <c:v>59.800000000000004</c:v>
                </c:pt>
                <c:pt idx="299">
                  <c:v>59.6</c:v>
                </c:pt>
                <c:pt idx="300">
                  <c:v>59.300000000000004</c:v>
                </c:pt>
                <c:pt idx="301">
                  <c:v>59.800000000000004</c:v>
                </c:pt>
                <c:pt idx="302">
                  <c:v>59.7</c:v>
                </c:pt>
                <c:pt idx="303">
                  <c:v>59.900000000000006</c:v>
                </c:pt>
                <c:pt idx="304">
                  <c:v>60.300000000000004</c:v>
                </c:pt>
                <c:pt idx="305">
                  <c:v>59.7</c:v>
                </c:pt>
                <c:pt idx="306">
                  <c:v>60.4</c:v>
                </c:pt>
                <c:pt idx="307">
                  <c:v>60.300000000000004</c:v>
                </c:pt>
                <c:pt idx="308">
                  <c:v>60</c:v>
                </c:pt>
                <c:pt idx="309">
                  <c:v>60.1</c:v>
                </c:pt>
                <c:pt idx="310">
                  <c:v>60.300000000000004</c:v>
                </c:pt>
                <c:pt idx="311">
                  <c:v>60.2</c:v>
                </c:pt>
                <c:pt idx="312">
                  <c:v>60</c:v>
                </c:pt>
                <c:pt idx="313">
                  <c:v>59.7</c:v>
                </c:pt>
                <c:pt idx="314">
                  <c:v>59.800000000000004</c:v>
                </c:pt>
                <c:pt idx="315">
                  <c:v>59.900000000000006</c:v>
                </c:pt>
                <c:pt idx="316">
                  <c:v>59.5</c:v>
                </c:pt>
                <c:pt idx="317">
                  <c:v>59.5</c:v>
                </c:pt>
                <c:pt idx="318">
                  <c:v>60</c:v>
                </c:pt>
                <c:pt idx="319">
                  <c:v>59.5</c:v>
                </c:pt>
                <c:pt idx="320">
                  <c:v>59.5</c:v>
                </c:pt>
                <c:pt idx="321">
                  <c:v>59.7</c:v>
                </c:pt>
                <c:pt idx="322">
                  <c:v>59.6</c:v>
                </c:pt>
                <c:pt idx="323">
                  <c:v>60.1</c:v>
                </c:pt>
                <c:pt idx="324">
                  <c:v>60</c:v>
                </c:pt>
                <c:pt idx="325">
                  <c:v>60</c:v>
                </c:pt>
                <c:pt idx="326">
                  <c:v>59.900000000000006</c:v>
                </c:pt>
                <c:pt idx="327">
                  <c:v>60.4</c:v>
                </c:pt>
                <c:pt idx="328">
                  <c:v>59.7</c:v>
                </c:pt>
                <c:pt idx="329">
                  <c:v>60</c:v>
                </c:pt>
                <c:pt idx="330">
                  <c:v>60.2</c:v>
                </c:pt>
                <c:pt idx="331">
                  <c:v>60.4</c:v>
                </c:pt>
                <c:pt idx="332">
                  <c:v>60.300000000000004</c:v>
                </c:pt>
                <c:pt idx="333">
                  <c:v>60</c:v>
                </c:pt>
                <c:pt idx="334">
                  <c:v>60</c:v>
                </c:pt>
                <c:pt idx="335">
                  <c:v>59.800000000000004</c:v>
                </c:pt>
                <c:pt idx="336">
                  <c:v>59.800000000000004</c:v>
                </c:pt>
                <c:pt idx="337">
                  <c:v>60.1</c:v>
                </c:pt>
                <c:pt idx="338">
                  <c:v>60.1</c:v>
                </c:pt>
                <c:pt idx="339">
                  <c:v>60.2</c:v>
                </c:pt>
                <c:pt idx="340">
                  <c:v>60.300000000000004</c:v>
                </c:pt>
                <c:pt idx="341">
                  <c:v>59.6</c:v>
                </c:pt>
                <c:pt idx="342">
                  <c:v>60</c:v>
                </c:pt>
                <c:pt idx="343">
                  <c:v>60.1</c:v>
                </c:pt>
                <c:pt idx="344">
                  <c:v>60.1</c:v>
                </c:pt>
                <c:pt idx="345">
                  <c:v>60</c:v>
                </c:pt>
                <c:pt idx="346">
                  <c:v>60.1</c:v>
                </c:pt>
                <c:pt idx="347">
                  <c:v>59.300000000000004</c:v>
                </c:pt>
                <c:pt idx="348">
                  <c:v>59.7</c:v>
                </c:pt>
                <c:pt idx="349">
                  <c:v>59.800000000000004</c:v>
                </c:pt>
                <c:pt idx="350">
                  <c:v>59.7</c:v>
                </c:pt>
                <c:pt idx="351">
                  <c:v>60.2</c:v>
                </c:pt>
                <c:pt idx="352">
                  <c:v>60</c:v>
                </c:pt>
                <c:pt idx="353">
                  <c:v>60.1</c:v>
                </c:pt>
                <c:pt idx="354">
                  <c:v>60</c:v>
                </c:pt>
                <c:pt idx="355">
                  <c:v>60.1</c:v>
                </c:pt>
                <c:pt idx="356">
                  <c:v>60.3</c:v>
                </c:pt>
                <c:pt idx="357">
                  <c:v>60.4</c:v>
                </c:pt>
                <c:pt idx="358">
                  <c:v>60.3</c:v>
                </c:pt>
                <c:pt idx="359">
                  <c:v>60.2</c:v>
                </c:pt>
                <c:pt idx="360">
                  <c:v>60.5</c:v>
                </c:pt>
                <c:pt idx="361">
                  <c:v>60</c:v>
                </c:pt>
                <c:pt idx="362">
                  <c:v>60.2</c:v>
                </c:pt>
                <c:pt idx="363">
                  <c:v>59.9</c:v>
                </c:pt>
                <c:pt idx="364">
                  <c:v>59.7</c:v>
                </c:pt>
              </c:numCache>
            </c:numRef>
          </c:val>
          <c:extLst>
            <c:ext xmlns:c16="http://schemas.microsoft.com/office/drawing/2014/chart" uri="{C3380CC4-5D6E-409C-BE32-E72D297353CC}">
              <c16:uniqueId val="{00000000-AC37-4BF1-8558-83FF6905FFB5}"/>
            </c:ext>
          </c:extLst>
        </c:ser>
        <c:ser>
          <c:idx val="5"/>
          <c:order val="1"/>
          <c:tx>
            <c:strRef>
              <c:f>Sheet1!$BK$4</c:f>
              <c:strCache>
                <c:ptCount val="1"/>
                <c:pt idx="0">
                  <c:v>Max-Min</c:v>
                </c:pt>
              </c:strCache>
            </c:strRef>
          </c:tx>
          <c:spPr>
            <a:solidFill>
              <a:schemeClr val="bg1">
                <a:lumMod val="85000"/>
              </a:schemeClr>
            </a:solidFill>
            <a:ln>
              <a:noFill/>
            </a:ln>
            <a:effectLst/>
          </c:spPr>
          <c:val>
            <c:numRef>
              <c:f>Sheet1!$BK$5:$BK$369</c:f>
              <c:numCache>
                <c:formatCode>_(* #,##0.0_);_(* \(#,##0.0\);_(* "-"??_);_(@_)</c:formatCode>
                <c:ptCount val="365"/>
                <c:pt idx="0">
                  <c:v>15.899999999999999</c:v>
                </c:pt>
                <c:pt idx="1">
                  <c:v>15.600000000000009</c:v>
                </c:pt>
                <c:pt idx="2">
                  <c:v>15.399999999999999</c:v>
                </c:pt>
                <c:pt idx="3">
                  <c:v>15.800000000000004</c:v>
                </c:pt>
                <c:pt idx="4">
                  <c:v>16.199999999999996</c:v>
                </c:pt>
                <c:pt idx="5">
                  <c:v>16.699999999999996</c:v>
                </c:pt>
                <c:pt idx="6">
                  <c:v>17.400000000000006</c:v>
                </c:pt>
                <c:pt idx="7">
                  <c:v>17.699999999999996</c:v>
                </c:pt>
                <c:pt idx="8">
                  <c:v>17.200000000000003</c:v>
                </c:pt>
                <c:pt idx="9">
                  <c:v>17.100000000000001</c:v>
                </c:pt>
                <c:pt idx="10">
                  <c:v>17.300000000000004</c:v>
                </c:pt>
                <c:pt idx="11">
                  <c:v>17.100000000000001</c:v>
                </c:pt>
                <c:pt idx="12">
                  <c:v>16.899999999999999</c:v>
                </c:pt>
                <c:pt idx="13">
                  <c:v>16.600000000000001</c:v>
                </c:pt>
                <c:pt idx="14">
                  <c:v>16.599999999999994</c:v>
                </c:pt>
                <c:pt idx="15">
                  <c:v>16.599999999999994</c:v>
                </c:pt>
                <c:pt idx="16">
                  <c:v>16.5</c:v>
                </c:pt>
                <c:pt idx="17">
                  <c:v>16</c:v>
                </c:pt>
                <c:pt idx="18">
                  <c:v>16.5</c:v>
                </c:pt>
                <c:pt idx="19">
                  <c:v>16.199999999999996</c:v>
                </c:pt>
                <c:pt idx="20">
                  <c:v>16.199999999999996</c:v>
                </c:pt>
                <c:pt idx="21">
                  <c:v>16.599999999999994</c:v>
                </c:pt>
                <c:pt idx="22">
                  <c:v>17.100000000000001</c:v>
                </c:pt>
                <c:pt idx="23">
                  <c:v>16.599999999999994</c:v>
                </c:pt>
                <c:pt idx="24">
                  <c:v>16.299999999999997</c:v>
                </c:pt>
                <c:pt idx="25">
                  <c:v>15.799999999999997</c:v>
                </c:pt>
                <c:pt idx="26">
                  <c:v>15.899999999999999</c:v>
                </c:pt>
                <c:pt idx="27">
                  <c:v>16.900000000000006</c:v>
                </c:pt>
                <c:pt idx="28">
                  <c:v>16.600000000000001</c:v>
                </c:pt>
                <c:pt idx="29">
                  <c:v>16.700000000000003</c:v>
                </c:pt>
                <c:pt idx="30">
                  <c:v>16.599999999999994</c:v>
                </c:pt>
                <c:pt idx="31">
                  <c:v>16.700000000000003</c:v>
                </c:pt>
                <c:pt idx="32">
                  <c:v>17.199999999999996</c:v>
                </c:pt>
                <c:pt idx="33">
                  <c:v>18.199999999999996</c:v>
                </c:pt>
                <c:pt idx="34">
                  <c:v>18.600000000000001</c:v>
                </c:pt>
                <c:pt idx="35">
                  <c:v>17.200000000000003</c:v>
                </c:pt>
                <c:pt idx="36">
                  <c:v>17.099999999999994</c:v>
                </c:pt>
                <c:pt idx="37">
                  <c:v>16.800000000000004</c:v>
                </c:pt>
                <c:pt idx="38">
                  <c:v>16.999999999999993</c:v>
                </c:pt>
                <c:pt idx="39">
                  <c:v>17</c:v>
                </c:pt>
                <c:pt idx="40">
                  <c:v>17.5</c:v>
                </c:pt>
                <c:pt idx="41">
                  <c:v>17.5</c:v>
                </c:pt>
                <c:pt idx="42">
                  <c:v>17.799999999999997</c:v>
                </c:pt>
                <c:pt idx="43">
                  <c:v>17.5</c:v>
                </c:pt>
                <c:pt idx="44">
                  <c:v>17.399999999999999</c:v>
                </c:pt>
                <c:pt idx="45">
                  <c:v>17.5</c:v>
                </c:pt>
                <c:pt idx="46">
                  <c:v>17.700000000000003</c:v>
                </c:pt>
                <c:pt idx="47">
                  <c:v>17.700000000000003</c:v>
                </c:pt>
                <c:pt idx="48">
                  <c:v>17.299999999999997</c:v>
                </c:pt>
                <c:pt idx="49">
                  <c:v>17.299999999999997</c:v>
                </c:pt>
                <c:pt idx="50">
                  <c:v>17.200000000000003</c:v>
                </c:pt>
                <c:pt idx="51">
                  <c:v>16.800000000000004</c:v>
                </c:pt>
                <c:pt idx="52">
                  <c:v>16.800000000000004</c:v>
                </c:pt>
                <c:pt idx="53">
                  <c:v>16.100000000000001</c:v>
                </c:pt>
                <c:pt idx="54">
                  <c:v>16.200000000000003</c:v>
                </c:pt>
                <c:pt idx="55">
                  <c:v>16.5</c:v>
                </c:pt>
                <c:pt idx="56">
                  <c:v>16.600000000000001</c:v>
                </c:pt>
                <c:pt idx="57">
                  <c:v>16.400000000000006</c:v>
                </c:pt>
                <c:pt idx="58">
                  <c:v>16.400000000000006</c:v>
                </c:pt>
                <c:pt idx="59">
                  <c:v>16.600000000000001</c:v>
                </c:pt>
                <c:pt idx="60">
                  <c:v>15.900000000000006</c:v>
                </c:pt>
                <c:pt idx="61">
                  <c:v>16.100000000000001</c:v>
                </c:pt>
                <c:pt idx="62">
                  <c:v>16</c:v>
                </c:pt>
                <c:pt idx="63">
                  <c:v>16.399999999999999</c:v>
                </c:pt>
                <c:pt idx="64">
                  <c:v>15.999999999999993</c:v>
                </c:pt>
                <c:pt idx="65">
                  <c:v>16.099999999999994</c:v>
                </c:pt>
                <c:pt idx="66">
                  <c:v>16.200000000000003</c:v>
                </c:pt>
                <c:pt idx="67">
                  <c:v>16.099999999999994</c:v>
                </c:pt>
                <c:pt idx="68">
                  <c:v>15.600000000000001</c:v>
                </c:pt>
                <c:pt idx="69">
                  <c:v>15.199999999999996</c:v>
                </c:pt>
                <c:pt idx="70">
                  <c:v>15.199999999999996</c:v>
                </c:pt>
                <c:pt idx="71">
                  <c:v>15.500000000000007</c:v>
                </c:pt>
                <c:pt idx="72">
                  <c:v>15.600000000000001</c:v>
                </c:pt>
                <c:pt idx="73">
                  <c:v>15.600000000000001</c:v>
                </c:pt>
                <c:pt idx="74">
                  <c:v>15.699999999999996</c:v>
                </c:pt>
                <c:pt idx="75">
                  <c:v>15.700000000000003</c:v>
                </c:pt>
                <c:pt idx="76">
                  <c:v>15.899999999999999</c:v>
                </c:pt>
                <c:pt idx="77">
                  <c:v>16.499999999999993</c:v>
                </c:pt>
                <c:pt idx="78">
                  <c:v>15.899999999999999</c:v>
                </c:pt>
                <c:pt idx="79">
                  <c:v>15.700000000000003</c:v>
                </c:pt>
                <c:pt idx="80">
                  <c:v>16.300000000000004</c:v>
                </c:pt>
                <c:pt idx="81">
                  <c:v>16.700000000000003</c:v>
                </c:pt>
                <c:pt idx="82">
                  <c:v>16.099999999999994</c:v>
                </c:pt>
                <c:pt idx="83">
                  <c:v>16.000000000000007</c:v>
                </c:pt>
                <c:pt idx="84">
                  <c:v>16.299999999999997</c:v>
                </c:pt>
                <c:pt idx="85">
                  <c:v>16.599999999999994</c:v>
                </c:pt>
                <c:pt idx="86">
                  <c:v>16.800000000000004</c:v>
                </c:pt>
                <c:pt idx="87">
                  <c:v>16.500000000000007</c:v>
                </c:pt>
                <c:pt idx="88">
                  <c:v>16.299999999999997</c:v>
                </c:pt>
                <c:pt idx="89">
                  <c:v>16.600000000000001</c:v>
                </c:pt>
                <c:pt idx="90">
                  <c:v>15.399999999999999</c:v>
                </c:pt>
                <c:pt idx="91">
                  <c:v>15.700000000000003</c:v>
                </c:pt>
                <c:pt idx="92">
                  <c:v>15.600000000000001</c:v>
                </c:pt>
                <c:pt idx="93">
                  <c:v>15.600000000000001</c:v>
                </c:pt>
                <c:pt idx="94">
                  <c:v>15.500000000000007</c:v>
                </c:pt>
                <c:pt idx="95">
                  <c:v>15.700000000000003</c:v>
                </c:pt>
                <c:pt idx="96">
                  <c:v>15.799999999999997</c:v>
                </c:pt>
                <c:pt idx="97">
                  <c:v>15.900000000000006</c:v>
                </c:pt>
                <c:pt idx="98">
                  <c:v>16.100000000000001</c:v>
                </c:pt>
                <c:pt idx="99">
                  <c:v>16.200000000000003</c:v>
                </c:pt>
                <c:pt idx="100">
                  <c:v>16.399999999999999</c:v>
                </c:pt>
                <c:pt idx="101">
                  <c:v>16.300000000000011</c:v>
                </c:pt>
                <c:pt idx="102">
                  <c:v>16.300000000000004</c:v>
                </c:pt>
                <c:pt idx="103">
                  <c:v>15.600000000000009</c:v>
                </c:pt>
                <c:pt idx="104">
                  <c:v>15.100000000000001</c:v>
                </c:pt>
                <c:pt idx="105">
                  <c:v>15.299999999999997</c:v>
                </c:pt>
                <c:pt idx="106">
                  <c:v>16</c:v>
                </c:pt>
                <c:pt idx="107">
                  <c:v>15.900000000000006</c:v>
                </c:pt>
                <c:pt idx="108">
                  <c:v>16.299999999999997</c:v>
                </c:pt>
                <c:pt idx="109">
                  <c:v>15.900000000000006</c:v>
                </c:pt>
                <c:pt idx="110">
                  <c:v>15.400000000000006</c:v>
                </c:pt>
                <c:pt idx="111">
                  <c:v>15</c:v>
                </c:pt>
                <c:pt idx="112">
                  <c:v>15.799999999999997</c:v>
                </c:pt>
                <c:pt idx="113">
                  <c:v>15.599999999999994</c:v>
                </c:pt>
                <c:pt idx="114">
                  <c:v>16.200000000000003</c:v>
                </c:pt>
                <c:pt idx="115">
                  <c:v>16</c:v>
                </c:pt>
                <c:pt idx="116">
                  <c:v>17.400000000000006</c:v>
                </c:pt>
                <c:pt idx="117">
                  <c:v>16.200000000000003</c:v>
                </c:pt>
                <c:pt idx="118">
                  <c:v>15.900000000000006</c:v>
                </c:pt>
                <c:pt idx="119">
                  <c:v>16.400000000000006</c:v>
                </c:pt>
                <c:pt idx="120">
                  <c:v>15.799999999999997</c:v>
                </c:pt>
                <c:pt idx="121">
                  <c:v>15.400000000000006</c:v>
                </c:pt>
                <c:pt idx="122">
                  <c:v>15.100000000000009</c:v>
                </c:pt>
                <c:pt idx="123">
                  <c:v>15.400000000000006</c:v>
                </c:pt>
                <c:pt idx="124">
                  <c:v>15.200000000000003</c:v>
                </c:pt>
                <c:pt idx="125">
                  <c:v>15.799999999999997</c:v>
                </c:pt>
                <c:pt idx="126">
                  <c:v>15.700000000000003</c:v>
                </c:pt>
                <c:pt idx="127">
                  <c:v>15.900000000000006</c:v>
                </c:pt>
                <c:pt idx="128">
                  <c:v>16.299999999999997</c:v>
                </c:pt>
                <c:pt idx="129">
                  <c:v>15.900000000000006</c:v>
                </c:pt>
                <c:pt idx="130">
                  <c:v>16.000000000000007</c:v>
                </c:pt>
                <c:pt idx="131">
                  <c:v>15.100000000000001</c:v>
                </c:pt>
                <c:pt idx="132">
                  <c:v>15.100000000000001</c:v>
                </c:pt>
                <c:pt idx="133">
                  <c:v>15</c:v>
                </c:pt>
                <c:pt idx="134">
                  <c:v>15.300000000000004</c:v>
                </c:pt>
                <c:pt idx="135">
                  <c:v>15.300000000000004</c:v>
                </c:pt>
                <c:pt idx="136">
                  <c:v>15.399999999999999</c:v>
                </c:pt>
                <c:pt idx="137">
                  <c:v>16.600000000000009</c:v>
                </c:pt>
                <c:pt idx="138">
                  <c:v>15.200000000000003</c:v>
                </c:pt>
                <c:pt idx="139">
                  <c:v>14.599999999999994</c:v>
                </c:pt>
                <c:pt idx="140">
                  <c:v>14.700000000000003</c:v>
                </c:pt>
                <c:pt idx="141">
                  <c:v>15.500000000000007</c:v>
                </c:pt>
                <c:pt idx="142">
                  <c:v>15.800000000000011</c:v>
                </c:pt>
                <c:pt idx="143">
                  <c:v>15.299999999999997</c:v>
                </c:pt>
                <c:pt idx="144">
                  <c:v>15.199999999999996</c:v>
                </c:pt>
                <c:pt idx="145">
                  <c:v>14.900000000000006</c:v>
                </c:pt>
                <c:pt idx="146">
                  <c:v>13.999999999999986</c:v>
                </c:pt>
                <c:pt idx="147">
                  <c:v>13.999999999999993</c:v>
                </c:pt>
                <c:pt idx="148">
                  <c:v>14.5</c:v>
                </c:pt>
                <c:pt idx="149">
                  <c:v>14.5</c:v>
                </c:pt>
                <c:pt idx="150">
                  <c:v>14.500000000000007</c:v>
                </c:pt>
                <c:pt idx="151">
                  <c:v>14.099999999999994</c:v>
                </c:pt>
                <c:pt idx="152">
                  <c:v>14.399999999999999</c:v>
                </c:pt>
                <c:pt idx="153">
                  <c:v>14.200000000000003</c:v>
                </c:pt>
                <c:pt idx="154">
                  <c:v>14.400000000000006</c:v>
                </c:pt>
                <c:pt idx="155">
                  <c:v>14.400000000000006</c:v>
                </c:pt>
                <c:pt idx="156">
                  <c:v>14.900000000000006</c:v>
                </c:pt>
                <c:pt idx="157">
                  <c:v>14.900000000000006</c:v>
                </c:pt>
                <c:pt idx="158">
                  <c:v>15.900000000000006</c:v>
                </c:pt>
                <c:pt idx="159">
                  <c:v>15.099999999999994</c:v>
                </c:pt>
                <c:pt idx="160">
                  <c:v>14.800000000000004</c:v>
                </c:pt>
                <c:pt idx="161">
                  <c:v>14.499999999999993</c:v>
                </c:pt>
                <c:pt idx="162">
                  <c:v>14</c:v>
                </c:pt>
                <c:pt idx="163">
                  <c:v>14.600000000000001</c:v>
                </c:pt>
                <c:pt idx="164">
                  <c:v>14.100000000000001</c:v>
                </c:pt>
                <c:pt idx="165">
                  <c:v>14.200000000000003</c:v>
                </c:pt>
                <c:pt idx="166">
                  <c:v>13.500000000000014</c:v>
                </c:pt>
                <c:pt idx="167">
                  <c:v>13.500000000000014</c:v>
                </c:pt>
                <c:pt idx="168">
                  <c:v>14.200000000000003</c:v>
                </c:pt>
                <c:pt idx="169">
                  <c:v>14.5</c:v>
                </c:pt>
                <c:pt idx="170">
                  <c:v>14.899999999999999</c:v>
                </c:pt>
                <c:pt idx="171">
                  <c:v>15.100000000000009</c:v>
                </c:pt>
                <c:pt idx="172">
                  <c:v>15.299999999999997</c:v>
                </c:pt>
                <c:pt idx="173">
                  <c:v>14.400000000000006</c:v>
                </c:pt>
                <c:pt idx="174">
                  <c:v>14.100000000000009</c:v>
                </c:pt>
                <c:pt idx="175">
                  <c:v>14.600000000000001</c:v>
                </c:pt>
                <c:pt idx="176">
                  <c:v>14.399999999999991</c:v>
                </c:pt>
                <c:pt idx="177">
                  <c:v>14.199999999999989</c:v>
                </c:pt>
                <c:pt idx="178">
                  <c:v>14.300000000000004</c:v>
                </c:pt>
                <c:pt idx="179">
                  <c:v>15.200000000000003</c:v>
                </c:pt>
                <c:pt idx="180">
                  <c:v>15.299999999999997</c:v>
                </c:pt>
                <c:pt idx="181">
                  <c:v>15.699999999999996</c:v>
                </c:pt>
                <c:pt idx="182">
                  <c:v>15.299999999999997</c:v>
                </c:pt>
                <c:pt idx="183">
                  <c:v>14.799999999999997</c:v>
                </c:pt>
                <c:pt idx="184">
                  <c:v>14.599999999999994</c:v>
                </c:pt>
                <c:pt idx="185">
                  <c:v>14.700000000000003</c:v>
                </c:pt>
                <c:pt idx="186">
                  <c:v>14.299999999999997</c:v>
                </c:pt>
                <c:pt idx="187">
                  <c:v>13.399999999999991</c:v>
                </c:pt>
                <c:pt idx="188">
                  <c:v>14.200000000000003</c:v>
                </c:pt>
                <c:pt idx="189">
                  <c:v>14.100000000000001</c:v>
                </c:pt>
                <c:pt idx="190">
                  <c:v>14</c:v>
                </c:pt>
                <c:pt idx="191">
                  <c:v>14</c:v>
                </c:pt>
                <c:pt idx="192">
                  <c:v>14.299999999999997</c:v>
                </c:pt>
                <c:pt idx="193">
                  <c:v>15.5</c:v>
                </c:pt>
                <c:pt idx="194">
                  <c:v>14.900000000000006</c:v>
                </c:pt>
                <c:pt idx="195">
                  <c:v>14.799999999999997</c:v>
                </c:pt>
                <c:pt idx="196">
                  <c:v>14.700000000000003</c:v>
                </c:pt>
                <c:pt idx="197">
                  <c:v>14.699999999999989</c:v>
                </c:pt>
                <c:pt idx="198">
                  <c:v>14.600000000000001</c:v>
                </c:pt>
                <c:pt idx="199">
                  <c:v>14.599999999999994</c:v>
                </c:pt>
                <c:pt idx="200">
                  <c:v>14.600000000000001</c:v>
                </c:pt>
                <c:pt idx="201">
                  <c:v>15.000000000000007</c:v>
                </c:pt>
                <c:pt idx="202">
                  <c:v>15.700000000000003</c:v>
                </c:pt>
                <c:pt idx="203">
                  <c:v>16.899999999999999</c:v>
                </c:pt>
                <c:pt idx="204">
                  <c:v>16.700000000000003</c:v>
                </c:pt>
                <c:pt idx="205">
                  <c:v>15.800000000000004</c:v>
                </c:pt>
                <c:pt idx="206">
                  <c:v>15.200000000000003</c:v>
                </c:pt>
                <c:pt idx="207">
                  <c:v>14.799999999999997</c:v>
                </c:pt>
                <c:pt idx="208">
                  <c:v>14.400000000000006</c:v>
                </c:pt>
                <c:pt idx="209">
                  <c:v>13.399999999999991</c:v>
                </c:pt>
                <c:pt idx="210">
                  <c:v>13.399999999999991</c:v>
                </c:pt>
                <c:pt idx="211">
                  <c:v>14.099999999999994</c:v>
                </c:pt>
                <c:pt idx="212">
                  <c:v>13.799999999999997</c:v>
                </c:pt>
                <c:pt idx="213">
                  <c:v>13.200000000000003</c:v>
                </c:pt>
                <c:pt idx="214">
                  <c:v>14.399999999999999</c:v>
                </c:pt>
                <c:pt idx="215">
                  <c:v>14.100000000000001</c:v>
                </c:pt>
                <c:pt idx="216">
                  <c:v>14.199999999999996</c:v>
                </c:pt>
                <c:pt idx="217">
                  <c:v>14.199999999999996</c:v>
                </c:pt>
                <c:pt idx="218">
                  <c:v>14.400000000000006</c:v>
                </c:pt>
                <c:pt idx="219">
                  <c:v>14.500000000000007</c:v>
                </c:pt>
                <c:pt idx="220">
                  <c:v>14.399999999999999</c:v>
                </c:pt>
                <c:pt idx="221">
                  <c:v>14.600000000000001</c:v>
                </c:pt>
                <c:pt idx="222">
                  <c:v>14.600000000000001</c:v>
                </c:pt>
                <c:pt idx="223">
                  <c:v>14</c:v>
                </c:pt>
                <c:pt idx="224">
                  <c:v>14.100000000000009</c:v>
                </c:pt>
                <c:pt idx="225">
                  <c:v>14.20000000000001</c:v>
                </c:pt>
                <c:pt idx="226">
                  <c:v>13.700000000000003</c:v>
                </c:pt>
                <c:pt idx="227">
                  <c:v>13.5</c:v>
                </c:pt>
                <c:pt idx="228">
                  <c:v>13.5</c:v>
                </c:pt>
                <c:pt idx="229">
                  <c:v>14.000000000000007</c:v>
                </c:pt>
                <c:pt idx="230">
                  <c:v>13.899999999999999</c:v>
                </c:pt>
                <c:pt idx="231">
                  <c:v>13.400000000000006</c:v>
                </c:pt>
                <c:pt idx="232">
                  <c:v>13.399999999999999</c:v>
                </c:pt>
                <c:pt idx="233">
                  <c:v>13.399999999999999</c:v>
                </c:pt>
                <c:pt idx="234">
                  <c:v>13.099999999999994</c:v>
                </c:pt>
                <c:pt idx="235">
                  <c:v>13.299999999999997</c:v>
                </c:pt>
                <c:pt idx="236">
                  <c:v>13.199999999999996</c:v>
                </c:pt>
                <c:pt idx="237">
                  <c:v>13.5</c:v>
                </c:pt>
                <c:pt idx="238">
                  <c:v>13.399999999999999</c:v>
                </c:pt>
                <c:pt idx="239">
                  <c:v>12.999999999999993</c:v>
                </c:pt>
                <c:pt idx="240">
                  <c:v>13.5</c:v>
                </c:pt>
                <c:pt idx="241">
                  <c:v>13.299999999999997</c:v>
                </c:pt>
                <c:pt idx="242">
                  <c:v>14.300000000000004</c:v>
                </c:pt>
                <c:pt idx="243">
                  <c:v>14.200000000000003</c:v>
                </c:pt>
                <c:pt idx="244">
                  <c:v>14</c:v>
                </c:pt>
                <c:pt idx="245">
                  <c:v>14.399999999999999</c:v>
                </c:pt>
                <c:pt idx="246">
                  <c:v>14.100000000000009</c:v>
                </c:pt>
                <c:pt idx="247">
                  <c:v>14.299999999999997</c:v>
                </c:pt>
                <c:pt idx="248">
                  <c:v>13.5</c:v>
                </c:pt>
                <c:pt idx="249">
                  <c:v>13.500000000000007</c:v>
                </c:pt>
                <c:pt idx="250">
                  <c:v>14.200000000000003</c:v>
                </c:pt>
                <c:pt idx="251">
                  <c:v>14.799999999999997</c:v>
                </c:pt>
                <c:pt idx="252">
                  <c:v>14.799999999999997</c:v>
                </c:pt>
                <c:pt idx="253">
                  <c:v>14.700000000000003</c:v>
                </c:pt>
                <c:pt idx="254">
                  <c:v>14.200000000000003</c:v>
                </c:pt>
                <c:pt idx="255">
                  <c:v>14.799999999999997</c:v>
                </c:pt>
                <c:pt idx="256">
                  <c:v>16</c:v>
                </c:pt>
                <c:pt idx="257">
                  <c:v>16.5</c:v>
                </c:pt>
                <c:pt idx="258">
                  <c:v>15.799999999999997</c:v>
                </c:pt>
                <c:pt idx="259">
                  <c:v>16.100000000000001</c:v>
                </c:pt>
                <c:pt idx="260">
                  <c:v>15.600000000000001</c:v>
                </c:pt>
                <c:pt idx="261">
                  <c:v>15.700000000000003</c:v>
                </c:pt>
                <c:pt idx="262">
                  <c:v>15.900000000000006</c:v>
                </c:pt>
                <c:pt idx="263">
                  <c:v>15.5</c:v>
                </c:pt>
                <c:pt idx="264">
                  <c:v>15.200000000000003</c:v>
                </c:pt>
                <c:pt idx="265">
                  <c:v>14.79999999999999</c:v>
                </c:pt>
                <c:pt idx="266">
                  <c:v>14.5</c:v>
                </c:pt>
                <c:pt idx="267">
                  <c:v>14.899999999999991</c:v>
                </c:pt>
                <c:pt idx="268">
                  <c:v>14.499999999999993</c:v>
                </c:pt>
                <c:pt idx="269">
                  <c:v>14.099999999999994</c:v>
                </c:pt>
                <c:pt idx="270">
                  <c:v>15.299999999999997</c:v>
                </c:pt>
                <c:pt idx="271">
                  <c:v>15.700000000000003</c:v>
                </c:pt>
                <c:pt idx="272">
                  <c:v>15.400000000000006</c:v>
                </c:pt>
                <c:pt idx="273">
                  <c:v>15.5</c:v>
                </c:pt>
                <c:pt idx="274">
                  <c:v>15.200000000000003</c:v>
                </c:pt>
                <c:pt idx="275">
                  <c:v>14.29999999999999</c:v>
                </c:pt>
                <c:pt idx="276">
                  <c:v>14.099999999999987</c:v>
                </c:pt>
                <c:pt idx="277">
                  <c:v>14.999999999999993</c:v>
                </c:pt>
                <c:pt idx="278">
                  <c:v>13.099999999999994</c:v>
                </c:pt>
                <c:pt idx="279">
                  <c:v>12.700000000000003</c:v>
                </c:pt>
                <c:pt idx="280">
                  <c:v>12.600000000000009</c:v>
                </c:pt>
                <c:pt idx="281">
                  <c:v>12.699999999999989</c:v>
                </c:pt>
                <c:pt idx="282">
                  <c:v>13.600000000000001</c:v>
                </c:pt>
                <c:pt idx="283">
                  <c:v>12.999999999999993</c:v>
                </c:pt>
                <c:pt idx="284">
                  <c:v>13.29999999999999</c:v>
                </c:pt>
                <c:pt idx="285">
                  <c:v>13.100000000000001</c:v>
                </c:pt>
                <c:pt idx="286">
                  <c:v>14</c:v>
                </c:pt>
                <c:pt idx="287">
                  <c:v>14.100000000000001</c:v>
                </c:pt>
                <c:pt idx="288">
                  <c:v>13.300000000000004</c:v>
                </c:pt>
                <c:pt idx="289">
                  <c:v>15</c:v>
                </c:pt>
                <c:pt idx="290">
                  <c:v>15.099999999999994</c:v>
                </c:pt>
                <c:pt idx="291">
                  <c:v>14.899999999999991</c:v>
                </c:pt>
                <c:pt idx="292">
                  <c:v>14.999999999999993</c:v>
                </c:pt>
                <c:pt idx="293">
                  <c:v>14.899999999999999</c:v>
                </c:pt>
                <c:pt idx="294">
                  <c:v>14.699999999999996</c:v>
                </c:pt>
                <c:pt idx="295">
                  <c:v>14.399999999999991</c:v>
                </c:pt>
                <c:pt idx="296">
                  <c:v>15.500000000000007</c:v>
                </c:pt>
                <c:pt idx="297">
                  <c:v>15.300000000000004</c:v>
                </c:pt>
                <c:pt idx="298">
                  <c:v>15.999999999999993</c:v>
                </c:pt>
                <c:pt idx="299">
                  <c:v>15.79999999999999</c:v>
                </c:pt>
                <c:pt idx="300">
                  <c:v>15.899999999999984</c:v>
                </c:pt>
                <c:pt idx="301">
                  <c:v>15.399999999999984</c:v>
                </c:pt>
                <c:pt idx="302">
                  <c:v>15.400000000000006</c:v>
                </c:pt>
                <c:pt idx="303">
                  <c:v>15.499999999999986</c:v>
                </c:pt>
                <c:pt idx="304">
                  <c:v>14.79999999999999</c:v>
                </c:pt>
                <c:pt idx="305">
                  <c:v>15.499999999999986</c:v>
                </c:pt>
                <c:pt idx="306">
                  <c:v>14.999999999999993</c:v>
                </c:pt>
                <c:pt idx="307">
                  <c:v>15.79999999999999</c:v>
                </c:pt>
                <c:pt idx="308">
                  <c:v>16</c:v>
                </c:pt>
                <c:pt idx="309">
                  <c:v>16.300000000000004</c:v>
                </c:pt>
                <c:pt idx="310">
                  <c:v>15.699999999999996</c:v>
                </c:pt>
                <c:pt idx="311">
                  <c:v>15.5</c:v>
                </c:pt>
                <c:pt idx="312">
                  <c:v>15.900000000000006</c:v>
                </c:pt>
                <c:pt idx="313">
                  <c:v>16.599999999999994</c:v>
                </c:pt>
                <c:pt idx="314">
                  <c:v>16.600000000000001</c:v>
                </c:pt>
                <c:pt idx="315">
                  <c:v>16.5</c:v>
                </c:pt>
                <c:pt idx="316">
                  <c:v>16.400000000000006</c:v>
                </c:pt>
                <c:pt idx="317">
                  <c:v>16.200000000000003</c:v>
                </c:pt>
                <c:pt idx="318">
                  <c:v>15.599999999999994</c:v>
                </c:pt>
                <c:pt idx="319">
                  <c:v>16.099999999999994</c:v>
                </c:pt>
                <c:pt idx="320">
                  <c:v>16.099999999999994</c:v>
                </c:pt>
                <c:pt idx="321">
                  <c:v>15.799999999999997</c:v>
                </c:pt>
                <c:pt idx="322">
                  <c:v>16.199999999999996</c:v>
                </c:pt>
                <c:pt idx="323">
                  <c:v>15.800000000000004</c:v>
                </c:pt>
                <c:pt idx="324">
                  <c:v>16.099999999999994</c:v>
                </c:pt>
                <c:pt idx="325">
                  <c:v>15.799999999999997</c:v>
                </c:pt>
                <c:pt idx="326">
                  <c:v>16.799999999999997</c:v>
                </c:pt>
                <c:pt idx="327">
                  <c:v>16.300000000000004</c:v>
                </c:pt>
                <c:pt idx="328">
                  <c:v>17.200000000000003</c:v>
                </c:pt>
                <c:pt idx="329">
                  <c:v>16.900000000000006</c:v>
                </c:pt>
                <c:pt idx="330">
                  <c:v>16.900000000000006</c:v>
                </c:pt>
                <c:pt idx="331">
                  <c:v>16.500000000000007</c:v>
                </c:pt>
                <c:pt idx="332">
                  <c:v>16.100000000000001</c:v>
                </c:pt>
                <c:pt idx="333">
                  <c:v>16.900000000000006</c:v>
                </c:pt>
                <c:pt idx="334">
                  <c:v>16.400000000000006</c:v>
                </c:pt>
                <c:pt idx="335">
                  <c:v>16.699999999999996</c:v>
                </c:pt>
                <c:pt idx="336">
                  <c:v>16.899999999999999</c:v>
                </c:pt>
                <c:pt idx="337">
                  <c:v>16.800000000000004</c:v>
                </c:pt>
                <c:pt idx="338">
                  <c:v>16.199999999999996</c:v>
                </c:pt>
                <c:pt idx="339">
                  <c:v>16</c:v>
                </c:pt>
                <c:pt idx="340">
                  <c:v>16.399999999999999</c:v>
                </c:pt>
                <c:pt idx="341">
                  <c:v>16.300000000000004</c:v>
                </c:pt>
                <c:pt idx="342">
                  <c:v>17</c:v>
                </c:pt>
                <c:pt idx="343">
                  <c:v>17.000000000000007</c:v>
                </c:pt>
                <c:pt idx="344">
                  <c:v>17.000000000000007</c:v>
                </c:pt>
                <c:pt idx="345">
                  <c:v>16.800000000000011</c:v>
                </c:pt>
                <c:pt idx="346">
                  <c:v>16.70000000000001</c:v>
                </c:pt>
                <c:pt idx="347">
                  <c:v>17.899999999999999</c:v>
                </c:pt>
                <c:pt idx="348">
                  <c:v>17.599999999999994</c:v>
                </c:pt>
                <c:pt idx="349">
                  <c:v>17.599999999999987</c:v>
                </c:pt>
                <c:pt idx="350">
                  <c:v>17.5</c:v>
                </c:pt>
                <c:pt idx="351">
                  <c:v>17.299999999999997</c:v>
                </c:pt>
                <c:pt idx="352">
                  <c:v>17.399999999999991</c:v>
                </c:pt>
                <c:pt idx="353">
                  <c:v>17.199999999999996</c:v>
                </c:pt>
                <c:pt idx="354">
                  <c:v>17.5</c:v>
                </c:pt>
                <c:pt idx="355">
                  <c:v>17.29999999999999</c:v>
                </c:pt>
                <c:pt idx="356">
                  <c:v>17.200000000000003</c:v>
                </c:pt>
                <c:pt idx="357">
                  <c:v>17.199999999999996</c:v>
                </c:pt>
                <c:pt idx="358">
                  <c:v>17.299999999999997</c:v>
                </c:pt>
                <c:pt idx="359">
                  <c:v>17.5</c:v>
                </c:pt>
                <c:pt idx="360">
                  <c:v>16.700000000000003</c:v>
                </c:pt>
                <c:pt idx="361">
                  <c:v>16.5</c:v>
                </c:pt>
                <c:pt idx="362">
                  <c:v>16.099999999999994</c:v>
                </c:pt>
                <c:pt idx="363">
                  <c:v>16.399999999999999</c:v>
                </c:pt>
                <c:pt idx="364">
                  <c:v>16</c:v>
                </c:pt>
              </c:numCache>
            </c:numRef>
          </c:val>
          <c:extLst>
            <c:ext xmlns:c16="http://schemas.microsoft.com/office/drawing/2014/chart" uri="{C3380CC4-5D6E-409C-BE32-E72D297353CC}">
              <c16:uniqueId val="{00000001-AC37-4BF1-8558-83FF6905FFB5}"/>
            </c:ext>
          </c:extLst>
        </c:ser>
        <c:dLbls>
          <c:showLegendKey val="0"/>
          <c:showVal val="0"/>
          <c:showCatName val="0"/>
          <c:showSerName val="0"/>
          <c:showPercent val="0"/>
          <c:showBubbleSize val="0"/>
        </c:dLbls>
        <c:axId val="1143532368"/>
        <c:axId val="813669232"/>
      </c:areaChart>
      <c:lineChart>
        <c:grouping val="standard"/>
        <c:varyColors val="0"/>
        <c:ser>
          <c:idx val="3"/>
          <c:order val="2"/>
          <c:tx>
            <c:strRef>
              <c:f>Sheet1!$AJ$4</c:f>
              <c:strCache>
                <c:ptCount val="1"/>
                <c:pt idx="0">
                  <c:v>2018</c:v>
                </c:pt>
              </c:strCache>
            </c:strRef>
          </c:tx>
          <c:spPr>
            <a:ln w="57150" cap="rnd">
              <a:solidFill>
                <a:srgbClr val="002060"/>
              </a:solidFill>
              <a:round/>
            </a:ln>
            <a:effectLst/>
          </c:spPr>
          <c:marker>
            <c:symbol val="none"/>
          </c:marker>
          <c:cat>
            <c:numRef>
              <c:f>Sheet1!$AF$5:$AF$369</c:f>
              <c:numCache>
                <c:formatCode>d\-mmm\-yy</c:formatCode>
                <c:ptCount val="365"/>
                <c:pt idx="0">
                  <c:v>40909</c:v>
                </c:pt>
                <c:pt idx="1">
                  <c:v>40910</c:v>
                </c:pt>
                <c:pt idx="2">
                  <c:v>40911</c:v>
                </c:pt>
                <c:pt idx="3">
                  <c:v>40912</c:v>
                </c:pt>
                <c:pt idx="4">
                  <c:v>40913</c:v>
                </c:pt>
                <c:pt idx="5">
                  <c:v>40914</c:v>
                </c:pt>
                <c:pt idx="6">
                  <c:v>40915</c:v>
                </c:pt>
                <c:pt idx="7">
                  <c:v>40916</c:v>
                </c:pt>
                <c:pt idx="8">
                  <c:v>40917</c:v>
                </c:pt>
                <c:pt idx="9">
                  <c:v>40918</c:v>
                </c:pt>
                <c:pt idx="10">
                  <c:v>40919</c:v>
                </c:pt>
                <c:pt idx="11">
                  <c:v>40920</c:v>
                </c:pt>
                <c:pt idx="12">
                  <c:v>40921</c:v>
                </c:pt>
                <c:pt idx="13">
                  <c:v>40922</c:v>
                </c:pt>
                <c:pt idx="14">
                  <c:v>40923</c:v>
                </c:pt>
                <c:pt idx="15">
                  <c:v>40924</c:v>
                </c:pt>
                <c:pt idx="16">
                  <c:v>40925</c:v>
                </c:pt>
                <c:pt idx="17">
                  <c:v>40926</c:v>
                </c:pt>
                <c:pt idx="18">
                  <c:v>40927</c:v>
                </c:pt>
                <c:pt idx="19">
                  <c:v>40928</c:v>
                </c:pt>
                <c:pt idx="20">
                  <c:v>40929</c:v>
                </c:pt>
                <c:pt idx="21">
                  <c:v>40930</c:v>
                </c:pt>
                <c:pt idx="22">
                  <c:v>40931</c:v>
                </c:pt>
                <c:pt idx="23">
                  <c:v>40932</c:v>
                </c:pt>
                <c:pt idx="24">
                  <c:v>40933</c:v>
                </c:pt>
                <c:pt idx="25">
                  <c:v>40934</c:v>
                </c:pt>
                <c:pt idx="26">
                  <c:v>40935</c:v>
                </c:pt>
                <c:pt idx="27">
                  <c:v>40936</c:v>
                </c:pt>
                <c:pt idx="28">
                  <c:v>40937</c:v>
                </c:pt>
                <c:pt idx="29">
                  <c:v>40938</c:v>
                </c:pt>
                <c:pt idx="30">
                  <c:v>40939</c:v>
                </c:pt>
                <c:pt idx="31">
                  <c:v>40940</c:v>
                </c:pt>
                <c:pt idx="32">
                  <c:v>40941</c:v>
                </c:pt>
                <c:pt idx="33">
                  <c:v>40942</c:v>
                </c:pt>
                <c:pt idx="34">
                  <c:v>40943</c:v>
                </c:pt>
                <c:pt idx="35">
                  <c:v>40944</c:v>
                </c:pt>
                <c:pt idx="36">
                  <c:v>40945</c:v>
                </c:pt>
                <c:pt idx="37">
                  <c:v>40946</c:v>
                </c:pt>
                <c:pt idx="38">
                  <c:v>40947</c:v>
                </c:pt>
                <c:pt idx="39">
                  <c:v>40948</c:v>
                </c:pt>
                <c:pt idx="40">
                  <c:v>40949</c:v>
                </c:pt>
                <c:pt idx="41">
                  <c:v>40950</c:v>
                </c:pt>
                <c:pt idx="42">
                  <c:v>40951</c:v>
                </c:pt>
                <c:pt idx="43">
                  <c:v>40952</c:v>
                </c:pt>
                <c:pt idx="44">
                  <c:v>40953</c:v>
                </c:pt>
                <c:pt idx="45">
                  <c:v>40954</c:v>
                </c:pt>
                <c:pt idx="46">
                  <c:v>40955</c:v>
                </c:pt>
                <c:pt idx="47">
                  <c:v>40956</c:v>
                </c:pt>
                <c:pt idx="48">
                  <c:v>40957</c:v>
                </c:pt>
                <c:pt idx="49">
                  <c:v>40958</c:v>
                </c:pt>
                <c:pt idx="50">
                  <c:v>40959</c:v>
                </c:pt>
                <c:pt idx="51">
                  <c:v>40960</c:v>
                </c:pt>
                <c:pt idx="52">
                  <c:v>40961</c:v>
                </c:pt>
                <c:pt idx="53">
                  <c:v>40962</c:v>
                </c:pt>
                <c:pt idx="54">
                  <c:v>40963</c:v>
                </c:pt>
                <c:pt idx="55">
                  <c:v>40964</c:v>
                </c:pt>
                <c:pt idx="56">
                  <c:v>40965</c:v>
                </c:pt>
                <c:pt idx="57">
                  <c:v>40966</c:v>
                </c:pt>
                <c:pt idx="58">
                  <c:v>40967</c:v>
                </c:pt>
                <c:pt idx="59">
                  <c:v>40969</c:v>
                </c:pt>
                <c:pt idx="60">
                  <c:v>40970</c:v>
                </c:pt>
                <c:pt idx="61">
                  <c:v>40971</c:v>
                </c:pt>
                <c:pt idx="62">
                  <c:v>40972</c:v>
                </c:pt>
                <c:pt idx="63">
                  <c:v>40973</c:v>
                </c:pt>
                <c:pt idx="64">
                  <c:v>40974</c:v>
                </c:pt>
                <c:pt idx="65">
                  <c:v>40975</c:v>
                </c:pt>
                <c:pt idx="66">
                  <c:v>40976</c:v>
                </c:pt>
                <c:pt idx="67">
                  <c:v>40977</c:v>
                </c:pt>
                <c:pt idx="68">
                  <c:v>40978</c:v>
                </c:pt>
                <c:pt idx="69">
                  <c:v>40979</c:v>
                </c:pt>
                <c:pt idx="70">
                  <c:v>40980</c:v>
                </c:pt>
                <c:pt idx="71">
                  <c:v>40981</c:v>
                </c:pt>
                <c:pt idx="72">
                  <c:v>40982</c:v>
                </c:pt>
                <c:pt idx="73">
                  <c:v>40983</c:v>
                </c:pt>
                <c:pt idx="74">
                  <c:v>40984</c:v>
                </c:pt>
                <c:pt idx="75">
                  <c:v>40985</c:v>
                </c:pt>
                <c:pt idx="76">
                  <c:v>40986</c:v>
                </c:pt>
                <c:pt idx="77">
                  <c:v>40987</c:v>
                </c:pt>
                <c:pt idx="78">
                  <c:v>40988</c:v>
                </c:pt>
                <c:pt idx="79">
                  <c:v>40989</c:v>
                </c:pt>
                <c:pt idx="80">
                  <c:v>40990</c:v>
                </c:pt>
                <c:pt idx="81">
                  <c:v>40991</c:v>
                </c:pt>
                <c:pt idx="82">
                  <c:v>40992</c:v>
                </c:pt>
                <c:pt idx="83">
                  <c:v>40993</c:v>
                </c:pt>
                <c:pt idx="84">
                  <c:v>40994</c:v>
                </c:pt>
                <c:pt idx="85">
                  <c:v>40995</c:v>
                </c:pt>
                <c:pt idx="86">
                  <c:v>40996</c:v>
                </c:pt>
                <c:pt idx="87">
                  <c:v>40997</c:v>
                </c:pt>
                <c:pt idx="88">
                  <c:v>40998</c:v>
                </c:pt>
                <c:pt idx="89">
                  <c:v>40999</c:v>
                </c:pt>
                <c:pt idx="90">
                  <c:v>41000</c:v>
                </c:pt>
                <c:pt idx="91">
                  <c:v>41001</c:v>
                </c:pt>
                <c:pt idx="92">
                  <c:v>41002</c:v>
                </c:pt>
                <c:pt idx="93">
                  <c:v>41003</c:v>
                </c:pt>
                <c:pt idx="94">
                  <c:v>41004</c:v>
                </c:pt>
                <c:pt idx="95">
                  <c:v>41005</c:v>
                </c:pt>
                <c:pt idx="96">
                  <c:v>41006</c:v>
                </c:pt>
                <c:pt idx="97">
                  <c:v>41007</c:v>
                </c:pt>
                <c:pt idx="98">
                  <c:v>41008</c:v>
                </c:pt>
                <c:pt idx="99">
                  <c:v>41009</c:v>
                </c:pt>
                <c:pt idx="100">
                  <c:v>41010</c:v>
                </c:pt>
                <c:pt idx="101">
                  <c:v>41011</c:v>
                </c:pt>
                <c:pt idx="102">
                  <c:v>41012</c:v>
                </c:pt>
                <c:pt idx="103">
                  <c:v>41013</c:v>
                </c:pt>
                <c:pt idx="104">
                  <c:v>41014</c:v>
                </c:pt>
                <c:pt idx="105">
                  <c:v>41015</c:v>
                </c:pt>
                <c:pt idx="106">
                  <c:v>41016</c:v>
                </c:pt>
                <c:pt idx="107">
                  <c:v>41017</c:v>
                </c:pt>
                <c:pt idx="108">
                  <c:v>41018</c:v>
                </c:pt>
                <c:pt idx="109">
                  <c:v>41019</c:v>
                </c:pt>
                <c:pt idx="110">
                  <c:v>41020</c:v>
                </c:pt>
                <c:pt idx="111">
                  <c:v>41021</c:v>
                </c:pt>
                <c:pt idx="112">
                  <c:v>41022</c:v>
                </c:pt>
                <c:pt idx="113">
                  <c:v>41023</c:v>
                </c:pt>
                <c:pt idx="114">
                  <c:v>41024</c:v>
                </c:pt>
                <c:pt idx="115">
                  <c:v>41025</c:v>
                </c:pt>
                <c:pt idx="116">
                  <c:v>41026</c:v>
                </c:pt>
                <c:pt idx="117">
                  <c:v>41027</c:v>
                </c:pt>
                <c:pt idx="118">
                  <c:v>41028</c:v>
                </c:pt>
                <c:pt idx="119">
                  <c:v>41029</c:v>
                </c:pt>
                <c:pt idx="120">
                  <c:v>41030</c:v>
                </c:pt>
                <c:pt idx="121">
                  <c:v>41031</c:v>
                </c:pt>
                <c:pt idx="122">
                  <c:v>41032</c:v>
                </c:pt>
                <c:pt idx="123">
                  <c:v>41033</c:v>
                </c:pt>
                <c:pt idx="124">
                  <c:v>41034</c:v>
                </c:pt>
                <c:pt idx="125">
                  <c:v>41035</c:v>
                </c:pt>
                <c:pt idx="126">
                  <c:v>41036</c:v>
                </c:pt>
                <c:pt idx="127">
                  <c:v>41037</c:v>
                </c:pt>
                <c:pt idx="128">
                  <c:v>41038</c:v>
                </c:pt>
                <c:pt idx="129">
                  <c:v>41039</c:v>
                </c:pt>
                <c:pt idx="130">
                  <c:v>41040</c:v>
                </c:pt>
                <c:pt idx="131">
                  <c:v>41041</c:v>
                </c:pt>
                <c:pt idx="132">
                  <c:v>41042</c:v>
                </c:pt>
                <c:pt idx="133">
                  <c:v>41043</c:v>
                </c:pt>
                <c:pt idx="134">
                  <c:v>41044</c:v>
                </c:pt>
                <c:pt idx="135">
                  <c:v>41045</c:v>
                </c:pt>
                <c:pt idx="136">
                  <c:v>41046</c:v>
                </c:pt>
                <c:pt idx="137">
                  <c:v>41047</c:v>
                </c:pt>
                <c:pt idx="138">
                  <c:v>41048</c:v>
                </c:pt>
                <c:pt idx="139">
                  <c:v>41049</c:v>
                </c:pt>
                <c:pt idx="140">
                  <c:v>41050</c:v>
                </c:pt>
                <c:pt idx="141">
                  <c:v>41051</c:v>
                </c:pt>
                <c:pt idx="142">
                  <c:v>41052</c:v>
                </c:pt>
                <c:pt idx="143">
                  <c:v>41053</c:v>
                </c:pt>
                <c:pt idx="144">
                  <c:v>41054</c:v>
                </c:pt>
                <c:pt idx="145">
                  <c:v>41055</c:v>
                </c:pt>
                <c:pt idx="146">
                  <c:v>41056</c:v>
                </c:pt>
                <c:pt idx="147">
                  <c:v>41057</c:v>
                </c:pt>
                <c:pt idx="148">
                  <c:v>41058</c:v>
                </c:pt>
                <c:pt idx="149">
                  <c:v>41059</c:v>
                </c:pt>
                <c:pt idx="150">
                  <c:v>41060</c:v>
                </c:pt>
                <c:pt idx="151">
                  <c:v>41061</c:v>
                </c:pt>
                <c:pt idx="152">
                  <c:v>41062</c:v>
                </c:pt>
                <c:pt idx="153">
                  <c:v>41063</c:v>
                </c:pt>
                <c:pt idx="154">
                  <c:v>41064</c:v>
                </c:pt>
                <c:pt idx="155">
                  <c:v>41065</c:v>
                </c:pt>
                <c:pt idx="156">
                  <c:v>41066</c:v>
                </c:pt>
                <c:pt idx="157">
                  <c:v>41067</c:v>
                </c:pt>
                <c:pt idx="158">
                  <c:v>41068</c:v>
                </c:pt>
                <c:pt idx="159">
                  <c:v>41069</c:v>
                </c:pt>
                <c:pt idx="160">
                  <c:v>41070</c:v>
                </c:pt>
                <c:pt idx="161">
                  <c:v>41071</c:v>
                </c:pt>
                <c:pt idx="162">
                  <c:v>41072</c:v>
                </c:pt>
                <c:pt idx="163">
                  <c:v>41073</c:v>
                </c:pt>
                <c:pt idx="164">
                  <c:v>41074</c:v>
                </c:pt>
                <c:pt idx="165">
                  <c:v>41075</c:v>
                </c:pt>
                <c:pt idx="166">
                  <c:v>41076</c:v>
                </c:pt>
                <c:pt idx="167">
                  <c:v>41077</c:v>
                </c:pt>
                <c:pt idx="168">
                  <c:v>41078</c:v>
                </c:pt>
                <c:pt idx="169">
                  <c:v>41079</c:v>
                </c:pt>
                <c:pt idx="170">
                  <c:v>41080</c:v>
                </c:pt>
                <c:pt idx="171">
                  <c:v>41081</c:v>
                </c:pt>
                <c:pt idx="172">
                  <c:v>41082</c:v>
                </c:pt>
                <c:pt idx="173">
                  <c:v>41083</c:v>
                </c:pt>
                <c:pt idx="174">
                  <c:v>41084</c:v>
                </c:pt>
                <c:pt idx="175">
                  <c:v>41085</c:v>
                </c:pt>
                <c:pt idx="176">
                  <c:v>41086</c:v>
                </c:pt>
                <c:pt idx="177">
                  <c:v>41087</c:v>
                </c:pt>
                <c:pt idx="178">
                  <c:v>41088</c:v>
                </c:pt>
                <c:pt idx="179">
                  <c:v>41089</c:v>
                </c:pt>
                <c:pt idx="180">
                  <c:v>41090</c:v>
                </c:pt>
                <c:pt idx="181">
                  <c:v>41091</c:v>
                </c:pt>
                <c:pt idx="182">
                  <c:v>41092</c:v>
                </c:pt>
                <c:pt idx="183">
                  <c:v>41093</c:v>
                </c:pt>
                <c:pt idx="184">
                  <c:v>41094</c:v>
                </c:pt>
                <c:pt idx="185">
                  <c:v>41095</c:v>
                </c:pt>
                <c:pt idx="186">
                  <c:v>41096</c:v>
                </c:pt>
                <c:pt idx="187">
                  <c:v>41097</c:v>
                </c:pt>
                <c:pt idx="188">
                  <c:v>41098</c:v>
                </c:pt>
                <c:pt idx="189">
                  <c:v>41099</c:v>
                </c:pt>
                <c:pt idx="190">
                  <c:v>41100</c:v>
                </c:pt>
                <c:pt idx="191">
                  <c:v>41101</c:v>
                </c:pt>
                <c:pt idx="192">
                  <c:v>41102</c:v>
                </c:pt>
                <c:pt idx="193">
                  <c:v>41103</c:v>
                </c:pt>
                <c:pt idx="194">
                  <c:v>41104</c:v>
                </c:pt>
                <c:pt idx="195">
                  <c:v>41105</c:v>
                </c:pt>
                <c:pt idx="196">
                  <c:v>41106</c:v>
                </c:pt>
                <c:pt idx="197">
                  <c:v>41107</c:v>
                </c:pt>
                <c:pt idx="198">
                  <c:v>41108</c:v>
                </c:pt>
                <c:pt idx="199">
                  <c:v>41109</c:v>
                </c:pt>
                <c:pt idx="200">
                  <c:v>41110</c:v>
                </c:pt>
                <c:pt idx="201">
                  <c:v>41111</c:v>
                </c:pt>
                <c:pt idx="202">
                  <c:v>41112</c:v>
                </c:pt>
                <c:pt idx="203">
                  <c:v>41113</c:v>
                </c:pt>
                <c:pt idx="204">
                  <c:v>41114</c:v>
                </c:pt>
                <c:pt idx="205">
                  <c:v>41115</c:v>
                </c:pt>
                <c:pt idx="206">
                  <c:v>41116</c:v>
                </c:pt>
                <c:pt idx="207">
                  <c:v>41117</c:v>
                </c:pt>
                <c:pt idx="208">
                  <c:v>41118</c:v>
                </c:pt>
                <c:pt idx="209">
                  <c:v>41119</c:v>
                </c:pt>
                <c:pt idx="210">
                  <c:v>41120</c:v>
                </c:pt>
                <c:pt idx="211">
                  <c:v>41121</c:v>
                </c:pt>
                <c:pt idx="212">
                  <c:v>41122</c:v>
                </c:pt>
                <c:pt idx="213">
                  <c:v>41123</c:v>
                </c:pt>
                <c:pt idx="214">
                  <c:v>41124</c:v>
                </c:pt>
                <c:pt idx="215">
                  <c:v>41125</c:v>
                </c:pt>
                <c:pt idx="216">
                  <c:v>41126</c:v>
                </c:pt>
                <c:pt idx="217">
                  <c:v>41127</c:v>
                </c:pt>
                <c:pt idx="218">
                  <c:v>41128</c:v>
                </c:pt>
                <c:pt idx="219">
                  <c:v>41129</c:v>
                </c:pt>
                <c:pt idx="220">
                  <c:v>41130</c:v>
                </c:pt>
                <c:pt idx="221">
                  <c:v>41131</c:v>
                </c:pt>
                <c:pt idx="222">
                  <c:v>41132</c:v>
                </c:pt>
                <c:pt idx="223">
                  <c:v>41133</c:v>
                </c:pt>
                <c:pt idx="224">
                  <c:v>41134</c:v>
                </c:pt>
                <c:pt idx="225">
                  <c:v>41135</c:v>
                </c:pt>
                <c:pt idx="226">
                  <c:v>41136</c:v>
                </c:pt>
                <c:pt idx="227">
                  <c:v>41137</c:v>
                </c:pt>
                <c:pt idx="228">
                  <c:v>41138</c:v>
                </c:pt>
                <c:pt idx="229">
                  <c:v>41139</c:v>
                </c:pt>
                <c:pt idx="230">
                  <c:v>41140</c:v>
                </c:pt>
                <c:pt idx="231">
                  <c:v>41141</c:v>
                </c:pt>
                <c:pt idx="232">
                  <c:v>41142</c:v>
                </c:pt>
                <c:pt idx="233">
                  <c:v>41143</c:v>
                </c:pt>
                <c:pt idx="234">
                  <c:v>41144</c:v>
                </c:pt>
                <c:pt idx="235">
                  <c:v>41145</c:v>
                </c:pt>
                <c:pt idx="236">
                  <c:v>41146</c:v>
                </c:pt>
                <c:pt idx="237">
                  <c:v>41147</c:v>
                </c:pt>
                <c:pt idx="238">
                  <c:v>41148</c:v>
                </c:pt>
                <c:pt idx="239">
                  <c:v>41149</c:v>
                </c:pt>
                <c:pt idx="240">
                  <c:v>41150</c:v>
                </c:pt>
                <c:pt idx="241">
                  <c:v>41151</c:v>
                </c:pt>
                <c:pt idx="242">
                  <c:v>41152</c:v>
                </c:pt>
                <c:pt idx="243">
                  <c:v>41153</c:v>
                </c:pt>
                <c:pt idx="244">
                  <c:v>41154</c:v>
                </c:pt>
                <c:pt idx="245">
                  <c:v>41155</c:v>
                </c:pt>
                <c:pt idx="246">
                  <c:v>41156</c:v>
                </c:pt>
                <c:pt idx="247">
                  <c:v>41157</c:v>
                </c:pt>
                <c:pt idx="248">
                  <c:v>41158</c:v>
                </c:pt>
                <c:pt idx="249">
                  <c:v>41159</c:v>
                </c:pt>
                <c:pt idx="250">
                  <c:v>41160</c:v>
                </c:pt>
                <c:pt idx="251">
                  <c:v>41161</c:v>
                </c:pt>
                <c:pt idx="252">
                  <c:v>41162</c:v>
                </c:pt>
                <c:pt idx="253">
                  <c:v>41163</c:v>
                </c:pt>
                <c:pt idx="254">
                  <c:v>41164</c:v>
                </c:pt>
                <c:pt idx="255">
                  <c:v>41165</c:v>
                </c:pt>
                <c:pt idx="256">
                  <c:v>41166</c:v>
                </c:pt>
                <c:pt idx="257">
                  <c:v>41167</c:v>
                </c:pt>
                <c:pt idx="258">
                  <c:v>41168</c:v>
                </c:pt>
                <c:pt idx="259">
                  <c:v>41169</c:v>
                </c:pt>
                <c:pt idx="260">
                  <c:v>41170</c:v>
                </c:pt>
                <c:pt idx="261">
                  <c:v>41171</c:v>
                </c:pt>
                <c:pt idx="262">
                  <c:v>41172</c:v>
                </c:pt>
                <c:pt idx="263">
                  <c:v>41173</c:v>
                </c:pt>
                <c:pt idx="264">
                  <c:v>41174</c:v>
                </c:pt>
                <c:pt idx="265">
                  <c:v>41175</c:v>
                </c:pt>
                <c:pt idx="266">
                  <c:v>41176</c:v>
                </c:pt>
                <c:pt idx="267">
                  <c:v>41177</c:v>
                </c:pt>
                <c:pt idx="268">
                  <c:v>41178</c:v>
                </c:pt>
                <c:pt idx="269">
                  <c:v>41179</c:v>
                </c:pt>
                <c:pt idx="270">
                  <c:v>41180</c:v>
                </c:pt>
                <c:pt idx="271">
                  <c:v>41181</c:v>
                </c:pt>
                <c:pt idx="272">
                  <c:v>41182</c:v>
                </c:pt>
                <c:pt idx="273">
                  <c:v>41183</c:v>
                </c:pt>
                <c:pt idx="274">
                  <c:v>41184</c:v>
                </c:pt>
                <c:pt idx="275">
                  <c:v>41185</c:v>
                </c:pt>
                <c:pt idx="276">
                  <c:v>41186</c:v>
                </c:pt>
                <c:pt idx="277">
                  <c:v>41187</c:v>
                </c:pt>
                <c:pt idx="278">
                  <c:v>41188</c:v>
                </c:pt>
                <c:pt idx="279">
                  <c:v>41189</c:v>
                </c:pt>
                <c:pt idx="280">
                  <c:v>41190</c:v>
                </c:pt>
                <c:pt idx="281">
                  <c:v>41191</c:v>
                </c:pt>
                <c:pt idx="282">
                  <c:v>41192</c:v>
                </c:pt>
                <c:pt idx="283">
                  <c:v>41193</c:v>
                </c:pt>
                <c:pt idx="284">
                  <c:v>41194</c:v>
                </c:pt>
                <c:pt idx="285">
                  <c:v>41195</c:v>
                </c:pt>
                <c:pt idx="286">
                  <c:v>41196</c:v>
                </c:pt>
                <c:pt idx="287">
                  <c:v>41197</c:v>
                </c:pt>
                <c:pt idx="288">
                  <c:v>41198</c:v>
                </c:pt>
                <c:pt idx="289">
                  <c:v>41199</c:v>
                </c:pt>
                <c:pt idx="290">
                  <c:v>41200</c:v>
                </c:pt>
                <c:pt idx="291">
                  <c:v>41201</c:v>
                </c:pt>
                <c:pt idx="292">
                  <c:v>41202</c:v>
                </c:pt>
                <c:pt idx="293">
                  <c:v>41203</c:v>
                </c:pt>
                <c:pt idx="294">
                  <c:v>41204</c:v>
                </c:pt>
                <c:pt idx="295">
                  <c:v>41205</c:v>
                </c:pt>
                <c:pt idx="296">
                  <c:v>41206</c:v>
                </c:pt>
                <c:pt idx="297">
                  <c:v>41207</c:v>
                </c:pt>
                <c:pt idx="298">
                  <c:v>41208</c:v>
                </c:pt>
                <c:pt idx="299">
                  <c:v>41209</c:v>
                </c:pt>
                <c:pt idx="300">
                  <c:v>41210</c:v>
                </c:pt>
                <c:pt idx="301">
                  <c:v>41211</c:v>
                </c:pt>
                <c:pt idx="302">
                  <c:v>41212</c:v>
                </c:pt>
                <c:pt idx="303">
                  <c:v>41213</c:v>
                </c:pt>
                <c:pt idx="304">
                  <c:v>41214</c:v>
                </c:pt>
                <c:pt idx="305">
                  <c:v>41215</c:v>
                </c:pt>
                <c:pt idx="306">
                  <c:v>41216</c:v>
                </c:pt>
                <c:pt idx="307">
                  <c:v>41217</c:v>
                </c:pt>
                <c:pt idx="308">
                  <c:v>41218</c:v>
                </c:pt>
                <c:pt idx="309">
                  <c:v>41219</c:v>
                </c:pt>
                <c:pt idx="310">
                  <c:v>41220</c:v>
                </c:pt>
                <c:pt idx="311">
                  <c:v>41221</c:v>
                </c:pt>
                <c:pt idx="312">
                  <c:v>41222</c:v>
                </c:pt>
                <c:pt idx="313">
                  <c:v>41223</c:v>
                </c:pt>
                <c:pt idx="314">
                  <c:v>41224</c:v>
                </c:pt>
                <c:pt idx="315">
                  <c:v>41225</c:v>
                </c:pt>
                <c:pt idx="316">
                  <c:v>41226</c:v>
                </c:pt>
                <c:pt idx="317">
                  <c:v>41227</c:v>
                </c:pt>
                <c:pt idx="318">
                  <c:v>41228</c:v>
                </c:pt>
                <c:pt idx="319">
                  <c:v>41229</c:v>
                </c:pt>
                <c:pt idx="320">
                  <c:v>41230</c:v>
                </c:pt>
                <c:pt idx="321">
                  <c:v>41231</c:v>
                </c:pt>
                <c:pt idx="322">
                  <c:v>41232</c:v>
                </c:pt>
                <c:pt idx="323">
                  <c:v>41233</c:v>
                </c:pt>
                <c:pt idx="324">
                  <c:v>41234</c:v>
                </c:pt>
                <c:pt idx="325">
                  <c:v>41235</c:v>
                </c:pt>
                <c:pt idx="326">
                  <c:v>41236</c:v>
                </c:pt>
                <c:pt idx="327">
                  <c:v>41237</c:v>
                </c:pt>
                <c:pt idx="328">
                  <c:v>41238</c:v>
                </c:pt>
                <c:pt idx="329">
                  <c:v>41239</c:v>
                </c:pt>
                <c:pt idx="330">
                  <c:v>41240</c:v>
                </c:pt>
                <c:pt idx="331">
                  <c:v>41241</c:v>
                </c:pt>
                <c:pt idx="332">
                  <c:v>41242</c:v>
                </c:pt>
                <c:pt idx="333">
                  <c:v>41243</c:v>
                </c:pt>
                <c:pt idx="334">
                  <c:v>41244</c:v>
                </c:pt>
                <c:pt idx="335">
                  <c:v>41245</c:v>
                </c:pt>
                <c:pt idx="336">
                  <c:v>41246</c:v>
                </c:pt>
                <c:pt idx="337">
                  <c:v>41247</c:v>
                </c:pt>
                <c:pt idx="338">
                  <c:v>41248</c:v>
                </c:pt>
                <c:pt idx="339">
                  <c:v>41249</c:v>
                </c:pt>
                <c:pt idx="340">
                  <c:v>41250</c:v>
                </c:pt>
                <c:pt idx="341">
                  <c:v>41251</c:v>
                </c:pt>
                <c:pt idx="342">
                  <c:v>41252</c:v>
                </c:pt>
                <c:pt idx="343">
                  <c:v>41253</c:v>
                </c:pt>
                <c:pt idx="344">
                  <c:v>41254</c:v>
                </c:pt>
                <c:pt idx="345">
                  <c:v>41255</c:v>
                </c:pt>
                <c:pt idx="346">
                  <c:v>41256</c:v>
                </c:pt>
                <c:pt idx="347">
                  <c:v>41257</c:v>
                </c:pt>
                <c:pt idx="348">
                  <c:v>41258</c:v>
                </c:pt>
                <c:pt idx="349">
                  <c:v>41259</c:v>
                </c:pt>
                <c:pt idx="350">
                  <c:v>41260</c:v>
                </c:pt>
                <c:pt idx="351">
                  <c:v>41261</c:v>
                </c:pt>
                <c:pt idx="352">
                  <c:v>41262</c:v>
                </c:pt>
                <c:pt idx="353">
                  <c:v>41263</c:v>
                </c:pt>
                <c:pt idx="354">
                  <c:v>41264</c:v>
                </c:pt>
                <c:pt idx="355">
                  <c:v>41265</c:v>
                </c:pt>
                <c:pt idx="356">
                  <c:v>41266</c:v>
                </c:pt>
                <c:pt idx="357">
                  <c:v>41267</c:v>
                </c:pt>
                <c:pt idx="358">
                  <c:v>41268</c:v>
                </c:pt>
                <c:pt idx="359">
                  <c:v>41269</c:v>
                </c:pt>
                <c:pt idx="360">
                  <c:v>41270</c:v>
                </c:pt>
                <c:pt idx="361">
                  <c:v>41271</c:v>
                </c:pt>
                <c:pt idx="362">
                  <c:v>41272</c:v>
                </c:pt>
                <c:pt idx="363">
                  <c:v>41273</c:v>
                </c:pt>
                <c:pt idx="364">
                  <c:v>41274</c:v>
                </c:pt>
              </c:numCache>
            </c:numRef>
          </c:cat>
          <c:val>
            <c:numRef>
              <c:f>Sheet1!$AJ$5:$AJ$370</c:f>
              <c:numCache>
                <c:formatCode>_(* #,##0.0_);_(* \(#,##0.0\);_(* "-"??_);_(@_)</c:formatCode>
                <c:ptCount val="366"/>
                <c:pt idx="0">
                  <c:v>72.2</c:v>
                </c:pt>
                <c:pt idx="1">
                  <c:v>73</c:v>
                </c:pt>
                <c:pt idx="2">
                  <c:v>73.099999999999994</c:v>
                </c:pt>
                <c:pt idx="3">
                  <c:v>74.099999999999994</c:v>
                </c:pt>
                <c:pt idx="4">
                  <c:v>75.2</c:v>
                </c:pt>
                <c:pt idx="5">
                  <c:v>75.3</c:v>
                </c:pt>
                <c:pt idx="6">
                  <c:v>75.400000000000006</c:v>
                </c:pt>
                <c:pt idx="7">
                  <c:v>75.5</c:v>
                </c:pt>
                <c:pt idx="8">
                  <c:v>76.099999999999994</c:v>
                </c:pt>
                <c:pt idx="9">
                  <c:v>76.099999999999994</c:v>
                </c:pt>
                <c:pt idx="10">
                  <c:v>76.400000000000006</c:v>
                </c:pt>
                <c:pt idx="11">
                  <c:v>76.400000000000006</c:v>
                </c:pt>
                <c:pt idx="12">
                  <c:v>76</c:v>
                </c:pt>
                <c:pt idx="13">
                  <c:v>76.3</c:v>
                </c:pt>
                <c:pt idx="14">
                  <c:v>76.7</c:v>
                </c:pt>
                <c:pt idx="15">
                  <c:v>76.099999999999994</c:v>
                </c:pt>
                <c:pt idx="16">
                  <c:v>74.7</c:v>
                </c:pt>
                <c:pt idx="17">
                  <c:v>75.599999999999994</c:v>
                </c:pt>
                <c:pt idx="18">
                  <c:v>76.599999999999994</c:v>
                </c:pt>
                <c:pt idx="19">
                  <c:v>77.2</c:v>
                </c:pt>
                <c:pt idx="20">
                  <c:v>77.3</c:v>
                </c:pt>
                <c:pt idx="21">
                  <c:v>77.400000000000006</c:v>
                </c:pt>
                <c:pt idx="22">
                  <c:v>77.5</c:v>
                </c:pt>
                <c:pt idx="23">
                  <c:v>77.5</c:v>
                </c:pt>
                <c:pt idx="24">
                  <c:v>77.599999999999994</c:v>
                </c:pt>
                <c:pt idx="25">
                  <c:v>77.7</c:v>
                </c:pt>
                <c:pt idx="26">
                  <c:v>77.900000000000006</c:v>
                </c:pt>
                <c:pt idx="27">
                  <c:v>78</c:v>
                </c:pt>
                <c:pt idx="28">
                  <c:v>78.3</c:v>
                </c:pt>
                <c:pt idx="29">
                  <c:v>78.099999999999994</c:v>
                </c:pt>
                <c:pt idx="30">
                  <c:v>77.7</c:v>
                </c:pt>
                <c:pt idx="31">
                  <c:v>77.400000000000006</c:v>
                </c:pt>
                <c:pt idx="32">
                  <c:v>77.5</c:v>
                </c:pt>
                <c:pt idx="33">
                  <c:v>78</c:v>
                </c:pt>
                <c:pt idx="34">
                  <c:v>78.099999999999994</c:v>
                </c:pt>
                <c:pt idx="35">
                  <c:v>78.099999999999994</c:v>
                </c:pt>
                <c:pt idx="36">
                  <c:v>77.900000000000006</c:v>
                </c:pt>
                <c:pt idx="37">
                  <c:v>77.599999999999994</c:v>
                </c:pt>
                <c:pt idx="38">
                  <c:v>77.599999999999994</c:v>
                </c:pt>
                <c:pt idx="39">
                  <c:v>77.400000000000006</c:v>
                </c:pt>
                <c:pt idx="40">
                  <c:v>77.400000000000006</c:v>
                </c:pt>
                <c:pt idx="41">
                  <c:v>77.3</c:v>
                </c:pt>
                <c:pt idx="42">
                  <c:v>77.2</c:v>
                </c:pt>
                <c:pt idx="43">
                  <c:v>77.099999999999994</c:v>
                </c:pt>
                <c:pt idx="44">
                  <c:v>77.099999999999994</c:v>
                </c:pt>
                <c:pt idx="45">
                  <c:v>77</c:v>
                </c:pt>
                <c:pt idx="46">
                  <c:v>77.5</c:v>
                </c:pt>
                <c:pt idx="47">
                  <c:v>77.2</c:v>
                </c:pt>
                <c:pt idx="48">
                  <c:v>77.2</c:v>
                </c:pt>
                <c:pt idx="49">
                  <c:v>77.099999999999994</c:v>
                </c:pt>
                <c:pt idx="50">
                  <c:v>76.7</c:v>
                </c:pt>
                <c:pt idx="51">
                  <c:v>77</c:v>
                </c:pt>
                <c:pt idx="52">
                  <c:v>77.099999999999994</c:v>
                </c:pt>
                <c:pt idx="53">
                  <c:v>77.099999999999994</c:v>
                </c:pt>
                <c:pt idx="54">
                  <c:v>77.5</c:v>
                </c:pt>
                <c:pt idx="55">
                  <c:v>77.5</c:v>
                </c:pt>
                <c:pt idx="56">
                  <c:v>77.8</c:v>
                </c:pt>
                <c:pt idx="57">
                  <c:v>77.8</c:v>
                </c:pt>
                <c:pt idx="58">
                  <c:v>78.3</c:v>
                </c:pt>
                <c:pt idx="59">
                  <c:v>77.7</c:v>
                </c:pt>
                <c:pt idx="60">
                  <c:v>77.900000000000006</c:v>
                </c:pt>
                <c:pt idx="61">
                  <c:v>77.900000000000006</c:v>
                </c:pt>
                <c:pt idx="62">
                  <c:v>77.900000000000006</c:v>
                </c:pt>
                <c:pt idx="63">
                  <c:v>78</c:v>
                </c:pt>
                <c:pt idx="64">
                  <c:v>77.599999999999994</c:v>
                </c:pt>
                <c:pt idx="65">
                  <c:v>77.400000000000006</c:v>
                </c:pt>
                <c:pt idx="66">
                  <c:v>77.3</c:v>
                </c:pt>
                <c:pt idx="67">
                  <c:v>77.5</c:v>
                </c:pt>
                <c:pt idx="68">
                  <c:v>77.7</c:v>
                </c:pt>
                <c:pt idx="69">
                  <c:v>77.7</c:v>
                </c:pt>
                <c:pt idx="70">
                  <c:v>77.900000000000006</c:v>
                </c:pt>
                <c:pt idx="71">
                  <c:v>77.5</c:v>
                </c:pt>
                <c:pt idx="72">
                  <c:v>77.7</c:v>
                </c:pt>
                <c:pt idx="73">
                  <c:v>78</c:v>
                </c:pt>
                <c:pt idx="74">
                  <c:v>77.8</c:v>
                </c:pt>
                <c:pt idx="75">
                  <c:v>78.3</c:v>
                </c:pt>
                <c:pt idx="76">
                  <c:v>78.3</c:v>
                </c:pt>
                <c:pt idx="77">
                  <c:v>78.3</c:v>
                </c:pt>
                <c:pt idx="78">
                  <c:v>77.900000000000006</c:v>
                </c:pt>
                <c:pt idx="79">
                  <c:v>77.900000000000006</c:v>
                </c:pt>
                <c:pt idx="80">
                  <c:v>77.900000000000006</c:v>
                </c:pt>
                <c:pt idx="81">
                  <c:v>78.099999999999994</c:v>
                </c:pt>
                <c:pt idx="82">
                  <c:v>78.099999999999994</c:v>
                </c:pt>
                <c:pt idx="83">
                  <c:v>78.400000000000006</c:v>
                </c:pt>
                <c:pt idx="84">
                  <c:v>78.3</c:v>
                </c:pt>
                <c:pt idx="85">
                  <c:v>78.099999999999994</c:v>
                </c:pt>
                <c:pt idx="86">
                  <c:v>78.099999999999994</c:v>
                </c:pt>
                <c:pt idx="87">
                  <c:v>78.3</c:v>
                </c:pt>
                <c:pt idx="88">
                  <c:v>78.400000000000006</c:v>
                </c:pt>
                <c:pt idx="89">
                  <c:v>78.400000000000006</c:v>
                </c:pt>
                <c:pt idx="90">
                  <c:v>78.099999999999994</c:v>
                </c:pt>
                <c:pt idx="91">
                  <c:v>77.400000000000006</c:v>
                </c:pt>
                <c:pt idx="92">
                  <c:v>78.099999999999994</c:v>
                </c:pt>
                <c:pt idx="93">
                  <c:v>78.099999999999994</c:v>
                </c:pt>
                <c:pt idx="94">
                  <c:v>78.5</c:v>
                </c:pt>
                <c:pt idx="95">
                  <c:v>78.2</c:v>
                </c:pt>
                <c:pt idx="96">
                  <c:v>78.599999999999994</c:v>
                </c:pt>
                <c:pt idx="97">
                  <c:v>78.7</c:v>
                </c:pt>
                <c:pt idx="98">
                  <c:v>78.900000000000006</c:v>
                </c:pt>
                <c:pt idx="99">
                  <c:v>78.400000000000006</c:v>
                </c:pt>
                <c:pt idx="100">
                  <c:v>77.900000000000006</c:v>
                </c:pt>
                <c:pt idx="101">
                  <c:v>79.099999999999994</c:v>
                </c:pt>
                <c:pt idx="102">
                  <c:v>77.7</c:v>
                </c:pt>
                <c:pt idx="103">
                  <c:v>77.7</c:v>
                </c:pt>
                <c:pt idx="104">
                  <c:v>78</c:v>
                </c:pt>
                <c:pt idx="105">
                  <c:v>78</c:v>
                </c:pt>
                <c:pt idx="106">
                  <c:v>77.900000000000006</c:v>
                </c:pt>
                <c:pt idx="107">
                  <c:v>77.599999999999994</c:v>
                </c:pt>
                <c:pt idx="108">
                  <c:v>78.099999999999994</c:v>
                </c:pt>
                <c:pt idx="109">
                  <c:v>78.2</c:v>
                </c:pt>
                <c:pt idx="110">
                  <c:v>78.3</c:v>
                </c:pt>
                <c:pt idx="111">
                  <c:v>78.400000000000006</c:v>
                </c:pt>
                <c:pt idx="112">
                  <c:v>78.7</c:v>
                </c:pt>
                <c:pt idx="113">
                  <c:v>77.900000000000006</c:v>
                </c:pt>
                <c:pt idx="114">
                  <c:v>78</c:v>
                </c:pt>
                <c:pt idx="115">
                  <c:v>78.2</c:v>
                </c:pt>
                <c:pt idx="116">
                  <c:v>78.400000000000006</c:v>
                </c:pt>
                <c:pt idx="117">
                  <c:v>78.7</c:v>
                </c:pt>
                <c:pt idx="118">
                  <c:v>78.900000000000006</c:v>
                </c:pt>
                <c:pt idx="119">
                  <c:v>78.8</c:v>
                </c:pt>
                <c:pt idx="120">
                  <c:v>78.599999999999994</c:v>
                </c:pt>
                <c:pt idx="121">
                  <c:v>78.599999999999994</c:v>
                </c:pt>
                <c:pt idx="122">
                  <c:v>78.599999999999994</c:v>
                </c:pt>
                <c:pt idx="123">
                  <c:v>78.5</c:v>
                </c:pt>
                <c:pt idx="124">
                  <c:v>78.5</c:v>
                </c:pt>
                <c:pt idx="125">
                  <c:v>78.400000000000006</c:v>
                </c:pt>
                <c:pt idx="126">
                  <c:v>78.3</c:v>
                </c:pt>
                <c:pt idx="127">
                  <c:v>77.5</c:v>
                </c:pt>
                <c:pt idx="128">
                  <c:v>77.599999999999994</c:v>
                </c:pt>
                <c:pt idx="129">
                  <c:v>77.8</c:v>
                </c:pt>
                <c:pt idx="130">
                  <c:v>77.900000000000006</c:v>
                </c:pt>
                <c:pt idx="131">
                  <c:v>78.2</c:v>
                </c:pt>
                <c:pt idx="132">
                  <c:v>78.2</c:v>
                </c:pt>
                <c:pt idx="133">
                  <c:v>78.3</c:v>
                </c:pt>
                <c:pt idx="134">
                  <c:v>75.900000000000006</c:v>
                </c:pt>
                <c:pt idx="135">
                  <c:v>76.900000000000006</c:v>
                </c:pt>
                <c:pt idx="136">
                  <c:v>76.900000000000006</c:v>
                </c:pt>
                <c:pt idx="137">
                  <c:v>77.400000000000006</c:v>
                </c:pt>
                <c:pt idx="138">
                  <c:v>78.2</c:v>
                </c:pt>
                <c:pt idx="139">
                  <c:v>78.400000000000006</c:v>
                </c:pt>
                <c:pt idx="140">
                  <c:v>78.400000000000006</c:v>
                </c:pt>
                <c:pt idx="141">
                  <c:v>78.2</c:v>
                </c:pt>
                <c:pt idx="142">
                  <c:v>78.5</c:v>
                </c:pt>
                <c:pt idx="143">
                  <c:v>78.099999999999994</c:v>
                </c:pt>
                <c:pt idx="144">
                  <c:v>78.400000000000006</c:v>
                </c:pt>
                <c:pt idx="145">
                  <c:v>78.7</c:v>
                </c:pt>
                <c:pt idx="146">
                  <c:v>78.8</c:v>
                </c:pt>
                <c:pt idx="147">
                  <c:v>78.900000000000006</c:v>
                </c:pt>
                <c:pt idx="148">
                  <c:v>78.900000000000006</c:v>
                </c:pt>
                <c:pt idx="149">
                  <c:v>78.2</c:v>
                </c:pt>
                <c:pt idx="150">
                  <c:v>78.599999999999994</c:v>
                </c:pt>
                <c:pt idx="151">
                  <c:v>78.900000000000006</c:v>
                </c:pt>
                <c:pt idx="152">
                  <c:v>78.900000000000006</c:v>
                </c:pt>
                <c:pt idx="153">
                  <c:v>78.8</c:v>
                </c:pt>
                <c:pt idx="154">
                  <c:v>78.7</c:v>
                </c:pt>
                <c:pt idx="155">
                  <c:v>77.5</c:v>
                </c:pt>
                <c:pt idx="156">
                  <c:v>77.900000000000006</c:v>
                </c:pt>
                <c:pt idx="157">
                  <c:v>78.400000000000006</c:v>
                </c:pt>
                <c:pt idx="158">
                  <c:v>78.599999999999994</c:v>
                </c:pt>
                <c:pt idx="159">
                  <c:v>78.8</c:v>
                </c:pt>
                <c:pt idx="160">
                  <c:v>78.599999999999994</c:v>
                </c:pt>
                <c:pt idx="161">
                  <c:v>78.099999999999994</c:v>
                </c:pt>
                <c:pt idx="162">
                  <c:v>77.2</c:v>
                </c:pt>
                <c:pt idx="163">
                  <c:v>77.400000000000006</c:v>
                </c:pt>
                <c:pt idx="164">
                  <c:v>77.7</c:v>
                </c:pt>
                <c:pt idx="165">
                  <c:v>77.8</c:v>
                </c:pt>
                <c:pt idx="166">
                  <c:v>78.599999999999994</c:v>
                </c:pt>
                <c:pt idx="167">
                  <c:v>78.3</c:v>
                </c:pt>
                <c:pt idx="168">
                  <c:v>79</c:v>
                </c:pt>
                <c:pt idx="169">
                  <c:v>77.900000000000006</c:v>
                </c:pt>
                <c:pt idx="170">
                  <c:v>78.400000000000006</c:v>
                </c:pt>
                <c:pt idx="171">
                  <c:v>78.5</c:v>
                </c:pt>
                <c:pt idx="172">
                  <c:v>79.7</c:v>
                </c:pt>
                <c:pt idx="173">
                  <c:v>79.7</c:v>
                </c:pt>
                <c:pt idx="174">
                  <c:v>79.8</c:v>
                </c:pt>
                <c:pt idx="175">
                  <c:v>79.8</c:v>
                </c:pt>
                <c:pt idx="176">
                  <c:v>79.3</c:v>
                </c:pt>
                <c:pt idx="177">
                  <c:v>79.900000000000006</c:v>
                </c:pt>
                <c:pt idx="178">
                  <c:v>80</c:v>
                </c:pt>
                <c:pt idx="179">
                  <c:v>80.3</c:v>
                </c:pt>
                <c:pt idx="180">
                  <c:v>80.2</c:v>
                </c:pt>
                <c:pt idx="181">
                  <c:v>80.400000000000006</c:v>
                </c:pt>
                <c:pt idx="182">
                  <c:v>80.7</c:v>
                </c:pt>
                <c:pt idx="183">
                  <c:v>80.599999999999994</c:v>
                </c:pt>
                <c:pt idx="184">
                  <c:v>80.900000000000006</c:v>
                </c:pt>
                <c:pt idx="185">
                  <c:v>80.7</c:v>
                </c:pt>
                <c:pt idx="186">
                  <c:v>80.599999999999994</c:v>
                </c:pt>
                <c:pt idx="187">
                  <c:v>80.900000000000006</c:v>
                </c:pt>
                <c:pt idx="188">
                  <c:v>81</c:v>
                </c:pt>
                <c:pt idx="189">
                  <c:v>80.8</c:v>
                </c:pt>
                <c:pt idx="190">
                  <c:v>79.900000000000006</c:v>
                </c:pt>
                <c:pt idx="191">
                  <c:v>79.900000000000006</c:v>
                </c:pt>
                <c:pt idx="192">
                  <c:v>80.400000000000006</c:v>
                </c:pt>
                <c:pt idx="193">
                  <c:v>80.2</c:v>
                </c:pt>
                <c:pt idx="194">
                  <c:v>80.2</c:v>
                </c:pt>
                <c:pt idx="195">
                  <c:v>80.400000000000006</c:v>
                </c:pt>
                <c:pt idx="196">
                  <c:v>80.2</c:v>
                </c:pt>
                <c:pt idx="197">
                  <c:v>80</c:v>
                </c:pt>
                <c:pt idx="198">
                  <c:v>79.900000000000006</c:v>
                </c:pt>
                <c:pt idx="199">
                  <c:v>80.3</c:v>
                </c:pt>
                <c:pt idx="200">
                  <c:v>80.7</c:v>
                </c:pt>
                <c:pt idx="201">
                  <c:v>81</c:v>
                </c:pt>
                <c:pt idx="202">
                  <c:v>81</c:v>
                </c:pt>
                <c:pt idx="203">
                  <c:v>81.099999999999994</c:v>
                </c:pt>
                <c:pt idx="204">
                  <c:v>80.5</c:v>
                </c:pt>
                <c:pt idx="205">
                  <c:v>80.2</c:v>
                </c:pt>
                <c:pt idx="206">
                  <c:v>80.2</c:v>
                </c:pt>
                <c:pt idx="207">
                  <c:v>80.3</c:v>
                </c:pt>
                <c:pt idx="208">
                  <c:v>81</c:v>
                </c:pt>
                <c:pt idx="209">
                  <c:v>81</c:v>
                </c:pt>
                <c:pt idx="210">
                  <c:v>81.5</c:v>
                </c:pt>
                <c:pt idx="211">
                  <c:v>81.900000000000006</c:v>
                </c:pt>
                <c:pt idx="212">
                  <c:v>79.8</c:v>
                </c:pt>
                <c:pt idx="213">
                  <c:v>79.8</c:v>
                </c:pt>
                <c:pt idx="214">
                  <c:v>80.8</c:v>
                </c:pt>
                <c:pt idx="215">
                  <c:v>80.8</c:v>
                </c:pt>
                <c:pt idx="216">
                  <c:v>81</c:v>
                </c:pt>
                <c:pt idx="217">
                  <c:v>81.099999999999994</c:v>
                </c:pt>
                <c:pt idx="218">
                  <c:v>80.900000000000006</c:v>
                </c:pt>
                <c:pt idx="219">
                  <c:v>81.099999999999994</c:v>
                </c:pt>
                <c:pt idx="220">
                  <c:v>81.400000000000006</c:v>
                </c:pt>
                <c:pt idx="221">
                  <c:v>81.599999999999994</c:v>
                </c:pt>
                <c:pt idx="222">
                  <c:v>82</c:v>
                </c:pt>
                <c:pt idx="223">
                  <c:v>82</c:v>
                </c:pt>
                <c:pt idx="224">
                  <c:v>82.2</c:v>
                </c:pt>
                <c:pt idx="225">
                  <c:v>82</c:v>
                </c:pt>
                <c:pt idx="226">
                  <c:v>81.599999999999994</c:v>
                </c:pt>
                <c:pt idx="227">
                  <c:v>81.8</c:v>
                </c:pt>
                <c:pt idx="228">
                  <c:v>82.5</c:v>
                </c:pt>
                <c:pt idx="229">
                  <c:v>82.7</c:v>
                </c:pt>
                <c:pt idx="230">
                  <c:v>82.8</c:v>
                </c:pt>
                <c:pt idx="231">
                  <c:v>82.7</c:v>
                </c:pt>
                <c:pt idx="232">
                  <c:v>81.5</c:v>
                </c:pt>
                <c:pt idx="233">
                  <c:v>82.1</c:v>
                </c:pt>
                <c:pt idx="234">
                  <c:v>82.1</c:v>
                </c:pt>
                <c:pt idx="235">
                  <c:v>82.5</c:v>
                </c:pt>
                <c:pt idx="236">
                  <c:v>82.8</c:v>
                </c:pt>
                <c:pt idx="237">
                  <c:v>82.8</c:v>
                </c:pt>
                <c:pt idx="238">
                  <c:v>82.9</c:v>
                </c:pt>
                <c:pt idx="239">
                  <c:v>82.4</c:v>
                </c:pt>
                <c:pt idx="240">
                  <c:v>82.4</c:v>
                </c:pt>
                <c:pt idx="241">
                  <c:v>82.4</c:v>
                </c:pt>
                <c:pt idx="242">
                  <c:v>82.6</c:v>
                </c:pt>
                <c:pt idx="243">
                  <c:v>83.2</c:v>
                </c:pt>
                <c:pt idx="244">
                  <c:v>83.4</c:v>
                </c:pt>
                <c:pt idx="245">
                  <c:v>83.4</c:v>
                </c:pt>
                <c:pt idx="246">
                  <c:v>82.9</c:v>
                </c:pt>
                <c:pt idx="247">
                  <c:v>82.2</c:v>
                </c:pt>
                <c:pt idx="248">
                  <c:v>82.3</c:v>
                </c:pt>
                <c:pt idx="249">
                  <c:v>82.9</c:v>
                </c:pt>
                <c:pt idx="250">
                  <c:v>83.5</c:v>
                </c:pt>
                <c:pt idx="251">
                  <c:v>83.6</c:v>
                </c:pt>
                <c:pt idx="252">
                  <c:v>83.7</c:v>
                </c:pt>
                <c:pt idx="253">
                  <c:v>83.1</c:v>
                </c:pt>
                <c:pt idx="254">
                  <c:v>82.7</c:v>
                </c:pt>
                <c:pt idx="255">
                  <c:v>83.3</c:v>
                </c:pt>
                <c:pt idx="256">
                  <c:v>83.4</c:v>
                </c:pt>
                <c:pt idx="257">
                  <c:v>83.4</c:v>
                </c:pt>
                <c:pt idx="258">
                  <c:v>83.7</c:v>
                </c:pt>
                <c:pt idx="259">
                  <c:v>84</c:v>
                </c:pt>
                <c:pt idx="260">
                  <c:v>83.1</c:v>
                </c:pt>
                <c:pt idx="261">
                  <c:v>83.1</c:v>
                </c:pt>
                <c:pt idx="262">
                  <c:v>82.9</c:v>
                </c:pt>
                <c:pt idx="263">
                  <c:v>83.1</c:v>
                </c:pt>
                <c:pt idx="264">
                  <c:v>83.8</c:v>
                </c:pt>
                <c:pt idx="265">
                  <c:v>84.1</c:v>
                </c:pt>
                <c:pt idx="266">
                  <c:v>84.3</c:v>
                </c:pt>
                <c:pt idx="267">
                  <c:v>84.4</c:v>
                </c:pt>
                <c:pt idx="268">
                  <c:v>83.7</c:v>
                </c:pt>
                <c:pt idx="269">
                  <c:v>83.8</c:v>
                </c:pt>
                <c:pt idx="270">
                  <c:v>83.9</c:v>
                </c:pt>
                <c:pt idx="271">
                  <c:v>83.9</c:v>
                </c:pt>
                <c:pt idx="272">
                  <c:v>83.9</c:v>
                </c:pt>
                <c:pt idx="273">
                  <c:v>83.1</c:v>
                </c:pt>
                <c:pt idx="274">
                  <c:v>82.97</c:v>
                </c:pt>
                <c:pt idx="275">
                  <c:v>83.34</c:v>
                </c:pt>
                <c:pt idx="276">
                  <c:v>83.05</c:v>
                </c:pt>
                <c:pt idx="277">
                  <c:v>83.38</c:v>
                </c:pt>
                <c:pt idx="278">
                  <c:v>83.92</c:v>
                </c:pt>
                <c:pt idx="279">
                  <c:v>84.06</c:v>
                </c:pt>
                <c:pt idx="280">
                  <c:v>84.13</c:v>
                </c:pt>
                <c:pt idx="281">
                  <c:v>82.84</c:v>
                </c:pt>
                <c:pt idx="282">
                  <c:v>83.62</c:v>
                </c:pt>
                <c:pt idx="283">
                  <c:v>83.32</c:v>
                </c:pt>
                <c:pt idx="284">
                  <c:v>83.73</c:v>
                </c:pt>
                <c:pt idx="285">
                  <c:v>83.03</c:v>
                </c:pt>
                <c:pt idx="286">
                  <c:v>83.35</c:v>
                </c:pt>
                <c:pt idx="287">
                  <c:v>83.4</c:v>
                </c:pt>
                <c:pt idx="288">
                  <c:v>83.4</c:v>
                </c:pt>
                <c:pt idx="289">
                  <c:v>83.8</c:v>
                </c:pt>
                <c:pt idx="290">
                  <c:v>83.7</c:v>
                </c:pt>
                <c:pt idx="291">
                  <c:v>84.8</c:v>
                </c:pt>
                <c:pt idx="292">
                  <c:v>84.4</c:v>
                </c:pt>
                <c:pt idx="293">
                  <c:v>84.7</c:v>
                </c:pt>
                <c:pt idx="294">
                  <c:v>85</c:v>
                </c:pt>
                <c:pt idx="295">
                  <c:v>84.2</c:v>
                </c:pt>
                <c:pt idx="296">
                  <c:v>84.4</c:v>
                </c:pt>
                <c:pt idx="297">
                  <c:v>84.4</c:v>
                </c:pt>
                <c:pt idx="298">
                  <c:v>84.6</c:v>
                </c:pt>
                <c:pt idx="299">
                  <c:v>85.1</c:v>
                </c:pt>
                <c:pt idx="300">
                  <c:v>85.2</c:v>
                </c:pt>
                <c:pt idx="301">
                  <c:v>85.2</c:v>
                </c:pt>
                <c:pt idx="302">
                  <c:v>85.3</c:v>
                </c:pt>
                <c:pt idx="303">
                  <c:v>85.5</c:v>
                </c:pt>
                <c:pt idx="304">
                  <c:v>84.6</c:v>
                </c:pt>
                <c:pt idx="305">
                  <c:v>84.4</c:v>
                </c:pt>
                <c:pt idx="306">
                  <c:v>85</c:v>
                </c:pt>
                <c:pt idx="307">
                  <c:v>85</c:v>
                </c:pt>
                <c:pt idx="308">
                  <c:v>85.3</c:v>
                </c:pt>
                <c:pt idx="309">
                  <c:v>84.1</c:v>
                </c:pt>
                <c:pt idx="310">
                  <c:v>84.6</c:v>
                </c:pt>
                <c:pt idx="311">
                  <c:v>84.6</c:v>
                </c:pt>
                <c:pt idx="312">
                  <c:v>84.9</c:v>
                </c:pt>
                <c:pt idx="313">
                  <c:v>84.9</c:v>
                </c:pt>
                <c:pt idx="314">
                  <c:v>84.7</c:v>
                </c:pt>
                <c:pt idx="315">
                  <c:v>84.6</c:v>
                </c:pt>
                <c:pt idx="316">
                  <c:v>83.6</c:v>
                </c:pt>
                <c:pt idx="317">
                  <c:v>83.4</c:v>
                </c:pt>
                <c:pt idx="318">
                  <c:v>83.9</c:v>
                </c:pt>
                <c:pt idx="319">
                  <c:v>83.8</c:v>
                </c:pt>
                <c:pt idx="320">
                  <c:v>84.4</c:v>
                </c:pt>
                <c:pt idx="321">
                  <c:v>84.9</c:v>
                </c:pt>
                <c:pt idx="322">
                  <c:v>85.3</c:v>
                </c:pt>
                <c:pt idx="323">
                  <c:v>85.6</c:v>
                </c:pt>
                <c:pt idx="324">
                  <c:v>85.2</c:v>
                </c:pt>
                <c:pt idx="325">
                  <c:v>85.5</c:v>
                </c:pt>
                <c:pt idx="326">
                  <c:v>85.7</c:v>
                </c:pt>
                <c:pt idx="327">
                  <c:v>85.9</c:v>
                </c:pt>
                <c:pt idx="328">
                  <c:v>86</c:v>
                </c:pt>
                <c:pt idx="329">
                  <c:v>86.2</c:v>
                </c:pt>
                <c:pt idx="330">
                  <c:v>86</c:v>
                </c:pt>
                <c:pt idx="331">
                  <c:v>86.3</c:v>
                </c:pt>
                <c:pt idx="332">
                  <c:v>86.5</c:v>
                </c:pt>
                <c:pt idx="333">
                  <c:v>87</c:v>
                </c:pt>
                <c:pt idx="334">
                  <c:v>86.2</c:v>
                </c:pt>
                <c:pt idx="335">
                  <c:v>86.5</c:v>
                </c:pt>
                <c:pt idx="336">
                  <c:v>86.3</c:v>
                </c:pt>
                <c:pt idx="337">
                  <c:v>85.5</c:v>
                </c:pt>
                <c:pt idx="338">
                  <c:v>85.9</c:v>
                </c:pt>
                <c:pt idx="339">
                  <c:v>85.8</c:v>
                </c:pt>
                <c:pt idx="340">
                  <c:v>85.5</c:v>
                </c:pt>
                <c:pt idx="341">
                  <c:v>85.8</c:v>
                </c:pt>
                <c:pt idx="342">
                  <c:v>85.8</c:v>
                </c:pt>
                <c:pt idx="343">
                  <c:v>85.8</c:v>
                </c:pt>
                <c:pt idx="344">
                  <c:v>84.5</c:v>
                </c:pt>
                <c:pt idx="345">
                  <c:v>84.3</c:v>
                </c:pt>
                <c:pt idx="346">
                  <c:v>84.5</c:v>
                </c:pt>
                <c:pt idx="347">
                  <c:v>84.1</c:v>
                </c:pt>
                <c:pt idx="348">
                  <c:v>84.6</c:v>
                </c:pt>
                <c:pt idx="349">
                  <c:v>85</c:v>
                </c:pt>
                <c:pt idx="350">
                  <c:v>85.2</c:v>
                </c:pt>
                <c:pt idx="351">
                  <c:v>84.9</c:v>
                </c:pt>
                <c:pt idx="352">
                  <c:v>85.1</c:v>
                </c:pt>
                <c:pt idx="353">
                  <c:v>84.9</c:v>
                </c:pt>
                <c:pt idx="354">
                  <c:v>84.6</c:v>
                </c:pt>
                <c:pt idx="355">
                  <c:v>85.9</c:v>
                </c:pt>
                <c:pt idx="356">
                  <c:v>85.7</c:v>
                </c:pt>
                <c:pt idx="357">
                  <c:v>85.9</c:v>
                </c:pt>
                <c:pt idx="358">
                  <c:v>85.9</c:v>
                </c:pt>
                <c:pt idx="359">
                  <c:v>86</c:v>
                </c:pt>
                <c:pt idx="360">
                  <c:v>85.7</c:v>
                </c:pt>
                <c:pt idx="361">
                  <c:v>84.7</c:v>
                </c:pt>
                <c:pt idx="362">
                  <c:v>84.7</c:v>
                </c:pt>
                <c:pt idx="363">
                  <c:v>84.7</c:v>
                </c:pt>
                <c:pt idx="364">
                  <c:v>84.8</c:v>
                </c:pt>
              </c:numCache>
            </c:numRef>
          </c:val>
          <c:smooth val="0"/>
          <c:extLst>
            <c:ext xmlns:c16="http://schemas.microsoft.com/office/drawing/2014/chart" uri="{C3380CC4-5D6E-409C-BE32-E72D297353CC}">
              <c16:uniqueId val="{00000002-AC37-4BF1-8558-83FF6905FFB5}"/>
            </c:ext>
          </c:extLst>
        </c:ser>
        <c:ser>
          <c:idx val="2"/>
          <c:order val="3"/>
          <c:tx>
            <c:strRef>
              <c:f>Sheet1!$AI$4</c:f>
              <c:strCache>
                <c:ptCount val="1"/>
                <c:pt idx="0">
                  <c:v>2019</c:v>
                </c:pt>
              </c:strCache>
            </c:strRef>
          </c:tx>
          <c:spPr>
            <a:ln w="57150" cap="rnd">
              <a:solidFill>
                <a:schemeClr val="bg1">
                  <a:lumMod val="65000"/>
                </a:schemeClr>
              </a:solidFill>
              <a:round/>
            </a:ln>
            <a:effectLst/>
          </c:spPr>
          <c:marker>
            <c:symbol val="none"/>
          </c:marker>
          <c:cat>
            <c:numRef>
              <c:f>Sheet1!$AF$5:$AF$369</c:f>
              <c:numCache>
                <c:formatCode>d\-mmm\-yy</c:formatCode>
                <c:ptCount val="365"/>
                <c:pt idx="0">
                  <c:v>40909</c:v>
                </c:pt>
                <c:pt idx="1">
                  <c:v>40910</c:v>
                </c:pt>
                <c:pt idx="2">
                  <c:v>40911</c:v>
                </c:pt>
                <c:pt idx="3">
                  <c:v>40912</c:v>
                </c:pt>
                <c:pt idx="4">
                  <c:v>40913</c:v>
                </c:pt>
                <c:pt idx="5">
                  <c:v>40914</c:v>
                </c:pt>
                <c:pt idx="6">
                  <c:v>40915</c:v>
                </c:pt>
                <c:pt idx="7">
                  <c:v>40916</c:v>
                </c:pt>
                <c:pt idx="8">
                  <c:v>40917</c:v>
                </c:pt>
                <c:pt idx="9">
                  <c:v>40918</c:v>
                </c:pt>
                <c:pt idx="10">
                  <c:v>40919</c:v>
                </c:pt>
                <c:pt idx="11">
                  <c:v>40920</c:v>
                </c:pt>
                <c:pt idx="12">
                  <c:v>40921</c:v>
                </c:pt>
                <c:pt idx="13">
                  <c:v>40922</c:v>
                </c:pt>
                <c:pt idx="14">
                  <c:v>40923</c:v>
                </c:pt>
                <c:pt idx="15">
                  <c:v>40924</c:v>
                </c:pt>
                <c:pt idx="16">
                  <c:v>40925</c:v>
                </c:pt>
                <c:pt idx="17">
                  <c:v>40926</c:v>
                </c:pt>
                <c:pt idx="18">
                  <c:v>40927</c:v>
                </c:pt>
                <c:pt idx="19">
                  <c:v>40928</c:v>
                </c:pt>
                <c:pt idx="20">
                  <c:v>40929</c:v>
                </c:pt>
                <c:pt idx="21">
                  <c:v>40930</c:v>
                </c:pt>
                <c:pt idx="22">
                  <c:v>40931</c:v>
                </c:pt>
                <c:pt idx="23">
                  <c:v>40932</c:v>
                </c:pt>
                <c:pt idx="24">
                  <c:v>40933</c:v>
                </c:pt>
                <c:pt idx="25">
                  <c:v>40934</c:v>
                </c:pt>
                <c:pt idx="26">
                  <c:v>40935</c:v>
                </c:pt>
                <c:pt idx="27">
                  <c:v>40936</c:v>
                </c:pt>
                <c:pt idx="28">
                  <c:v>40937</c:v>
                </c:pt>
                <c:pt idx="29">
                  <c:v>40938</c:v>
                </c:pt>
                <c:pt idx="30">
                  <c:v>40939</c:v>
                </c:pt>
                <c:pt idx="31">
                  <c:v>40940</c:v>
                </c:pt>
                <c:pt idx="32">
                  <c:v>40941</c:v>
                </c:pt>
                <c:pt idx="33">
                  <c:v>40942</c:v>
                </c:pt>
                <c:pt idx="34">
                  <c:v>40943</c:v>
                </c:pt>
                <c:pt idx="35">
                  <c:v>40944</c:v>
                </c:pt>
                <c:pt idx="36">
                  <c:v>40945</c:v>
                </c:pt>
                <c:pt idx="37">
                  <c:v>40946</c:v>
                </c:pt>
                <c:pt idx="38">
                  <c:v>40947</c:v>
                </c:pt>
                <c:pt idx="39">
                  <c:v>40948</c:v>
                </c:pt>
                <c:pt idx="40">
                  <c:v>40949</c:v>
                </c:pt>
                <c:pt idx="41">
                  <c:v>40950</c:v>
                </c:pt>
                <c:pt idx="42">
                  <c:v>40951</c:v>
                </c:pt>
                <c:pt idx="43">
                  <c:v>40952</c:v>
                </c:pt>
                <c:pt idx="44">
                  <c:v>40953</c:v>
                </c:pt>
                <c:pt idx="45">
                  <c:v>40954</c:v>
                </c:pt>
                <c:pt idx="46">
                  <c:v>40955</c:v>
                </c:pt>
                <c:pt idx="47">
                  <c:v>40956</c:v>
                </c:pt>
                <c:pt idx="48">
                  <c:v>40957</c:v>
                </c:pt>
                <c:pt idx="49">
                  <c:v>40958</c:v>
                </c:pt>
                <c:pt idx="50">
                  <c:v>40959</c:v>
                </c:pt>
                <c:pt idx="51">
                  <c:v>40960</c:v>
                </c:pt>
                <c:pt idx="52">
                  <c:v>40961</c:v>
                </c:pt>
                <c:pt idx="53">
                  <c:v>40962</c:v>
                </c:pt>
                <c:pt idx="54">
                  <c:v>40963</c:v>
                </c:pt>
                <c:pt idx="55">
                  <c:v>40964</c:v>
                </c:pt>
                <c:pt idx="56">
                  <c:v>40965</c:v>
                </c:pt>
                <c:pt idx="57">
                  <c:v>40966</c:v>
                </c:pt>
                <c:pt idx="58">
                  <c:v>40967</c:v>
                </c:pt>
                <c:pt idx="59">
                  <c:v>40969</c:v>
                </c:pt>
                <c:pt idx="60">
                  <c:v>40970</c:v>
                </c:pt>
                <c:pt idx="61">
                  <c:v>40971</c:v>
                </c:pt>
                <c:pt idx="62">
                  <c:v>40972</c:v>
                </c:pt>
                <c:pt idx="63">
                  <c:v>40973</c:v>
                </c:pt>
                <c:pt idx="64">
                  <c:v>40974</c:v>
                </c:pt>
                <c:pt idx="65">
                  <c:v>40975</c:v>
                </c:pt>
                <c:pt idx="66">
                  <c:v>40976</c:v>
                </c:pt>
                <c:pt idx="67">
                  <c:v>40977</c:v>
                </c:pt>
                <c:pt idx="68">
                  <c:v>40978</c:v>
                </c:pt>
                <c:pt idx="69">
                  <c:v>40979</c:v>
                </c:pt>
                <c:pt idx="70">
                  <c:v>40980</c:v>
                </c:pt>
                <c:pt idx="71">
                  <c:v>40981</c:v>
                </c:pt>
                <c:pt idx="72">
                  <c:v>40982</c:v>
                </c:pt>
                <c:pt idx="73">
                  <c:v>40983</c:v>
                </c:pt>
                <c:pt idx="74">
                  <c:v>40984</c:v>
                </c:pt>
                <c:pt idx="75">
                  <c:v>40985</c:v>
                </c:pt>
                <c:pt idx="76">
                  <c:v>40986</c:v>
                </c:pt>
                <c:pt idx="77">
                  <c:v>40987</c:v>
                </c:pt>
                <c:pt idx="78">
                  <c:v>40988</c:v>
                </c:pt>
                <c:pt idx="79">
                  <c:v>40989</c:v>
                </c:pt>
                <c:pt idx="80">
                  <c:v>40990</c:v>
                </c:pt>
                <c:pt idx="81">
                  <c:v>40991</c:v>
                </c:pt>
                <c:pt idx="82">
                  <c:v>40992</c:v>
                </c:pt>
                <c:pt idx="83">
                  <c:v>40993</c:v>
                </c:pt>
                <c:pt idx="84">
                  <c:v>40994</c:v>
                </c:pt>
                <c:pt idx="85">
                  <c:v>40995</c:v>
                </c:pt>
                <c:pt idx="86">
                  <c:v>40996</c:v>
                </c:pt>
                <c:pt idx="87">
                  <c:v>40997</c:v>
                </c:pt>
                <c:pt idx="88">
                  <c:v>40998</c:v>
                </c:pt>
                <c:pt idx="89">
                  <c:v>40999</c:v>
                </c:pt>
                <c:pt idx="90">
                  <c:v>41000</c:v>
                </c:pt>
                <c:pt idx="91">
                  <c:v>41001</c:v>
                </c:pt>
                <c:pt idx="92">
                  <c:v>41002</c:v>
                </c:pt>
                <c:pt idx="93">
                  <c:v>41003</c:v>
                </c:pt>
                <c:pt idx="94">
                  <c:v>41004</c:v>
                </c:pt>
                <c:pt idx="95">
                  <c:v>41005</c:v>
                </c:pt>
                <c:pt idx="96">
                  <c:v>41006</c:v>
                </c:pt>
                <c:pt idx="97">
                  <c:v>41007</c:v>
                </c:pt>
                <c:pt idx="98">
                  <c:v>41008</c:v>
                </c:pt>
                <c:pt idx="99">
                  <c:v>41009</c:v>
                </c:pt>
                <c:pt idx="100">
                  <c:v>41010</c:v>
                </c:pt>
                <c:pt idx="101">
                  <c:v>41011</c:v>
                </c:pt>
                <c:pt idx="102">
                  <c:v>41012</c:v>
                </c:pt>
                <c:pt idx="103">
                  <c:v>41013</c:v>
                </c:pt>
                <c:pt idx="104">
                  <c:v>41014</c:v>
                </c:pt>
                <c:pt idx="105">
                  <c:v>41015</c:v>
                </c:pt>
                <c:pt idx="106">
                  <c:v>41016</c:v>
                </c:pt>
                <c:pt idx="107">
                  <c:v>41017</c:v>
                </c:pt>
                <c:pt idx="108">
                  <c:v>41018</c:v>
                </c:pt>
                <c:pt idx="109">
                  <c:v>41019</c:v>
                </c:pt>
                <c:pt idx="110">
                  <c:v>41020</c:v>
                </c:pt>
                <c:pt idx="111">
                  <c:v>41021</c:v>
                </c:pt>
                <c:pt idx="112">
                  <c:v>41022</c:v>
                </c:pt>
                <c:pt idx="113">
                  <c:v>41023</c:v>
                </c:pt>
                <c:pt idx="114">
                  <c:v>41024</c:v>
                </c:pt>
                <c:pt idx="115">
                  <c:v>41025</c:v>
                </c:pt>
                <c:pt idx="116">
                  <c:v>41026</c:v>
                </c:pt>
                <c:pt idx="117">
                  <c:v>41027</c:v>
                </c:pt>
                <c:pt idx="118">
                  <c:v>41028</c:v>
                </c:pt>
                <c:pt idx="119">
                  <c:v>41029</c:v>
                </c:pt>
                <c:pt idx="120">
                  <c:v>41030</c:v>
                </c:pt>
                <c:pt idx="121">
                  <c:v>41031</c:v>
                </c:pt>
                <c:pt idx="122">
                  <c:v>41032</c:v>
                </c:pt>
                <c:pt idx="123">
                  <c:v>41033</c:v>
                </c:pt>
                <c:pt idx="124">
                  <c:v>41034</c:v>
                </c:pt>
                <c:pt idx="125">
                  <c:v>41035</c:v>
                </c:pt>
                <c:pt idx="126">
                  <c:v>41036</c:v>
                </c:pt>
                <c:pt idx="127">
                  <c:v>41037</c:v>
                </c:pt>
                <c:pt idx="128">
                  <c:v>41038</c:v>
                </c:pt>
                <c:pt idx="129">
                  <c:v>41039</c:v>
                </c:pt>
                <c:pt idx="130">
                  <c:v>41040</c:v>
                </c:pt>
                <c:pt idx="131">
                  <c:v>41041</c:v>
                </c:pt>
                <c:pt idx="132">
                  <c:v>41042</c:v>
                </c:pt>
                <c:pt idx="133">
                  <c:v>41043</c:v>
                </c:pt>
                <c:pt idx="134">
                  <c:v>41044</c:v>
                </c:pt>
                <c:pt idx="135">
                  <c:v>41045</c:v>
                </c:pt>
                <c:pt idx="136">
                  <c:v>41046</c:v>
                </c:pt>
                <c:pt idx="137">
                  <c:v>41047</c:v>
                </c:pt>
                <c:pt idx="138">
                  <c:v>41048</c:v>
                </c:pt>
                <c:pt idx="139">
                  <c:v>41049</c:v>
                </c:pt>
                <c:pt idx="140">
                  <c:v>41050</c:v>
                </c:pt>
                <c:pt idx="141">
                  <c:v>41051</c:v>
                </c:pt>
                <c:pt idx="142">
                  <c:v>41052</c:v>
                </c:pt>
                <c:pt idx="143">
                  <c:v>41053</c:v>
                </c:pt>
                <c:pt idx="144">
                  <c:v>41054</c:v>
                </c:pt>
                <c:pt idx="145">
                  <c:v>41055</c:v>
                </c:pt>
                <c:pt idx="146">
                  <c:v>41056</c:v>
                </c:pt>
                <c:pt idx="147">
                  <c:v>41057</c:v>
                </c:pt>
                <c:pt idx="148">
                  <c:v>41058</c:v>
                </c:pt>
                <c:pt idx="149">
                  <c:v>41059</c:v>
                </c:pt>
                <c:pt idx="150">
                  <c:v>41060</c:v>
                </c:pt>
                <c:pt idx="151">
                  <c:v>41061</c:v>
                </c:pt>
                <c:pt idx="152">
                  <c:v>41062</c:v>
                </c:pt>
                <c:pt idx="153">
                  <c:v>41063</c:v>
                </c:pt>
                <c:pt idx="154">
                  <c:v>41064</c:v>
                </c:pt>
                <c:pt idx="155">
                  <c:v>41065</c:v>
                </c:pt>
                <c:pt idx="156">
                  <c:v>41066</c:v>
                </c:pt>
                <c:pt idx="157">
                  <c:v>41067</c:v>
                </c:pt>
                <c:pt idx="158">
                  <c:v>41068</c:v>
                </c:pt>
                <c:pt idx="159">
                  <c:v>41069</c:v>
                </c:pt>
                <c:pt idx="160">
                  <c:v>41070</c:v>
                </c:pt>
                <c:pt idx="161">
                  <c:v>41071</c:v>
                </c:pt>
                <c:pt idx="162">
                  <c:v>41072</c:v>
                </c:pt>
                <c:pt idx="163">
                  <c:v>41073</c:v>
                </c:pt>
                <c:pt idx="164">
                  <c:v>41074</c:v>
                </c:pt>
                <c:pt idx="165">
                  <c:v>41075</c:v>
                </c:pt>
                <c:pt idx="166">
                  <c:v>41076</c:v>
                </c:pt>
                <c:pt idx="167">
                  <c:v>41077</c:v>
                </c:pt>
                <c:pt idx="168">
                  <c:v>41078</c:v>
                </c:pt>
                <c:pt idx="169">
                  <c:v>41079</c:v>
                </c:pt>
                <c:pt idx="170">
                  <c:v>41080</c:v>
                </c:pt>
                <c:pt idx="171">
                  <c:v>41081</c:v>
                </c:pt>
                <c:pt idx="172">
                  <c:v>41082</c:v>
                </c:pt>
                <c:pt idx="173">
                  <c:v>41083</c:v>
                </c:pt>
                <c:pt idx="174">
                  <c:v>41084</c:v>
                </c:pt>
                <c:pt idx="175">
                  <c:v>41085</c:v>
                </c:pt>
                <c:pt idx="176">
                  <c:v>41086</c:v>
                </c:pt>
                <c:pt idx="177">
                  <c:v>41087</c:v>
                </c:pt>
                <c:pt idx="178">
                  <c:v>41088</c:v>
                </c:pt>
                <c:pt idx="179">
                  <c:v>41089</c:v>
                </c:pt>
                <c:pt idx="180">
                  <c:v>41090</c:v>
                </c:pt>
                <c:pt idx="181">
                  <c:v>41091</c:v>
                </c:pt>
                <c:pt idx="182">
                  <c:v>41092</c:v>
                </c:pt>
                <c:pt idx="183">
                  <c:v>41093</c:v>
                </c:pt>
                <c:pt idx="184">
                  <c:v>41094</c:v>
                </c:pt>
                <c:pt idx="185">
                  <c:v>41095</c:v>
                </c:pt>
                <c:pt idx="186">
                  <c:v>41096</c:v>
                </c:pt>
                <c:pt idx="187">
                  <c:v>41097</c:v>
                </c:pt>
                <c:pt idx="188">
                  <c:v>41098</c:v>
                </c:pt>
                <c:pt idx="189">
                  <c:v>41099</c:v>
                </c:pt>
                <c:pt idx="190">
                  <c:v>41100</c:v>
                </c:pt>
                <c:pt idx="191">
                  <c:v>41101</c:v>
                </c:pt>
                <c:pt idx="192">
                  <c:v>41102</c:v>
                </c:pt>
                <c:pt idx="193">
                  <c:v>41103</c:v>
                </c:pt>
                <c:pt idx="194">
                  <c:v>41104</c:v>
                </c:pt>
                <c:pt idx="195">
                  <c:v>41105</c:v>
                </c:pt>
                <c:pt idx="196">
                  <c:v>41106</c:v>
                </c:pt>
                <c:pt idx="197">
                  <c:v>41107</c:v>
                </c:pt>
                <c:pt idx="198">
                  <c:v>41108</c:v>
                </c:pt>
                <c:pt idx="199">
                  <c:v>41109</c:v>
                </c:pt>
                <c:pt idx="200">
                  <c:v>41110</c:v>
                </c:pt>
                <c:pt idx="201">
                  <c:v>41111</c:v>
                </c:pt>
                <c:pt idx="202">
                  <c:v>41112</c:v>
                </c:pt>
                <c:pt idx="203">
                  <c:v>41113</c:v>
                </c:pt>
                <c:pt idx="204">
                  <c:v>41114</c:v>
                </c:pt>
                <c:pt idx="205">
                  <c:v>41115</c:v>
                </c:pt>
                <c:pt idx="206">
                  <c:v>41116</c:v>
                </c:pt>
                <c:pt idx="207">
                  <c:v>41117</c:v>
                </c:pt>
                <c:pt idx="208">
                  <c:v>41118</c:v>
                </c:pt>
                <c:pt idx="209">
                  <c:v>41119</c:v>
                </c:pt>
                <c:pt idx="210">
                  <c:v>41120</c:v>
                </c:pt>
                <c:pt idx="211">
                  <c:v>41121</c:v>
                </c:pt>
                <c:pt idx="212">
                  <c:v>41122</c:v>
                </c:pt>
                <c:pt idx="213">
                  <c:v>41123</c:v>
                </c:pt>
                <c:pt idx="214">
                  <c:v>41124</c:v>
                </c:pt>
                <c:pt idx="215">
                  <c:v>41125</c:v>
                </c:pt>
                <c:pt idx="216">
                  <c:v>41126</c:v>
                </c:pt>
                <c:pt idx="217">
                  <c:v>41127</c:v>
                </c:pt>
                <c:pt idx="218">
                  <c:v>41128</c:v>
                </c:pt>
                <c:pt idx="219">
                  <c:v>41129</c:v>
                </c:pt>
                <c:pt idx="220">
                  <c:v>41130</c:v>
                </c:pt>
                <c:pt idx="221">
                  <c:v>41131</c:v>
                </c:pt>
                <c:pt idx="222">
                  <c:v>41132</c:v>
                </c:pt>
                <c:pt idx="223">
                  <c:v>41133</c:v>
                </c:pt>
                <c:pt idx="224">
                  <c:v>41134</c:v>
                </c:pt>
                <c:pt idx="225">
                  <c:v>41135</c:v>
                </c:pt>
                <c:pt idx="226">
                  <c:v>41136</c:v>
                </c:pt>
                <c:pt idx="227">
                  <c:v>41137</c:v>
                </c:pt>
                <c:pt idx="228">
                  <c:v>41138</c:v>
                </c:pt>
                <c:pt idx="229">
                  <c:v>41139</c:v>
                </c:pt>
                <c:pt idx="230">
                  <c:v>41140</c:v>
                </c:pt>
                <c:pt idx="231">
                  <c:v>41141</c:v>
                </c:pt>
                <c:pt idx="232">
                  <c:v>41142</c:v>
                </c:pt>
                <c:pt idx="233">
                  <c:v>41143</c:v>
                </c:pt>
                <c:pt idx="234">
                  <c:v>41144</c:v>
                </c:pt>
                <c:pt idx="235">
                  <c:v>41145</c:v>
                </c:pt>
                <c:pt idx="236">
                  <c:v>41146</c:v>
                </c:pt>
                <c:pt idx="237">
                  <c:v>41147</c:v>
                </c:pt>
                <c:pt idx="238">
                  <c:v>41148</c:v>
                </c:pt>
                <c:pt idx="239">
                  <c:v>41149</c:v>
                </c:pt>
                <c:pt idx="240">
                  <c:v>41150</c:v>
                </c:pt>
                <c:pt idx="241">
                  <c:v>41151</c:v>
                </c:pt>
                <c:pt idx="242">
                  <c:v>41152</c:v>
                </c:pt>
                <c:pt idx="243">
                  <c:v>41153</c:v>
                </c:pt>
                <c:pt idx="244">
                  <c:v>41154</c:v>
                </c:pt>
                <c:pt idx="245">
                  <c:v>41155</c:v>
                </c:pt>
                <c:pt idx="246">
                  <c:v>41156</c:v>
                </c:pt>
                <c:pt idx="247">
                  <c:v>41157</c:v>
                </c:pt>
                <c:pt idx="248">
                  <c:v>41158</c:v>
                </c:pt>
                <c:pt idx="249">
                  <c:v>41159</c:v>
                </c:pt>
                <c:pt idx="250">
                  <c:v>41160</c:v>
                </c:pt>
                <c:pt idx="251">
                  <c:v>41161</c:v>
                </c:pt>
                <c:pt idx="252">
                  <c:v>41162</c:v>
                </c:pt>
                <c:pt idx="253">
                  <c:v>41163</c:v>
                </c:pt>
                <c:pt idx="254">
                  <c:v>41164</c:v>
                </c:pt>
                <c:pt idx="255">
                  <c:v>41165</c:v>
                </c:pt>
                <c:pt idx="256">
                  <c:v>41166</c:v>
                </c:pt>
                <c:pt idx="257">
                  <c:v>41167</c:v>
                </c:pt>
                <c:pt idx="258">
                  <c:v>41168</c:v>
                </c:pt>
                <c:pt idx="259">
                  <c:v>41169</c:v>
                </c:pt>
                <c:pt idx="260">
                  <c:v>41170</c:v>
                </c:pt>
                <c:pt idx="261">
                  <c:v>41171</c:v>
                </c:pt>
                <c:pt idx="262">
                  <c:v>41172</c:v>
                </c:pt>
                <c:pt idx="263">
                  <c:v>41173</c:v>
                </c:pt>
                <c:pt idx="264">
                  <c:v>41174</c:v>
                </c:pt>
                <c:pt idx="265">
                  <c:v>41175</c:v>
                </c:pt>
                <c:pt idx="266">
                  <c:v>41176</c:v>
                </c:pt>
                <c:pt idx="267">
                  <c:v>41177</c:v>
                </c:pt>
                <c:pt idx="268">
                  <c:v>41178</c:v>
                </c:pt>
                <c:pt idx="269">
                  <c:v>41179</c:v>
                </c:pt>
                <c:pt idx="270">
                  <c:v>41180</c:v>
                </c:pt>
                <c:pt idx="271">
                  <c:v>41181</c:v>
                </c:pt>
                <c:pt idx="272">
                  <c:v>41182</c:v>
                </c:pt>
                <c:pt idx="273">
                  <c:v>41183</c:v>
                </c:pt>
                <c:pt idx="274">
                  <c:v>41184</c:v>
                </c:pt>
                <c:pt idx="275">
                  <c:v>41185</c:v>
                </c:pt>
                <c:pt idx="276">
                  <c:v>41186</c:v>
                </c:pt>
                <c:pt idx="277">
                  <c:v>41187</c:v>
                </c:pt>
                <c:pt idx="278">
                  <c:v>41188</c:v>
                </c:pt>
                <c:pt idx="279">
                  <c:v>41189</c:v>
                </c:pt>
                <c:pt idx="280">
                  <c:v>41190</c:v>
                </c:pt>
                <c:pt idx="281">
                  <c:v>41191</c:v>
                </c:pt>
                <c:pt idx="282">
                  <c:v>41192</c:v>
                </c:pt>
                <c:pt idx="283">
                  <c:v>41193</c:v>
                </c:pt>
                <c:pt idx="284">
                  <c:v>41194</c:v>
                </c:pt>
                <c:pt idx="285">
                  <c:v>41195</c:v>
                </c:pt>
                <c:pt idx="286">
                  <c:v>41196</c:v>
                </c:pt>
                <c:pt idx="287">
                  <c:v>41197</c:v>
                </c:pt>
                <c:pt idx="288">
                  <c:v>41198</c:v>
                </c:pt>
                <c:pt idx="289">
                  <c:v>41199</c:v>
                </c:pt>
                <c:pt idx="290">
                  <c:v>41200</c:v>
                </c:pt>
                <c:pt idx="291">
                  <c:v>41201</c:v>
                </c:pt>
                <c:pt idx="292">
                  <c:v>41202</c:v>
                </c:pt>
                <c:pt idx="293">
                  <c:v>41203</c:v>
                </c:pt>
                <c:pt idx="294">
                  <c:v>41204</c:v>
                </c:pt>
                <c:pt idx="295">
                  <c:v>41205</c:v>
                </c:pt>
                <c:pt idx="296">
                  <c:v>41206</c:v>
                </c:pt>
                <c:pt idx="297">
                  <c:v>41207</c:v>
                </c:pt>
                <c:pt idx="298">
                  <c:v>41208</c:v>
                </c:pt>
                <c:pt idx="299">
                  <c:v>41209</c:v>
                </c:pt>
                <c:pt idx="300">
                  <c:v>41210</c:v>
                </c:pt>
                <c:pt idx="301">
                  <c:v>41211</c:v>
                </c:pt>
                <c:pt idx="302">
                  <c:v>41212</c:v>
                </c:pt>
                <c:pt idx="303">
                  <c:v>41213</c:v>
                </c:pt>
                <c:pt idx="304">
                  <c:v>41214</c:v>
                </c:pt>
                <c:pt idx="305">
                  <c:v>41215</c:v>
                </c:pt>
                <c:pt idx="306">
                  <c:v>41216</c:v>
                </c:pt>
                <c:pt idx="307">
                  <c:v>41217</c:v>
                </c:pt>
                <c:pt idx="308">
                  <c:v>41218</c:v>
                </c:pt>
                <c:pt idx="309">
                  <c:v>41219</c:v>
                </c:pt>
                <c:pt idx="310">
                  <c:v>41220</c:v>
                </c:pt>
                <c:pt idx="311">
                  <c:v>41221</c:v>
                </c:pt>
                <c:pt idx="312">
                  <c:v>41222</c:v>
                </c:pt>
                <c:pt idx="313">
                  <c:v>41223</c:v>
                </c:pt>
                <c:pt idx="314">
                  <c:v>41224</c:v>
                </c:pt>
                <c:pt idx="315">
                  <c:v>41225</c:v>
                </c:pt>
                <c:pt idx="316">
                  <c:v>41226</c:v>
                </c:pt>
                <c:pt idx="317">
                  <c:v>41227</c:v>
                </c:pt>
                <c:pt idx="318">
                  <c:v>41228</c:v>
                </c:pt>
                <c:pt idx="319">
                  <c:v>41229</c:v>
                </c:pt>
                <c:pt idx="320">
                  <c:v>41230</c:v>
                </c:pt>
                <c:pt idx="321">
                  <c:v>41231</c:v>
                </c:pt>
                <c:pt idx="322">
                  <c:v>41232</c:v>
                </c:pt>
                <c:pt idx="323">
                  <c:v>41233</c:v>
                </c:pt>
                <c:pt idx="324">
                  <c:v>41234</c:v>
                </c:pt>
                <c:pt idx="325">
                  <c:v>41235</c:v>
                </c:pt>
                <c:pt idx="326">
                  <c:v>41236</c:v>
                </c:pt>
                <c:pt idx="327">
                  <c:v>41237</c:v>
                </c:pt>
                <c:pt idx="328">
                  <c:v>41238</c:v>
                </c:pt>
                <c:pt idx="329">
                  <c:v>41239</c:v>
                </c:pt>
                <c:pt idx="330">
                  <c:v>41240</c:v>
                </c:pt>
                <c:pt idx="331">
                  <c:v>41241</c:v>
                </c:pt>
                <c:pt idx="332">
                  <c:v>41242</c:v>
                </c:pt>
                <c:pt idx="333">
                  <c:v>41243</c:v>
                </c:pt>
                <c:pt idx="334">
                  <c:v>41244</c:v>
                </c:pt>
                <c:pt idx="335">
                  <c:v>41245</c:v>
                </c:pt>
                <c:pt idx="336">
                  <c:v>41246</c:v>
                </c:pt>
                <c:pt idx="337">
                  <c:v>41247</c:v>
                </c:pt>
                <c:pt idx="338">
                  <c:v>41248</c:v>
                </c:pt>
                <c:pt idx="339">
                  <c:v>41249</c:v>
                </c:pt>
                <c:pt idx="340">
                  <c:v>41250</c:v>
                </c:pt>
                <c:pt idx="341">
                  <c:v>41251</c:v>
                </c:pt>
                <c:pt idx="342">
                  <c:v>41252</c:v>
                </c:pt>
                <c:pt idx="343">
                  <c:v>41253</c:v>
                </c:pt>
                <c:pt idx="344">
                  <c:v>41254</c:v>
                </c:pt>
                <c:pt idx="345">
                  <c:v>41255</c:v>
                </c:pt>
                <c:pt idx="346">
                  <c:v>41256</c:v>
                </c:pt>
                <c:pt idx="347">
                  <c:v>41257</c:v>
                </c:pt>
                <c:pt idx="348">
                  <c:v>41258</c:v>
                </c:pt>
                <c:pt idx="349">
                  <c:v>41259</c:v>
                </c:pt>
                <c:pt idx="350">
                  <c:v>41260</c:v>
                </c:pt>
                <c:pt idx="351">
                  <c:v>41261</c:v>
                </c:pt>
                <c:pt idx="352">
                  <c:v>41262</c:v>
                </c:pt>
                <c:pt idx="353">
                  <c:v>41263</c:v>
                </c:pt>
                <c:pt idx="354">
                  <c:v>41264</c:v>
                </c:pt>
                <c:pt idx="355">
                  <c:v>41265</c:v>
                </c:pt>
                <c:pt idx="356">
                  <c:v>41266</c:v>
                </c:pt>
                <c:pt idx="357">
                  <c:v>41267</c:v>
                </c:pt>
                <c:pt idx="358">
                  <c:v>41268</c:v>
                </c:pt>
                <c:pt idx="359">
                  <c:v>41269</c:v>
                </c:pt>
                <c:pt idx="360">
                  <c:v>41270</c:v>
                </c:pt>
                <c:pt idx="361">
                  <c:v>41271</c:v>
                </c:pt>
                <c:pt idx="362">
                  <c:v>41272</c:v>
                </c:pt>
                <c:pt idx="363">
                  <c:v>41273</c:v>
                </c:pt>
                <c:pt idx="364">
                  <c:v>41274</c:v>
                </c:pt>
              </c:numCache>
            </c:numRef>
          </c:cat>
          <c:val>
            <c:numRef>
              <c:f>Sheet1!$AI$5:$AI$370</c:f>
              <c:numCache>
                <c:formatCode>_(* #,##0.0_);_(* \(#,##0.0\);_(* "-"??_);_(@_)</c:formatCode>
                <c:ptCount val="366"/>
                <c:pt idx="0">
                  <c:v>83.8</c:v>
                </c:pt>
                <c:pt idx="1">
                  <c:v>83.7</c:v>
                </c:pt>
                <c:pt idx="2">
                  <c:v>84</c:v>
                </c:pt>
                <c:pt idx="3">
                  <c:v>84.1</c:v>
                </c:pt>
                <c:pt idx="4">
                  <c:v>84.6</c:v>
                </c:pt>
                <c:pt idx="5">
                  <c:v>85</c:v>
                </c:pt>
                <c:pt idx="6">
                  <c:v>85.1</c:v>
                </c:pt>
                <c:pt idx="7">
                  <c:v>85</c:v>
                </c:pt>
                <c:pt idx="8">
                  <c:v>84.8</c:v>
                </c:pt>
                <c:pt idx="9">
                  <c:v>85.3</c:v>
                </c:pt>
                <c:pt idx="10">
                  <c:v>85.6</c:v>
                </c:pt>
                <c:pt idx="11">
                  <c:v>85.2</c:v>
                </c:pt>
                <c:pt idx="12">
                  <c:v>85.4</c:v>
                </c:pt>
                <c:pt idx="13">
                  <c:v>85.4</c:v>
                </c:pt>
                <c:pt idx="14">
                  <c:v>85.1</c:v>
                </c:pt>
                <c:pt idx="15">
                  <c:v>84.8</c:v>
                </c:pt>
                <c:pt idx="16">
                  <c:v>84.8</c:v>
                </c:pt>
                <c:pt idx="17">
                  <c:v>84.7</c:v>
                </c:pt>
                <c:pt idx="18">
                  <c:v>84.3</c:v>
                </c:pt>
                <c:pt idx="19">
                  <c:v>83.8</c:v>
                </c:pt>
                <c:pt idx="20">
                  <c:v>82.9</c:v>
                </c:pt>
                <c:pt idx="21">
                  <c:v>83.5</c:v>
                </c:pt>
                <c:pt idx="22">
                  <c:v>83.5</c:v>
                </c:pt>
                <c:pt idx="23">
                  <c:v>84.1</c:v>
                </c:pt>
                <c:pt idx="24">
                  <c:v>84.4</c:v>
                </c:pt>
                <c:pt idx="25">
                  <c:v>84.6</c:v>
                </c:pt>
                <c:pt idx="26">
                  <c:v>84.7</c:v>
                </c:pt>
                <c:pt idx="27">
                  <c:v>84.8</c:v>
                </c:pt>
                <c:pt idx="28">
                  <c:v>84.7</c:v>
                </c:pt>
                <c:pt idx="29">
                  <c:v>84.3</c:v>
                </c:pt>
                <c:pt idx="30">
                  <c:v>83.3</c:v>
                </c:pt>
                <c:pt idx="31">
                  <c:v>83.2</c:v>
                </c:pt>
                <c:pt idx="32">
                  <c:v>84.4</c:v>
                </c:pt>
                <c:pt idx="33">
                  <c:v>84.9</c:v>
                </c:pt>
                <c:pt idx="34">
                  <c:v>84.2</c:v>
                </c:pt>
                <c:pt idx="35">
                  <c:v>84.4</c:v>
                </c:pt>
                <c:pt idx="36">
                  <c:v>85.1</c:v>
                </c:pt>
                <c:pt idx="37">
                  <c:v>84.5</c:v>
                </c:pt>
                <c:pt idx="38">
                  <c:v>84.2</c:v>
                </c:pt>
                <c:pt idx="39">
                  <c:v>84.4</c:v>
                </c:pt>
                <c:pt idx="40">
                  <c:v>84.4</c:v>
                </c:pt>
                <c:pt idx="41">
                  <c:v>84.6</c:v>
                </c:pt>
                <c:pt idx="42">
                  <c:v>84.4</c:v>
                </c:pt>
                <c:pt idx="43">
                  <c:v>84.9</c:v>
                </c:pt>
                <c:pt idx="44">
                  <c:v>85.1</c:v>
                </c:pt>
                <c:pt idx="45">
                  <c:v>85.4</c:v>
                </c:pt>
                <c:pt idx="46">
                  <c:v>85.7</c:v>
                </c:pt>
                <c:pt idx="47">
                  <c:v>85.7</c:v>
                </c:pt>
                <c:pt idx="48">
                  <c:v>85.7</c:v>
                </c:pt>
                <c:pt idx="49">
                  <c:v>85.6</c:v>
                </c:pt>
                <c:pt idx="50">
                  <c:v>85.5</c:v>
                </c:pt>
                <c:pt idx="51">
                  <c:v>85.6</c:v>
                </c:pt>
                <c:pt idx="52">
                  <c:v>85.6</c:v>
                </c:pt>
                <c:pt idx="53">
                  <c:v>85.2</c:v>
                </c:pt>
                <c:pt idx="54">
                  <c:v>85.3</c:v>
                </c:pt>
                <c:pt idx="55">
                  <c:v>85.3</c:v>
                </c:pt>
                <c:pt idx="56">
                  <c:v>85.5</c:v>
                </c:pt>
                <c:pt idx="57">
                  <c:v>85.1</c:v>
                </c:pt>
                <c:pt idx="58">
                  <c:v>85</c:v>
                </c:pt>
                <c:pt idx="59">
                  <c:v>85.3</c:v>
                </c:pt>
                <c:pt idx="60">
                  <c:v>85.3</c:v>
                </c:pt>
                <c:pt idx="61">
                  <c:v>85.2</c:v>
                </c:pt>
                <c:pt idx="62">
                  <c:v>84.7</c:v>
                </c:pt>
                <c:pt idx="63">
                  <c:v>84.3</c:v>
                </c:pt>
                <c:pt idx="64">
                  <c:v>84.6</c:v>
                </c:pt>
                <c:pt idx="65">
                  <c:v>84.6</c:v>
                </c:pt>
                <c:pt idx="66">
                  <c:v>85.8</c:v>
                </c:pt>
                <c:pt idx="67">
                  <c:v>86.2</c:v>
                </c:pt>
                <c:pt idx="68">
                  <c:v>86.5</c:v>
                </c:pt>
                <c:pt idx="69">
                  <c:v>86.6</c:v>
                </c:pt>
                <c:pt idx="70">
                  <c:v>86.2</c:v>
                </c:pt>
                <c:pt idx="71">
                  <c:v>85.1</c:v>
                </c:pt>
                <c:pt idx="72">
                  <c:v>85.3</c:v>
                </c:pt>
                <c:pt idx="73">
                  <c:v>85.9</c:v>
                </c:pt>
                <c:pt idx="74">
                  <c:v>86.3</c:v>
                </c:pt>
                <c:pt idx="75">
                  <c:v>86.2</c:v>
                </c:pt>
                <c:pt idx="76">
                  <c:v>86.4</c:v>
                </c:pt>
                <c:pt idx="77">
                  <c:v>87.1</c:v>
                </c:pt>
                <c:pt idx="78">
                  <c:v>86.3</c:v>
                </c:pt>
                <c:pt idx="79">
                  <c:v>87</c:v>
                </c:pt>
                <c:pt idx="80">
                  <c:v>87.2</c:v>
                </c:pt>
                <c:pt idx="81">
                  <c:v>87.9</c:v>
                </c:pt>
                <c:pt idx="82">
                  <c:v>87.8</c:v>
                </c:pt>
                <c:pt idx="83">
                  <c:v>87.5</c:v>
                </c:pt>
                <c:pt idx="84">
                  <c:v>87.8</c:v>
                </c:pt>
                <c:pt idx="85">
                  <c:v>87.5</c:v>
                </c:pt>
                <c:pt idx="86">
                  <c:v>87.5</c:v>
                </c:pt>
                <c:pt idx="87">
                  <c:v>88.4</c:v>
                </c:pt>
                <c:pt idx="88">
                  <c:v>88.1</c:v>
                </c:pt>
                <c:pt idx="89">
                  <c:v>88.1</c:v>
                </c:pt>
                <c:pt idx="90">
                  <c:v>88.1</c:v>
                </c:pt>
                <c:pt idx="91">
                  <c:v>87.6</c:v>
                </c:pt>
                <c:pt idx="92">
                  <c:v>87.5</c:v>
                </c:pt>
                <c:pt idx="93">
                  <c:v>86.8</c:v>
                </c:pt>
                <c:pt idx="94">
                  <c:v>86.5</c:v>
                </c:pt>
                <c:pt idx="95">
                  <c:v>86.4</c:v>
                </c:pt>
                <c:pt idx="96">
                  <c:v>86.3</c:v>
                </c:pt>
                <c:pt idx="97">
                  <c:v>86.4</c:v>
                </c:pt>
                <c:pt idx="98">
                  <c:v>85.9</c:v>
                </c:pt>
                <c:pt idx="99">
                  <c:v>86</c:v>
                </c:pt>
                <c:pt idx="100">
                  <c:v>86.6</c:v>
                </c:pt>
                <c:pt idx="101">
                  <c:v>86.8</c:v>
                </c:pt>
                <c:pt idx="102">
                  <c:v>87.2</c:v>
                </c:pt>
                <c:pt idx="103">
                  <c:v>87.4</c:v>
                </c:pt>
                <c:pt idx="104">
                  <c:v>87.4</c:v>
                </c:pt>
                <c:pt idx="105">
                  <c:v>86.2</c:v>
                </c:pt>
                <c:pt idx="106">
                  <c:v>86.4</c:v>
                </c:pt>
                <c:pt idx="107">
                  <c:v>86.8</c:v>
                </c:pt>
                <c:pt idx="108">
                  <c:v>87.3</c:v>
                </c:pt>
                <c:pt idx="109">
                  <c:v>87.2</c:v>
                </c:pt>
                <c:pt idx="110">
                  <c:v>87.2</c:v>
                </c:pt>
                <c:pt idx="111">
                  <c:v>87.2</c:v>
                </c:pt>
                <c:pt idx="112">
                  <c:v>86.4</c:v>
                </c:pt>
                <c:pt idx="113">
                  <c:v>86.4</c:v>
                </c:pt>
                <c:pt idx="114">
                  <c:v>86.3</c:v>
                </c:pt>
                <c:pt idx="115">
                  <c:v>86.7</c:v>
                </c:pt>
                <c:pt idx="116">
                  <c:v>87.1</c:v>
                </c:pt>
                <c:pt idx="117">
                  <c:v>87.1</c:v>
                </c:pt>
                <c:pt idx="118">
                  <c:v>87.3</c:v>
                </c:pt>
                <c:pt idx="119">
                  <c:v>86.6</c:v>
                </c:pt>
                <c:pt idx="120">
                  <c:v>86.8</c:v>
                </c:pt>
                <c:pt idx="121">
                  <c:v>87</c:v>
                </c:pt>
                <c:pt idx="122">
                  <c:v>87</c:v>
                </c:pt>
                <c:pt idx="123">
                  <c:v>86.8</c:v>
                </c:pt>
                <c:pt idx="124">
                  <c:v>86.9</c:v>
                </c:pt>
                <c:pt idx="125">
                  <c:v>86.9</c:v>
                </c:pt>
                <c:pt idx="126">
                  <c:v>85.7</c:v>
                </c:pt>
                <c:pt idx="127">
                  <c:v>86.3</c:v>
                </c:pt>
                <c:pt idx="128">
                  <c:v>86.3</c:v>
                </c:pt>
                <c:pt idx="129">
                  <c:v>86.3</c:v>
                </c:pt>
                <c:pt idx="130">
                  <c:v>87.1</c:v>
                </c:pt>
                <c:pt idx="131">
                  <c:v>87.3</c:v>
                </c:pt>
                <c:pt idx="132">
                  <c:v>87.4</c:v>
                </c:pt>
                <c:pt idx="133">
                  <c:v>87.3</c:v>
                </c:pt>
                <c:pt idx="134">
                  <c:v>86.2</c:v>
                </c:pt>
                <c:pt idx="135">
                  <c:v>86</c:v>
                </c:pt>
                <c:pt idx="136">
                  <c:v>86.8</c:v>
                </c:pt>
                <c:pt idx="137">
                  <c:v>87.1</c:v>
                </c:pt>
                <c:pt idx="138">
                  <c:v>87.3</c:v>
                </c:pt>
                <c:pt idx="139">
                  <c:v>84.5</c:v>
                </c:pt>
                <c:pt idx="140">
                  <c:v>86.5</c:v>
                </c:pt>
                <c:pt idx="141">
                  <c:v>87.4</c:v>
                </c:pt>
                <c:pt idx="142">
                  <c:v>87.2</c:v>
                </c:pt>
                <c:pt idx="143">
                  <c:v>87.3</c:v>
                </c:pt>
                <c:pt idx="144">
                  <c:v>87.5</c:v>
                </c:pt>
                <c:pt idx="145">
                  <c:v>87.9</c:v>
                </c:pt>
                <c:pt idx="146">
                  <c:v>88</c:v>
                </c:pt>
                <c:pt idx="147">
                  <c:v>87.8</c:v>
                </c:pt>
                <c:pt idx="148">
                  <c:v>88.1</c:v>
                </c:pt>
                <c:pt idx="149">
                  <c:v>87.5</c:v>
                </c:pt>
                <c:pt idx="150">
                  <c:v>87.6</c:v>
                </c:pt>
                <c:pt idx="151">
                  <c:v>87.1</c:v>
                </c:pt>
                <c:pt idx="152">
                  <c:v>87.4</c:v>
                </c:pt>
                <c:pt idx="153">
                  <c:v>87.3</c:v>
                </c:pt>
                <c:pt idx="154">
                  <c:v>86.9</c:v>
                </c:pt>
                <c:pt idx="155">
                  <c:v>86.1</c:v>
                </c:pt>
                <c:pt idx="156">
                  <c:v>86.3</c:v>
                </c:pt>
                <c:pt idx="157">
                  <c:v>86.3</c:v>
                </c:pt>
                <c:pt idx="158">
                  <c:v>86.6</c:v>
                </c:pt>
                <c:pt idx="159">
                  <c:v>86.8</c:v>
                </c:pt>
                <c:pt idx="160">
                  <c:v>86.8</c:v>
                </c:pt>
                <c:pt idx="161">
                  <c:v>86.7</c:v>
                </c:pt>
                <c:pt idx="162">
                  <c:v>86.5</c:v>
                </c:pt>
                <c:pt idx="163">
                  <c:v>86.4</c:v>
                </c:pt>
                <c:pt idx="164">
                  <c:v>86.6</c:v>
                </c:pt>
                <c:pt idx="165">
                  <c:v>86.7</c:v>
                </c:pt>
                <c:pt idx="166">
                  <c:v>87.2</c:v>
                </c:pt>
                <c:pt idx="167">
                  <c:v>87.2</c:v>
                </c:pt>
                <c:pt idx="168">
                  <c:v>87.2</c:v>
                </c:pt>
                <c:pt idx="169">
                  <c:v>85.8</c:v>
                </c:pt>
                <c:pt idx="170">
                  <c:v>86</c:v>
                </c:pt>
                <c:pt idx="171">
                  <c:v>87</c:v>
                </c:pt>
                <c:pt idx="172">
                  <c:v>87.1</c:v>
                </c:pt>
                <c:pt idx="173">
                  <c:v>87.5</c:v>
                </c:pt>
                <c:pt idx="174">
                  <c:v>87.6</c:v>
                </c:pt>
                <c:pt idx="175">
                  <c:v>87.9</c:v>
                </c:pt>
                <c:pt idx="176">
                  <c:v>87.8</c:v>
                </c:pt>
                <c:pt idx="177">
                  <c:v>87.3</c:v>
                </c:pt>
                <c:pt idx="178">
                  <c:v>87.1</c:v>
                </c:pt>
                <c:pt idx="179">
                  <c:v>87.4</c:v>
                </c:pt>
                <c:pt idx="180">
                  <c:v>87.7</c:v>
                </c:pt>
                <c:pt idx="181">
                  <c:v>87.9</c:v>
                </c:pt>
                <c:pt idx="182">
                  <c:v>87.8</c:v>
                </c:pt>
                <c:pt idx="183">
                  <c:v>88</c:v>
                </c:pt>
                <c:pt idx="184">
                  <c:v>88.3</c:v>
                </c:pt>
                <c:pt idx="185">
                  <c:v>88.6</c:v>
                </c:pt>
                <c:pt idx="186">
                  <c:v>88.7</c:v>
                </c:pt>
                <c:pt idx="187">
                  <c:v>88.7</c:v>
                </c:pt>
                <c:pt idx="188">
                  <c:v>88.5</c:v>
                </c:pt>
                <c:pt idx="189">
                  <c:v>88.6</c:v>
                </c:pt>
                <c:pt idx="190">
                  <c:v>88.6</c:v>
                </c:pt>
                <c:pt idx="191">
                  <c:v>87.3</c:v>
                </c:pt>
                <c:pt idx="192">
                  <c:v>86.7</c:v>
                </c:pt>
                <c:pt idx="193">
                  <c:v>86.8</c:v>
                </c:pt>
                <c:pt idx="194">
                  <c:v>87.1</c:v>
                </c:pt>
                <c:pt idx="195">
                  <c:v>87.2</c:v>
                </c:pt>
                <c:pt idx="196">
                  <c:v>87.3</c:v>
                </c:pt>
                <c:pt idx="197">
                  <c:v>86.3</c:v>
                </c:pt>
                <c:pt idx="198">
                  <c:v>86.9</c:v>
                </c:pt>
                <c:pt idx="199">
                  <c:v>87.2</c:v>
                </c:pt>
                <c:pt idx="200">
                  <c:v>88</c:v>
                </c:pt>
                <c:pt idx="201">
                  <c:v>88.5</c:v>
                </c:pt>
                <c:pt idx="202">
                  <c:v>88.7</c:v>
                </c:pt>
                <c:pt idx="203">
                  <c:v>88.1</c:v>
                </c:pt>
                <c:pt idx="204">
                  <c:v>88.3</c:v>
                </c:pt>
                <c:pt idx="205">
                  <c:v>88.1</c:v>
                </c:pt>
                <c:pt idx="206">
                  <c:v>88.3</c:v>
                </c:pt>
                <c:pt idx="207">
                  <c:v>88.7</c:v>
                </c:pt>
                <c:pt idx="208">
                  <c:v>88.9</c:v>
                </c:pt>
                <c:pt idx="209">
                  <c:v>89.1</c:v>
                </c:pt>
                <c:pt idx="210">
                  <c:v>89.3</c:v>
                </c:pt>
                <c:pt idx="211">
                  <c:v>89.5</c:v>
                </c:pt>
                <c:pt idx="212">
                  <c:v>89.7</c:v>
                </c:pt>
                <c:pt idx="213">
                  <c:v>89.6</c:v>
                </c:pt>
                <c:pt idx="214">
                  <c:v>90.2</c:v>
                </c:pt>
                <c:pt idx="215">
                  <c:v>90.4</c:v>
                </c:pt>
                <c:pt idx="216">
                  <c:v>90.3</c:v>
                </c:pt>
                <c:pt idx="217">
                  <c:v>90.4</c:v>
                </c:pt>
                <c:pt idx="218">
                  <c:v>89.7</c:v>
                </c:pt>
                <c:pt idx="219">
                  <c:v>89.8</c:v>
                </c:pt>
                <c:pt idx="220">
                  <c:v>90.2</c:v>
                </c:pt>
                <c:pt idx="221">
                  <c:v>90.7</c:v>
                </c:pt>
                <c:pt idx="222">
                  <c:v>90.9</c:v>
                </c:pt>
                <c:pt idx="223">
                  <c:v>90.9</c:v>
                </c:pt>
                <c:pt idx="224">
                  <c:v>90.9</c:v>
                </c:pt>
                <c:pt idx="225">
                  <c:v>90</c:v>
                </c:pt>
                <c:pt idx="226">
                  <c:v>90.2</c:v>
                </c:pt>
                <c:pt idx="227">
                  <c:v>90.6</c:v>
                </c:pt>
                <c:pt idx="228">
                  <c:v>90.9</c:v>
                </c:pt>
                <c:pt idx="229">
                  <c:v>90.7</c:v>
                </c:pt>
                <c:pt idx="230">
                  <c:v>90.9</c:v>
                </c:pt>
                <c:pt idx="231">
                  <c:v>91.3</c:v>
                </c:pt>
                <c:pt idx="232">
                  <c:v>89.8</c:v>
                </c:pt>
                <c:pt idx="233">
                  <c:v>90.7</c:v>
                </c:pt>
                <c:pt idx="234">
                  <c:v>90.6</c:v>
                </c:pt>
                <c:pt idx="235">
                  <c:v>90.7</c:v>
                </c:pt>
                <c:pt idx="236">
                  <c:v>91</c:v>
                </c:pt>
                <c:pt idx="237">
                  <c:v>91</c:v>
                </c:pt>
                <c:pt idx="238">
                  <c:v>91.2</c:v>
                </c:pt>
                <c:pt idx="239">
                  <c:v>90.3</c:v>
                </c:pt>
                <c:pt idx="240">
                  <c:v>89.8</c:v>
                </c:pt>
                <c:pt idx="241">
                  <c:v>90.9</c:v>
                </c:pt>
                <c:pt idx="242">
                  <c:v>90.9</c:v>
                </c:pt>
                <c:pt idx="243">
                  <c:v>90.8</c:v>
                </c:pt>
                <c:pt idx="244">
                  <c:v>91.1</c:v>
                </c:pt>
                <c:pt idx="245">
                  <c:v>91.3</c:v>
                </c:pt>
                <c:pt idx="246">
                  <c:v>91.1</c:v>
                </c:pt>
                <c:pt idx="247">
                  <c:v>88.9</c:v>
                </c:pt>
                <c:pt idx="248">
                  <c:v>89.1</c:v>
                </c:pt>
                <c:pt idx="249">
                  <c:v>90.6</c:v>
                </c:pt>
                <c:pt idx="250">
                  <c:v>90.9</c:v>
                </c:pt>
                <c:pt idx="251">
                  <c:v>91.1</c:v>
                </c:pt>
                <c:pt idx="252">
                  <c:v>91.1</c:v>
                </c:pt>
                <c:pt idx="253">
                  <c:v>89.4</c:v>
                </c:pt>
                <c:pt idx="254">
                  <c:v>89.7</c:v>
                </c:pt>
                <c:pt idx="255">
                  <c:v>89</c:v>
                </c:pt>
                <c:pt idx="256">
                  <c:v>90.2</c:v>
                </c:pt>
                <c:pt idx="257">
                  <c:v>90.3</c:v>
                </c:pt>
                <c:pt idx="258">
                  <c:v>90.6</c:v>
                </c:pt>
                <c:pt idx="259">
                  <c:v>90.8</c:v>
                </c:pt>
                <c:pt idx="260">
                  <c:v>89.5</c:v>
                </c:pt>
                <c:pt idx="261">
                  <c:v>89.9</c:v>
                </c:pt>
                <c:pt idx="262">
                  <c:v>90.4</c:v>
                </c:pt>
                <c:pt idx="263">
                  <c:v>90.3</c:v>
                </c:pt>
                <c:pt idx="264">
                  <c:v>90.6</c:v>
                </c:pt>
                <c:pt idx="265">
                  <c:v>90.5</c:v>
                </c:pt>
                <c:pt idx="266">
                  <c:v>90.6</c:v>
                </c:pt>
                <c:pt idx="267">
                  <c:v>90</c:v>
                </c:pt>
                <c:pt idx="268">
                  <c:v>90.4</c:v>
                </c:pt>
                <c:pt idx="269">
                  <c:v>90.5</c:v>
                </c:pt>
                <c:pt idx="270">
                  <c:v>91</c:v>
                </c:pt>
                <c:pt idx="271">
                  <c:v>91.5</c:v>
                </c:pt>
                <c:pt idx="272">
                  <c:v>91</c:v>
                </c:pt>
                <c:pt idx="273">
                  <c:v>90.8</c:v>
                </c:pt>
                <c:pt idx="274">
                  <c:v>90.4</c:v>
                </c:pt>
                <c:pt idx="275">
                  <c:v>90.9</c:v>
                </c:pt>
                <c:pt idx="276">
                  <c:v>91.2</c:v>
                </c:pt>
                <c:pt idx="277">
                  <c:v>91.6</c:v>
                </c:pt>
                <c:pt idx="278">
                  <c:v>90</c:v>
                </c:pt>
                <c:pt idx="279">
                  <c:v>90.1</c:v>
                </c:pt>
                <c:pt idx="280">
                  <c:v>90.5</c:v>
                </c:pt>
                <c:pt idx="281">
                  <c:v>90.6</c:v>
                </c:pt>
                <c:pt idx="282">
                  <c:v>91.1</c:v>
                </c:pt>
                <c:pt idx="283">
                  <c:v>90.8</c:v>
                </c:pt>
                <c:pt idx="284">
                  <c:v>91.3</c:v>
                </c:pt>
                <c:pt idx="285">
                  <c:v>91.4</c:v>
                </c:pt>
                <c:pt idx="286">
                  <c:v>91.4</c:v>
                </c:pt>
                <c:pt idx="287">
                  <c:v>91.7</c:v>
                </c:pt>
                <c:pt idx="288">
                  <c:v>91</c:v>
                </c:pt>
                <c:pt idx="289">
                  <c:v>91.2</c:v>
                </c:pt>
                <c:pt idx="290">
                  <c:v>91.6</c:v>
                </c:pt>
                <c:pt idx="291">
                  <c:v>92.1</c:v>
                </c:pt>
                <c:pt idx="292">
                  <c:v>92.1</c:v>
                </c:pt>
                <c:pt idx="293">
                  <c:v>92</c:v>
                </c:pt>
                <c:pt idx="294">
                  <c:v>92.2</c:v>
                </c:pt>
                <c:pt idx="295">
                  <c:v>91.7</c:v>
                </c:pt>
                <c:pt idx="296">
                  <c:v>91.2</c:v>
                </c:pt>
                <c:pt idx="297">
                  <c:v>92.3</c:v>
                </c:pt>
                <c:pt idx="298">
                  <c:v>92.4</c:v>
                </c:pt>
                <c:pt idx="299">
                  <c:v>92.5</c:v>
                </c:pt>
                <c:pt idx="300">
                  <c:v>92.6</c:v>
                </c:pt>
                <c:pt idx="301">
                  <c:v>92.7</c:v>
                </c:pt>
                <c:pt idx="302">
                  <c:v>92</c:v>
                </c:pt>
                <c:pt idx="303">
                  <c:v>91.6</c:v>
                </c:pt>
                <c:pt idx="304">
                  <c:v>91.1</c:v>
                </c:pt>
                <c:pt idx="305">
                  <c:v>92.9</c:v>
                </c:pt>
                <c:pt idx="306">
                  <c:v>92.9</c:v>
                </c:pt>
                <c:pt idx="307">
                  <c:v>92.7</c:v>
                </c:pt>
                <c:pt idx="308">
                  <c:v>92.7</c:v>
                </c:pt>
                <c:pt idx="309">
                  <c:v>92</c:v>
                </c:pt>
                <c:pt idx="310">
                  <c:v>91.4</c:v>
                </c:pt>
                <c:pt idx="311">
                  <c:v>91.7</c:v>
                </c:pt>
                <c:pt idx="312">
                  <c:v>91.9</c:v>
                </c:pt>
                <c:pt idx="313">
                  <c:v>92.7</c:v>
                </c:pt>
                <c:pt idx="314">
                  <c:v>92.3</c:v>
                </c:pt>
                <c:pt idx="315">
                  <c:v>91.8</c:v>
                </c:pt>
                <c:pt idx="316">
                  <c:v>91.6</c:v>
                </c:pt>
                <c:pt idx="317">
                  <c:v>91.3</c:v>
                </c:pt>
                <c:pt idx="318">
                  <c:v>91.9</c:v>
                </c:pt>
                <c:pt idx="319">
                  <c:v>92.1</c:v>
                </c:pt>
                <c:pt idx="320">
                  <c:v>92.4</c:v>
                </c:pt>
                <c:pt idx="321">
                  <c:v>92.5</c:v>
                </c:pt>
                <c:pt idx="322">
                  <c:v>92.5</c:v>
                </c:pt>
                <c:pt idx="323">
                  <c:v>91.9</c:v>
                </c:pt>
                <c:pt idx="324">
                  <c:v>92.3</c:v>
                </c:pt>
                <c:pt idx="325">
                  <c:v>92.8</c:v>
                </c:pt>
                <c:pt idx="326">
                  <c:v>92.4</c:v>
                </c:pt>
                <c:pt idx="327">
                  <c:v>93.2</c:v>
                </c:pt>
                <c:pt idx="328">
                  <c:v>93.2</c:v>
                </c:pt>
                <c:pt idx="329">
                  <c:v>93.2</c:v>
                </c:pt>
                <c:pt idx="330">
                  <c:v>92.9</c:v>
                </c:pt>
                <c:pt idx="331">
                  <c:v>93.2</c:v>
                </c:pt>
                <c:pt idx="332">
                  <c:v>93.5</c:v>
                </c:pt>
                <c:pt idx="333">
                  <c:v>93.5</c:v>
                </c:pt>
                <c:pt idx="334">
                  <c:v>93.7</c:v>
                </c:pt>
                <c:pt idx="335">
                  <c:v>92.5</c:v>
                </c:pt>
                <c:pt idx="336">
                  <c:v>92</c:v>
                </c:pt>
                <c:pt idx="337">
                  <c:v>92.1</c:v>
                </c:pt>
                <c:pt idx="338">
                  <c:v>92.6</c:v>
                </c:pt>
                <c:pt idx="339">
                  <c:v>91.8</c:v>
                </c:pt>
                <c:pt idx="340">
                  <c:v>92.1</c:v>
                </c:pt>
                <c:pt idx="341">
                  <c:v>92.2</c:v>
                </c:pt>
                <c:pt idx="342">
                  <c:v>92</c:v>
                </c:pt>
                <c:pt idx="343">
                  <c:v>92.2</c:v>
                </c:pt>
                <c:pt idx="344">
                  <c:v>91.7</c:v>
                </c:pt>
                <c:pt idx="345">
                  <c:v>90.9</c:v>
                </c:pt>
                <c:pt idx="346">
                  <c:v>91.4</c:v>
                </c:pt>
                <c:pt idx="347">
                  <c:v>91.9</c:v>
                </c:pt>
                <c:pt idx="348">
                  <c:v>91.7</c:v>
                </c:pt>
                <c:pt idx="349">
                  <c:v>92.1</c:v>
                </c:pt>
                <c:pt idx="350">
                  <c:v>92.2</c:v>
                </c:pt>
                <c:pt idx="351">
                  <c:v>91.5</c:v>
                </c:pt>
                <c:pt idx="352">
                  <c:v>90.8</c:v>
                </c:pt>
                <c:pt idx="353">
                  <c:v>90.9</c:v>
                </c:pt>
                <c:pt idx="354">
                  <c:v>91.5</c:v>
                </c:pt>
                <c:pt idx="355">
                  <c:v>91.7</c:v>
                </c:pt>
                <c:pt idx="356">
                  <c:v>91.9</c:v>
                </c:pt>
                <c:pt idx="357">
                  <c:v>91.7</c:v>
                </c:pt>
                <c:pt idx="358">
                  <c:v>91.6</c:v>
                </c:pt>
                <c:pt idx="359">
                  <c:v>92.2</c:v>
                </c:pt>
                <c:pt idx="360">
                  <c:v>92.4</c:v>
                </c:pt>
                <c:pt idx="361">
                  <c:v>92.2</c:v>
                </c:pt>
                <c:pt idx="362">
                  <c:v>92.4</c:v>
                </c:pt>
                <c:pt idx="363">
                  <c:v>92.1</c:v>
                </c:pt>
                <c:pt idx="364">
                  <c:v>92.1</c:v>
                </c:pt>
                <c:pt idx="365">
                  <c:v>91.9</c:v>
                </c:pt>
              </c:numCache>
            </c:numRef>
          </c:val>
          <c:smooth val="0"/>
          <c:extLst>
            <c:ext xmlns:c16="http://schemas.microsoft.com/office/drawing/2014/chart" uri="{C3380CC4-5D6E-409C-BE32-E72D297353CC}">
              <c16:uniqueId val="{00000003-AC37-4BF1-8558-83FF6905FFB5}"/>
            </c:ext>
          </c:extLst>
        </c:ser>
        <c:ser>
          <c:idx val="1"/>
          <c:order val="4"/>
          <c:tx>
            <c:strRef>
              <c:f>Sheet1!$AH$4</c:f>
              <c:strCache>
                <c:ptCount val="1"/>
                <c:pt idx="0">
                  <c:v>2020</c:v>
                </c:pt>
              </c:strCache>
            </c:strRef>
          </c:tx>
          <c:spPr>
            <a:ln w="57150" cap="rnd">
              <a:solidFill>
                <a:schemeClr val="accent6"/>
              </a:solidFill>
              <a:round/>
            </a:ln>
            <a:effectLst/>
          </c:spPr>
          <c:marker>
            <c:symbol val="none"/>
          </c:marker>
          <c:cat>
            <c:numRef>
              <c:f>Sheet1!$AF$5:$AF$369</c:f>
              <c:numCache>
                <c:formatCode>d\-mmm\-yy</c:formatCode>
                <c:ptCount val="365"/>
                <c:pt idx="0">
                  <c:v>40909</c:v>
                </c:pt>
                <c:pt idx="1">
                  <c:v>40910</c:v>
                </c:pt>
                <c:pt idx="2">
                  <c:v>40911</c:v>
                </c:pt>
                <c:pt idx="3">
                  <c:v>40912</c:v>
                </c:pt>
                <c:pt idx="4">
                  <c:v>40913</c:v>
                </c:pt>
                <c:pt idx="5">
                  <c:v>40914</c:v>
                </c:pt>
                <c:pt idx="6">
                  <c:v>40915</c:v>
                </c:pt>
                <c:pt idx="7">
                  <c:v>40916</c:v>
                </c:pt>
                <c:pt idx="8">
                  <c:v>40917</c:v>
                </c:pt>
                <c:pt idx="9">
                  <c:v>40918</c:v>
                </c:pt>
                <c:pt idx="10">
                  <c:v>40919</c:v>
                </c:pt>
                <c:pt idx="11">
                  <c:v>40920</c:v>
                </c:pt>
                <c:pt idx="12">
                  <c:v>40921</c:v>
                </c:pt>
                <c:pt idx="13">
                  <c:v>40922</c:v>
                </c:pt>
                <c:pt idx="14">
                  <c:v>40923</c:v>
                </c:pt>
                <c:pt idx="15">
                  <c:v>40924</c:v>
                </c:pt>
                <c:pt idx="16">
                  <c:v>40925</c:v>
                </c:pt>
                <c:pt idx="17">
                  <c:v>40926</c:v>
                </c:pt>
                <c:pt idx="18">
                  <c:v>40927</c:v>
                </c:pt>
                <c:pt idx="19">
                  <c:v>40928</c:v>
                </c:pt>
                <c:pt idx="20">
                  <c:v>40929</c:v>
                </c:pt>
                <c:pt idx="21">
                  <c:v>40930</c:v>
                </c:pt>
                <c:pt idx="22">
                  <c:v>40931</c:v>
                </c:pt>
                <c:pt idx="23">
                  <c:v>40932</c:v>
                </c:pt>
                <c:pt idx="24">
                  <c:v>40933</c:v>
                </c:pt>
                <c:pt idx="25">
                  <c:v>40934</c:v>
                </c:pt>
                <c:pt idx="26">
                  <c:v>40935</c:v>
                </c:pt>
                <c:pt idx="27">
                  <c:v>40936</c:v>
                </c:pt>
                <c:pt idx="28">
                  <c:v>40937</c:v>
                </c:pt>
                <c:pt idx="29">
                  <c:v>40938</c:v>
                </c:pt>
                <c:pt idx="30">
                  <c:v>40939</c:v>
                </c:pt>
                <c:pt idx="31">
                  <c:v>40940</c:v>
                </c:pt>
                <c:pt idx="32">
                  <c:v>40941</c:v>
                </c:pt>
                <c:pt idx="33">
                  <c:v>40942</c:v>
                </c:pt>
                <c:pt idx="34">
                  <c:v>40943</c:v>
                </c:pt>
                <c:pt idx="35">
                  <c:v>40944</c:v>
                </c:pt>
                <c:pt idx="36">
                  <c:v>40945</c:v>
                </c:pt>
                <c:pt idx="37">
                  <c:v>40946</c:v>
                </c:pt>
                <c:pt idx="38">
                  <c:v>40947</c:v>
                </c:pt>
                <c:pt idx="39">
                  <c:v>40948</c:v>
                </c:pt>
                <c:pt idx="40">
                  <c:v>40949</c:v>
                </c:pt>
                <c:pt idx="41">
                  <c:v>40950</c:v>
                </c:pt>
                <c:pt idx="42">
                  <c:v>40951</c:v>
                </c:pt>
                <c:pt idx="43">
                  <c:v>40952</c:v>
                </c:pt>
                <c:pt idx="44">
                  <c:v>40953</c:v>
                </c:pt>
                <c:pt idx="45">
                  <c:v>40954</c:v>
                </c:pt>
                <c:pt idx="46">
                  <c:v>40955</c:v>
                </c:pt>
                <c:pt idx="47">
                  <c:v>40956</c:v>
                </c:pt>
                <c:pt idx="48">
                  <c:v>40957</c:v>
                </c:pt>
                <c:pt idx="49">
                  <c:v>40958</c:v>
                </c:pt>
                <c:pt idx="50">
                  <c:v>40959</c:v>
                </c:pt>
                <c:pt idx="51">
                  <c:v>40960</c:v>
                </c:pt>
                <c:pt idx="52">
                  <c:v>40961</c:v>
                </c:pt>
                <c:pt idx="53">
                  <c:v>40962</c:v>
                </c:pt>
                <c:pt idx="54">
                  <c:v>40963</c:v>
                </c:pt>
                <c:pt idx="55">
                  <c:v>40964</c:v>
                </c:pt>
                <c:pt idx="56">
                  <c:v>40965</c:v>
                </c:pt>
                <c:pt idx="57">
                  <c:v>40966</c:v>
                </c:pt>
                <c:pt idx="58">
                  <c:v>40967</c:v>
                </c:pt>
                <c:pt idx="59">
                  <c:v>40969</c:v>
                </c:pt>
                <c:pt idx="60">
                  <c:v>40970</c:v>
                </c:pt>
                <c:pt idx="61">
                  <c:v>40971</c:v>
                </c:pt>
                <c:pt idx="62">
                  <c:v>40972</c:v>
                </c:pt>
                <c:pt idx="63">
                  <c:v>40973</c:v>
                </c:pt>
                <c:pt idx="64">
                  <c:v>40974</c:v>
                </c:pt>
                <c:pt idx="65">
                  <c:v>40975</c:v>
                </c:pt>
                <c:pt idx="66">
                  <c:v>40976</c:v>
                </c:pt>
                <c:pt idx="67">
                  <c:v>40977</c:v>
                </c:pt>
                <c:pt idx="68">
                  <c:v>40978</c:v>
                </c:pt>
                <c:pt idx="69">
                  <c:v>40979</c:v>
                </c:pt>
                <c:pt idx="70">
                  <c:v>40980</c:v>
                </c:pt>
                <c:pt idx="71">
                  <c:v>40981</c:v>
                </c:pt>
                <c:pt idx="72">
                  <c:v>40982</c:v>
                </c:pt>
                <c:pt idx="73">
                  <c:v>40983</c:v>
                </c:pt>
                <c:pt idx="74">
                  <c:v>40984</c:v>
                </c:pt>
                <c:pt idx="75">
                  <c:v>40985</c:v>
                </c:pt>
                <c:pt idx="76">
                  <c:v>40986</c:v>
                </c:pt>
                <c:pt idx="77">
                  <c:v>40987</c:v>
                </c:pt>
                <c:pt idx="78">
                  <c:v>40988</c:v>
                </c:pt>
                <c:pt idx="79">
                  <c:v>40989</c:v>
                </c:pt>
                <c:pt idx="80">
                  <c:v>40990</c:v>
                </c:pt>
                <c:pt idx="81">
                  <c:v>40991</c:v>
                </c:pt>
                <c:pt idx="82">
                  <c:v>40992</c:v>
                </c:pt>
                <c:pt idx="83">
                  <c:v>40993</c:v>
                </c:pt>
                <c:pt idx="84">
                  <c:v>40994</c:v>
                </c:pt>
                <c:pt idx="85">
                  <c:v>40995</c:v>
                </c:pt>
                <c:pt idx="86">
                  <c:v>40996</c:v>
                </c:pt>
                <c:pt idx="87">
                  <c:v>40997</c:v>
                </c:pt>
                <c:pt idx="88">
                  <c:v>40998</c:v>
                </c:pt>
                <c:pt idx="89">
                  <c:v>40999</c:v>
                </c:pt>
                <c:pt idx="90">
                  <c:v>41000</c:v>
                </c:pt>
                <c:pt idx="91">
                  <c:v>41001</c:v>
                </c:pt>
                <c:pt idx="92">
                  <c:v>41002</c:v>
                </c:pt>
                <c:pt idx="93">
                  <c:v>41003</c:v>
                </c:pt>
                <c:pt idx="94">
                  <c:v>41004</c:v>
                </c:pt>
                <c:pt idx="95">
                  <c:v>41005</c:v>
                </c:pt>
                <c:pt idx="96">
                  <c:v>41006</c:v>
                </c:pt>
                <c:pt idx="97">
                  <c:v>41007</c:v>
                </c:pt>
                <c:pt idx="98">
                  <c:v>41008</c:v>
                </c:pt>
                <c:pt idx="99">
                  <c:v>41009</c:v>
                </c:pt>
                <c:pt idx="100">
                  <c:v>41010</c:v>
                </c:pt>
                <c:pt idx="101">
                  <c:v>41011</c:v>
                </c:pt>
                <c:pt idx="102">
                  <c:v>41012</c:v>
                </c:pt>
                <c:pt idx="103">
                  <c:v>41013</c:v>
                </c:pt>
                <c:pt idx="104">
                  <c:v>41014</c:v>
                </c:pt>
                <c:pt idx="105">
                  <c:v>41015</c:v>
                </c:pt>
                <c:pt idx="106">
                  <c:v>41016</c:v>
                </c:pt>
                <c:pt idx="107">
                  <c:v>41017</c:v>
                </c:pt>
                <c:pt idx="108">
                  <c:v>41018</c:v>
                </c:pt>
                <c:pt idx="109">
                  <c:v>41019</c:v>
                </c:pt>
                <c:pt idx="110">
                  <c:v>41020</c:v>
                </c:pt>
                <c:pt idx="111">
                  <c:v>41021</c:v>
                </c:pt>
                <c:pt idx="112">
                  <c:v>41022</c:v>
                </c:pt>
                <c:pt idx="113">
                  <c:v>41023</c:v>
                </c:pt>
                <c:pt idx="114">
                  <c:v>41024</c:v>
                </c:pt>
                <c:pt idx="115">
                  <c:v>41025</c:v>
                </c:pt>
                <c:pt idx="116">
                  <c:v>41026</c:v>
                </c:pt>
                <c:pt idx="117">
                  <c:v>41027</c:v>
                </c:pt>
                <c:pt idx="118">
                  <c:v>41028</c:v>
                </c:pt>
                <c:pt idx="119">
                  <c:v>41029</c:v>
                </c:pt>
                <c:pt idx="120">
                  <c:v>41030</c:v>
                </c:pt>
                <c:pt idx="121">
                  <c:v>41031</c:v>
                </c:pt>
                <c:pt idx="122">
                  <c:v>41032</c:v>
                </c:pt>
                <c:pt idx="123">
                  <c:v>41033</c:v>
                </c:pt>
                <c:pt idx="124">
                  <c:v>41034</c:v>
                </c:pt>
                <c:pt idx="125">
                  <c:v>41035</c:v>
                </c:pt>
                <c:pt idx="126">
                  <c:v>41036</c:v>
                </c:pt>
                <c:pt idx="127">
                  <c:v>41037</c:v>
                </c:pt>
                <c:pt idx="128">
                  <c:v>41038</c:v>
                </c:pt>
                <c:pt idx="129">
                  <c:v>41039</c:v>
                </c:pt>
                <c:pt idx="130">
                  <c:v>41040</c:v>
                </c:pt>
                <c:pt idx="131">
                  <c:v>41041</c:v>
                </c:pt>
                <c:pt idx="132">
                  <c:v>41042</c:v>
                </c:pt>
                <c:pt idx="133">
                  <c:v>41043</c:v>
                </c:pt>
                <c:pt idx="134">
                  <c:v>41044</c:v>
                </c:pt>
                <c:pt idx="135">
                  <c:v>41045</c:v>
                </c:pt>
                <c:pt idx="136">
                  <c:v>41046</c:v>
                </c:pt>
                <c:pt idx="137">
                  <c:v>41047</c:v>
                </c:pt>
                <c:pt idx="138">
                  <c:v>41048</c:v>
                </c:pt>
                <c:pt idx="139">
                  <c:v>41049</c:v>
                </c:pt>
                <c:pt idx="140">
                  <c:v>41050</c:v>
                </c:pt>
                <c:pt idx="141">
                  <c:v>41051</c:v>
                </c:pt>
                <c:pt idx="142">
                  <c:v>41052</c:v>
                </c:pt>
                <c:pt idx="143">
                  <c:v>41053</c:v>
                </c:pt>
                <c:pt idx="144">
                  <c:v>41054</c:v>
                </c:pt>
                <c:pt idx="145">
                  <c:v>41055</c:v>
                </c:pt>
                <c:pt idx="146">
                  <c:v>41056</c:v>
                </c:pt>
                <c:pt idx="147">
                  <c:v>41057</c:v>
                </c:pt>
                <c:pt idx="148">
                  <c:v>41058</c:v>
                </c:pt>
                <c:pt idx="149">
                  <c:v>41059</c:v>
                </c:pt>
                <c:pt idx="150">
                  <c:v>41060</c:v>
                </c:pt>
                <c:pt idx="151">
                  <c:v>41061</c:v>
                </c:pt>
                <c:pt idx="152">
                  <c:v>41062</c:v>
                </c:pt>
                <c:pt idx="153">
                  <c:v>41063</c:v>
                </c:pt>
                <c:pt idx="154">
                  <c:v>41064</c:v>
                </c:pt>
                <c:pt idx="155">
                  <c:v>41065</c:v>
                </c:pt>
                <c:pt idx="156">
                  <c:v>41066</c:v>
                </c:pt>
                <c:pt idx="157">
                  <c:v>41067</c:v>
                </c:pt>
                <c:pt idx="158">
                  <c:v>41068</c:v>
                </c:pt>
                <c:pt idx="159">
                  <c:v>41069</c:v>
                </c:pt>
                <c:pt idx="160">
                  <c:v>41070</c:v>
                </c:pt>
                <c:pt idx="161">
                  <c:v>41071</c:v>
                </c:pt>
                <c:pt idx="162">
                  <c:v>41072</c:v>
                </c:pt>
                <c:pt idx="163">
                  <c:v>41073</c:v>
                </c:pt>
                <c:pt idx="164">
                  <c:v>41074</c:v>
                </c:pt>
                <c:pt idx="165">
                  <c:v>41075</c:v>
                </c:pt>
                <c:pt idx="166">
                  <c:v>41076</c:v>
                </c:pt>
                <c:pt idx="167">
                  <c:v>41077</c:v>
                </c:pt>
                <c:pt idx="168">
                  <c:v>41078</c:v>
                </c:pt>
                <c:pt idx="169">
                  <c:v>41079</c:v>
                </c:pt>
                <c:pt idx="170">
                  <c:v>41080</c:v>
                </c:pt>
                <c:pt idx="171">
                  <c:v>41081</c:v>
                </c:pt>
                <c:pt idx="172">
                  <c:v>41082</c:v>
                </c:pt>
                <c:pt idx="173">
                  <c:v>41083</c:v>
                </c:pt>
                <c:pt idx="174">
                  <c:v>41084</c:v>
                </c:pt>
                <c:pt idx="175">
                  <c:v>41085</c:v>
                </c:pt>
                <c:pt idx="176">
                  <c:v>41086</c:v>
                </c:pt>
                <c:pt idx="177">
                  <c:v>41087</c:v>
                </c:pt>
                <c:pt idx="178">
                  <c:v>41088</c:v>
                </c:pt>
                <c:pt idx="179">
                  <c:v>41089</c:v>
                </c:pt>
                <c:pt idx="180">
                  <c:v>41090</c:v>
                </c:pt>
                <c:pt idx="181">
                  <c:v>41091</c:v>
                </c:pt>
                <c:pt idx="182">
                  <c:v>41092</c:v>
                </c:pt>
                <c:pt idx="183">
                  <c:v>41093</c:v>
                </c:pt>
                <c:pt idx="184">
                  <c:v>41094</c:v>
                </c:pt>
                <c:pt idx="185">
                  <c:v>41095</c:v>
                </c:pt>
                <c:pt idx="186">
                  <c:v>41096</c:v>
                </c:pt>
                <c:pt idx="187">
                  <c:v>41097</c:v>
                </c:pt>
                <c:pt idx="188">
                  <c:v>41098</c:v>
                </c:pt>
                <c:pt idx="189">
                  <c:v>41099</c:v>
                </c:pt>
                <c:pt idx="190">
                  <c:v>41100</c:v>
                </c:pt>
                <c:pt idx="191">
                  <c:v>41101</c:v>
                </c:pt>
                <c:pt idx="192">
                  <c:v>41102</c:v>
                </c:pt>
                <c:pt idx="193">
                  <c:v>41103</c:v>
                </c:pt>
                <c:pt idx="194">
                  <c:v>41104</c:v>
                </c:pt>
                <c:pt idx="195">
                  <c:v>41105</c:v>
                </c:pt>
                <c:pt idx="196">
                  <c:v>41106</c:v>
                </c:pt>
                <c:pt idx="197">
                  <c:v>41107</c:v>
                </c:pt>
                <c:pt idx="198">
                  <c:v>41108</c:v>
                </c:pt>
                <c:pt idx="199">
                  <c:v>41109</c:v>
                </c:pt>
                <c:pt idx="200">
                  <c:v>41110</c:v>
                </c:pt>
                <c:pt idx="201">
                  <c:v>41111</c:v>
                </c:pt>
                <c:pt idx="202">
                  <c:v>41112</c:v>
                </c:pt>
                <c:pt idx="203">
                  <c:v>41113</c:v>
                </c:pt>
                <c:pt idx="204">
                  <c:v>41114</c:v>
                </c:pt>
                <c:pt idx="205">
                  <c:v>41115</c:v>
                </c:pt>
                <c:pt idx="206">
                  <c:v>41116</c:v>
                </c:pt>
                <c:pt idx="207">
                  <c:v>41117</c:v>
                </c:pt>
                <c:pt idx="208">
                  <c:v>41118</c:v>
                </c:pt>
                <c:pt idx="209">
                  <c:v>41119</c:v>
                </c:pt>
                <c:pt idx="210">
                  <c:v>41120</c:v>
                </c:pt>
                <c:pt idx="211">
                  <c:v>41121</c:v>
                </c:pt>
                <c:pt idx="212">
                  <c:v>41122</c:v>
                </c:pt>
                <c:pt idx="213">
                  <c:v>41123</c:v>
                </c:pt>
                <c:pt idx="214">
                  <c:v>41124</c:v>
                </c:pt>
                <c:pt idx="215">
                  <c:v>41125</c:v>
                </c:pt>
                <c:pt idx="216">
                  <c:v>41126</c:v>
                </c:pt>
                <c:pt idx="217">
                  <c:v>41127</c:v>
                </c:pt>
                <c:pt idx="218">
                  <c:v>41128</c:v>
                </c:pt>
                <c:pt idx="219">
                  <c:v>41129</c:v>
                </c:pt>
                <c:pt idx="220">
                  <c:v>41130</c:v>
                </c:pt>
                <c:pt idx="221">
                  <c:v>41131</c:v>
                </c:pt>
                <c:pt idx="222">
                  <c:v>41132</c:v>
                </c:pt>
                <c:pt idx="223">
                  <c:v>41133</c:v>
                </c:pt>
                <c:pt idx="224">
                  <c:v>41134</c:v>
                </c:pt>
                <c:pt idx="225">
                  <c:v>41135</c:v>
                </c:pt>
                <c:pt idx="226">
                  <c:v>41136</c:v>
                </c:pt>
                <c:pt idx="227">
                  <c:v>41137</c:v>
                </c:pt>
                <c:pt idx="228">
                  <c:v>41138</c:v>
                </c:pt>
                <c:pt idx="229">
                  <c:v>41139</c:v>
                </c:pt>
                <c:pt idx="230">
                  <c:v>41140</c:v>
                </c:pt>
                <c:pt idx="231">
                  <c:v>41141</c:v>
                </c:pt>
                <c:pt idx="232">
                  <c:v>41142</c:v>
                </c:pt>
                <c:pt idx="233">
                  <c:v>41143</c:v>
                </c:pt>
                <c:pt idx="234">
                  <c:v>41144</c:v>
                </c:pt>
                <c:pt idx="235">
                  <c:v>41145</c:v>
                </c:pt>
                <c:pt idx="236">
                  <c:v>41146</c:v>
                </c:pt>
                <c:pt idx="237">
                  <c:v>41147</c:v>
                </c:pt>
                <c:pt idx="238">
                  <c:v>41148</c:v>
                </c:pt>
                <c:pt idx="239">
                  <c:v>41149</c:v>
                </c:pt>
                <c:pt idx="240">
                  <c:v>41150</c:v>
                </c:pt>
                <c:pt idx="241">
                  <c:v>41151</c:v>
                </c:pt>
                <c:pt idx="242">
                  <c:v>41152</c:v>
                </c:pt>
                <c:pt idx="243">
                  <c:v>41153</c:v>
                </c:pt>
                <c:pt idx="244">
                  <c:v>41154</c:v>
                </c:pt>
                <c:pt idx="245">
                  <c:v>41155</c:v>
                </c:pt>
                <c:pt idx="246">
                  <c:v>41156</c:v>
                </c:pt>
                <c:pt idx="247">
                  <c:v>41157</c:v>
                </c:pt>
                <c:pt idx="248">
                  <c:v>41158</c:v>
                </c:pt>
                <c:pt idx="249">
                  <c:v>41159</c:v>
                </c:pt>
                <c:pt idx="250">
                  <c:v>41160</c:v>
                </c:pt>
                <c:pt idx="251">
                  <c:v>41161</c:v>
                </c:pt>
                <c:pt idx="252">
                  <c:v>41162</c:v>
                </c:pt>
                <c:pt idx="253">
                  <c:v>41163</c:v>
                </c:pt>
                <c:pt idx="254">
                  <c:v>41164</c:v>
                </c:pt>
                <c:pt idx="255">
                  <c:v>41165</c:v>
                </c:pt>
                <c:pt idx="256">
                  <c:v>41166</c:v>
                </c:pt>
                <c:pt idx="257">
                  <c:v>41167</c:v>
                </c:pt>
                <c:pt idx="258">
                  <c:v>41168</c:v>
                </c:pt>
                <c:pt idx="259">
                  <c:v>41169</c:v>
                </c:pt>
                <c:pt idx="260">
                  <c:v>41170</c:v>
                </c:pt>
                <c:pt idx="261">
                  <c:v>41171</c:v>
                </c:pt>
                <c:pt idx="262">
                  <c:v>41172</c:v>
                </c:pt>
                <c:pt idx="263">
                  <c:v>41173</c:v>
                </c:pt>
                <c:pt idx="264">
                  <c:v>41174</c:v>
                </c:pt>
                <c:pt idx="265">
                  <c:v>41175</c:v>
                </c:pt>
                <c:pt idx="266">
                  <c:v>41176</c:v>
                </c:pt>
                <c:pt idx="267">
                  <c:v>41177</c:v>
                </c:pt>
                <c:pt idx="268">
                  <c:v>41178</c:v>
                </c:pt>
                <c:pt idx="269">
                  <c:v>41179</c:v>
                </c:pt>
                <c:pt idx="270">
                  <c:v>41180</c:v>
                </c:pt>
                <c:pt idx="271">
                  <c:v>41181</c:v>
                </c:pt>
                <c:pt idx="272">
                  <c:v>41182</c:v>
                </c:pt>
                <c:pt idx="273">
                  <c:v>41183</c:v>
                </c:pt>
                <c:pt idx="274">
                  <c:v>41184</c:v>
                </c:pt>
                <c:pt idx="275">
                  <c:v>41185</c:v>
                </c:pt>
                <c:pt idx="276">
                  <c:v>41186</c:v>
                </c:pt>
                <c:pt idx="277">
                  <c:v>41187</c:v>
                </c:pt>
                <c:pt idx="278">
                  <c:v>41188</c:v>
                </c:pt>
                <c:pt idx="279">
                  <c:v>41189</c:v>
                </c:pt>
                <c:pt idx="280">
                  <c:v>41190</c:v>
                </c:pt>
                <c:pt idx="281">
                  <c:v>41191</c:v>
                </c:pt>
                <c:pt idx="282">
                  <c:v>41192</c:v>
                </c:pt>
                <c:pt idx="283">
                  <c:v>41193</c:v>
                </c:pt>
                <c:pt idx="284">
                  <c:v>41194</c:v>
                </c:pt>
                <c:pt idx="285">
                  <c:v>41195</c:v>
                </c:pt>
                <c:pt idx="286">
                  <c:v>41196</c:v>
                </c:pt>
                <c:pt idx="287">
                  <c:v>41197</c:v>
                </c:pt>
                <c:pt idx="288">
                  <c:v>41198</c:v>
                </c:pt>
                <c:pt idx="289">
                  <c:v>41199</c:v>
                </c:pt>
                <c:pt idx="290">
                  <c:v>41200</c:v>
                </c:pt>
                <c:pt idx="291">
                  <c:v>41201</c:v>
                </c:pt>
                <c:pt idx="292">
                  <c:v>41202</c:v>
                </c:pt>
                <c:pt idx="293">
                  <c:v>41203</c:v>
                </c:pt>
                <c:pt idx="294">
                  <c:v>41204</c:v>
                </c:pt>
                <c:pt idx="295">
                  <c:v>41205</c:v>
                </c:pt>
                <c:pt idx="296">
                  <c:v>41206</c:v>
                </c:pt>
                <c:pt idx="297">
                  <c:v>41207</c:v>
                </c:pt>
                <c:pt idx="298">
                  <c:v>41208</c:v>
                </c:pt>
                <c:pt idx="299">
                  <c:v>41209</c:v>
                </c:pt>
                <c:pt idx="300">
                  <c:v>41210</c:v>
                </c:pt>
                <c:pt idx="301">
                  <c:v>41211</c:v>
                </c:pt>
                <c:pt idx="302">
                  <c:v>41212</c:v>
                </c:pt>
                <c:pt idx="303">
                  <c:v>41213</c:v>
                </c:pt>
                <c:pt idx="304">
                  <c:v>41214</c:v>
                </c:pt>
                <c:pt idx="305">
                  <c:v>41215</c:v>
                </c:pt>
                <c:pt idx="306">
                  <c:v>41216</c:v>
                </c:pt>
                <c:pt idx="307">
                  <c:v>41217</c:v>
                </c:pt>
                <c:pt idx="308">
                  <c:v>41218</c:v>
                </c:pt>
                <c:pt idx="309">
                  <c:v>41219</c:v>
                </c:pt>
                <c:pt idx="310">
                  <c:v>41220</c:v>
                </c:pt>
                <c:pt idx="311">
                  <c:v>41221</c:v>
                </c:pt>
                <c:pt idx="312">
                  <c:v>41222</c:v>
                </c:pt>
                <c:pt idx="313">
                  <c:v>41223</c:v>
                </c:pt>
                <c:pt idx="314">
                  <c:v>41224</c:v>
                </c:pt>
                <c:pt idx="315">
                  <c:v>41225</c:v>
                </c:pt>
                <c:pt idx="316">
                  <c:v>41226</c:v>
                </c:pt>
                <c:pt idx="317">
                  <c:v>41227</c:v>
                </c:pt>
                <c:pt idx="318">
                  <c:v>41228</c:v>
                </c:pt>
                <c:pt idx="319">
                  <c:v>41229</c:v>
                </c:pt>
                <c:pt idx="320">
                  <c:v>41230</c:v>
                </c:pt>
                <c:pt idx="321">
                  <c:v>41231</c:v>
                </c:pt>
                <c:pt idx="322">
                  <c:v>41232</c:v>
                </c:pt>
                <c:pt idx="323">
                  <c:v>41233</c:v>
                </c:pt>
                <c:pt idx="324">
                  <c:v>41234</c:v>
                </c:pt>
                <c:pt idx="325">
                  <c:v>41235</c:v>
                </c:pt>
                <c:pt idx="326">
                  <c:v>41236</c:v>
                </c:pt>
                <c:pt idx="327">
                  <c:v>41237</c:v>
                </c:pt>
                <c:pt idx="328">
                  <c:v>41238</c:v>
                </c:pt>
                <c:pt idx="329">
                  <c:v>41239</c:v>
                </c:pt>
                <c:pt idx="330">
                  <c:v>41240</c:v>
                </c:pt>
                <c:pt idx="331">
                  <c:v>41241</c:v>
                </c:pt>
                <c:pt idx="332">
                  <c:v>41242</c:v>
                </c:pt>
                <c:pt idx="333">
                  <c:v>41243</c:v>
                </c:pt>
                <c:pt idx="334">
                  <c:v>41244</c:v>
                </c:pt>
                <c:pt idx="335">
                  <c:v>41245</c:v>
                </c:pt>
                <c:pt idx="336">
                  <c:v>41246</c:v>
                </c:pt>
                <c:pt idx="337">
                  <c:v>41247</c:v>
                </c:pt>
                <c:pt idx="338">
                  <c:v>41248</c:v>
                </c:pt>
                <c:pt idx="339">
                  <c:v>41249</c:v>
                </c:pt>
                <c:pt idx="340">
                  <c:v>41250</c:v>
                </c:pt>
                <c:pt idx="341">
                  <c:v>41251</c:v>
                </c:pt>
                <c:pt idx="342">
                  <c:v>41252</c:v>
                </c:pt>
                <c:pt idx="343">
                  <c:v>41253</c:v>
                </c:pt>
                <c:pt idx="344">
                  <c:v>41254</c:v>
                </c:pt>
                <c:pt idx="345">
                  <c:v>41255</c:v>
                </c:pt>
                <c:pt idx="346">
                  <c:v>41256</c:v>
                </c:pt>
                <c:pt idx="347">
                  <c:v>41257</c:v>
                </c:pt>
                <c:pt idx="348">
                  <c:v>41258</c:v>
                </c:pt>
                <c:pt idx="349">
                  <c:v>41259</c:v>
                </c:pt>
                <c:pt idx="350">
                  <c:v>41260</c:v>
                </c:pt>
                <c:pt idx="351">
                  <c:v>41261</c:v>
                </c:pt>
                <c:pt idx="352">
                  <c:v>41262</c:v>
                </c:pt>
                <c:pt idx="353">
                  <c:v>41263</c:v>
                </c:pt>
                <c:pt idx="354">
                  <c:v>41264</c:v>
                </c:pt>
                <c:pt idx="355">
                  <c:v>41265</c:v>
                </c:pt>
                <c:pt idx="356">
                  <c:v>41266</c:v>
                </c:pt>
                <c:pt idx="357">
                  <c:v>41267</c:v>
                </c:pt>
                <c:pt idx="358">
                  <c:v>41268</c:v>
                </c:pt>
                <c:pt idx="359">
                  <c:v>41269</c:v>
                </c:pt>
                <c:pt idx="360">
                  <c:v>41270</c:v>
                </c:pt>
                <c:pt idx="361">
                  <c:v>41271</c:v>
                </c:pt>
                <c:pt idx="362">
                  <c:v>41272</c:v>
                </c:pt>
                <c:pt idx="363">
                  <c:v>41273</c:v>
                </c:pt>
                <c:pt idx="364">
                  <c:v>41274</c:v>
                </c:pt>
              </c:numCache>
            </c:numRef>
          </c:cat>
          <c:val>
            <c:numRef>
              <c:f>Sheet1!$AH$5:$AH$370</c:f>
              <c:numCache>
                <c:formatCode>_(* #,##0.0_);_(* \(#,##0.0\);_(* "-"??_);_(@_)</c:formatCode>
                <c:ptCount val="366"/>
                <c:pt idx="0">
                  <c:v>91.5</c:v>
                </c:pt>
                <c:pt idx="1">
                  <c:v>91.9</c:v>
                </c:pt>
                <c:pt idx="2">
                  <c:v>91.7</c:v>
                </c:pt>
                <c:pt idx="3">
                  <c:v>91.8</c:v>
                </c:pt>
                <c:pt idx="4">
                  <c:v>91.8</c:v>
                </c:pt>
                <c:pt idx="5">
                  <c:v>91.9</c:v>
                </c:pt>
                <c:pt idx="6">
                  <c:v>91.5</c:v>
                </c:pt>
                <c:pt idx="7">
                  <c:v>91.4</c:v>
                </c:pt>
                <c:pt idx="8">
                  <c:v>91.5</c:v>
                </c:pt>
                <c:pt idx="9">
                  <c:v>92.6</c:v>
                </c:pt>
                <c:pt idx="10">
                  <c:v>92.3</c:v>
                </c:pt>
                <c:pt idx="11">
                  <c:v>92.6</c:v>
                </c:pt>
                <c:pt idx="12">
                  <c:v>92.5</c:v>
                </c:pt>
                <c:pt idx="13">
                  <c:v>91.1</c:v>
                </c:pt>
                <c:pt idx="14">
                  <c:v>91.4</c:v>
                </c:pt>
                <c:pt idx="15">
                  <c:v>90.8</c:v>
                </c:pt>
                <c:pt idx="16">
                  <c:v>90.9</c:v>
                </c:pt>
                <c:pt idx="17">
                  <c:v>90.7</c:v>
                </c:pt>
                <c:pt idx="18">
                  <c:v>90.9</c:v>
                </c:pt>
                <c:pt idx="19">
                  <c:v>91</c:v>
                </c:pt>
                <c:pt idx="20">
                  <c:v>90.8</c:v>
                </c:pt>
                <c:pt idx="21" formatCode="0.0">
                  <c:v>89.9</c:v>
                </c:pt>
                <c:pt idx="22" formatCode="0.0">
                  <c:v>89.9</c:v>
                </c:pt>
                <c:pt idx="23" formatCode="0.0">
                  <c:v>89.7</c:v>
                </c:pt>
                <c:pt idx="24" formatCode="0.0">
                  <c:v>91</c:v>
                </c:pt>
                <c:pt idx="25" formatCode="0.0">
                  <c:v>91</c:v>
                </c:pt>
                <c:pt idx="26" formatCode="0.0">
                  <c:v>90.8</c:v>
                </c:pt>
                <c:pt idx="27" formatCode="0.0">
                  <c:v>90.1</c:v>
                </c:pt>
                <c:pt idx="28" formatCode="0.0">
                  <c:v>90.4</c:v>
                </c:pt>
                <c:pt idx="29" formatCode="0.0">
                  <c:v>90.8</c:v>
                </c:pt>
                <c:pt idx="30" formatCode="0.0">
                  <c:v>91</c:v>
                </c:pt>
                <c:pt idx="31" formatCode="0.0">
                  <c:v>91.2</c:v>
                </c:pt>
                <c:pt idx="32" formatCode="0.0">
                  <c:v>91.6</c:v>
                </c:pt>
                <c:pt idx="33" formatCode="0.0">
                  <c:v>91.7</c:v>
                </c:pt>
                <c:pt idx="34" formatCode="0.0">
                  <c:v>91</c:v>
                </c:pt>
                <c:pt idx="35" formatCode="0.0">
                  <c:v>91.3</c:v>
                </c:pt>
                <c:pt idx="36" formatCode="0.0">
                  <c:v>91.7</c:v>
                </c:pt>
                <c:pt idx="37" formatCode="0.0">
                  <c:v>92.3</c:v>
                </c:pt>
                <c:pt idx="38" formatCode="0.0">
                  <c:v>92.7</c:v>
                </c:pt>
                <c:pt idx="39" formatCode="0.0">
                  <c:v>92.7</c:v>
                </c:pt>
                <c:pt idx="40" formatCode="0.0">
                  <c:v>92.7</c:v>
                </c:pt>
                <c:pt idx="41" formatCode="0.0">
                  <c:v>92.1</c:v>
                </c:pt>
                <c:pt idx="42" formatCode="0.0">
                  <c:v>91.6</c:v>
                </c:pt>
                <c:pt idx="43" formatCode="0.0">
                  <c:v>92.2</c:v>
                </c:pt>
                <c:pt idx="44" formatCode="0.0">
                  <c:v>91.5</c:v>
                </c:pt>
                <c:pt idx="45" formatCode="0.0">
                  <c:v>91.7</c:v>
                </c:pt>
                <c:pt idx="46" formatCode="0.0">
                  <c:v>91.8</c:v>
                </c:pt>
                <c:pt idx="47" formatCode="0.0">
                  <c:v>91.7</c:v>
                </c:pt>
                <c:pt idx="48" formatCode="0.0">
                  <c:v>91.4</c:v>
                </c:pt>
                <c:pt idx="49" formatCode="0.0">
                  <c:v>91.6</c:v>
                </c:pt>
                <c:pt idx="50" formatCode="0.0">
                  <c:v>92</c:v>
                </c:pt>
                <c:pt idx="51" formatCode="0.0">
                  <c:v>91.2</c:v>
                </c:pt>
                <c:pt idx="52" formatCode="0.0">
                  <c:v>92.1</c:v>
                </c:pt>
                <c:pt idx="53" formatCode="0.0">
                  <c:v>92.3</c:v>
                </c:pt>
                <c:pt idx="54" formatCode="0.0">
                  <c:v>92.1</c:v>
                </c:pt>
                <c:pt idx="55" formatCode="0.0">
                  <c:v>91.9</c:v>
                </c:pt>
                <c:pt idx="56" formatCode="0.0">
                  <c:v>92.6</c:v>
                </c:pt>
                <c:pt idx="57" formatCode="0.0">
                  <c:v>92.3</c:v>
                </c:pt>
                <c:pt idx="58" formatCode="0.0">
                  <c:v>92.2</c:v>
                </c:pt>
                <c:pt idx="59" formatCode="0.0">
                  <c:v>92.3</c:v>
                </c:pt>
                <c:pt idx="60" formatCode="0.0">
                  <c:v>92.2</c:v>
                </c:pt>
                <c:pt idx="61" formatCode="0.0">
                  <c:v>92.2</c:v>
                </c:pt>
                <c:pt idx="62" formatCode="0.0">
                  <c:v>92.3</c:v>
                </c:pt>
                <c:pt idx="63" formatCode="0.0">
                  <c:v>91.8</c:v>
                </c:pt>
                <c:pt idx="64" formatCode="0.0">
                  <c:v>91.7</c:v>
                </c:pt>
                <c:pt idx="65" formatCode="0.0">
                  <c:v>92.3</c:v>
                </c:pt>
                <c:pt idx="66" formatCode="0.0">
                  <c:v>91.4</c:v>
                </c:pt>
                <c:pt idx="67" formatCode="0.0">
                  <c:v>91.7</c:v>
                </c:pt>
                <c:pt idx="68" formatCode="0.0">
                  <c:v>91.8</c:v>
                </c:pt>
                <c:pt idx="69" formatCode="0.0">
                  <c:v>91.7</c:v>
                </c:pt>
                <c:pt idx="70" formatCode="0.0">
                  <c:v>92.1</c:v>
                </c:pt>
                <c:pt idx="71" formatCode="0.0">
                  <c:v>92.6</c:v>
                </c:pt>
                <c:pt idx="72" formatCode="0.0">
                  <c:v>92.5</c:v>
                </c:pt>
                <c:pt idx="73" formatCode="0.0">
                  <c:v>92.6</c:v>
                </c:pt>
                <c:pt idx="74" formatCode="0.0">
                  <c:v>92.6</c:v>
                </c:pt>
                <c:pt idx="75" formatCode="0.0">
                  <c:v>92.7</c:v>
                </c:pt>
                <c:pt idx="76" formatCode="0.0">
                  <c:v>92.6</c:v>
                </c:pt>
                <c:pt idx="77" formatCode="0.0">
                  <c:v>92.9</c:v>
                </c:pt>
                <c:pt idx="78" formatCode="0.0">
                  <c:v>92.7</c:v>
                </c:pt>
                <c:pt idx="79" formatCode="0.0">
                  <c:v>92.9</c:v>
                </c:pt>
                <c:pt idx="80" formatCode="0.0">
                  <c:v>92.5</c:v>
                </c:pt>
                <c:pt idx="81" formatCode="0.0">
                  <c:v>92.5</c:v>
                </c:pt>
                <c:pt idx="82" formatCode="0.0">
                  <c:v>92.5</c:v>
                </c:pt>
                <c:pt idx="83" formatCode="0.0">
                  <c:v>91.7</c:v>
                </c:pt>
                <c:pt idx="84" formatCode="0.0">
                  <c:v>91.5</c:v>
                </c:pt>
                <c:pt idx="85" formatCode="0.0">
                  <c:v>91.9</c:v>
                </c:pt>
                <c:pt idx="86" formatCode="0.0">
                  <c:v>92.2</c:v>
                </c:pt>
                <c:pt idx="87" formatCode="0.0">
                  <c:v>92.4</c:v>
                </c:pt>
                <c:pt idx="88" formatCode="0.0">
                  <c:v>92.2</c:v>
                </c:pt>
                <c:pt idx="89" formatCode="0.0">
                  <c:v>92.6</c:v>
                </c:pt>
                <c:pt idx="90" formatCode="0.0">
                  <c:v>92.1</c:v>
                </c:pt>
                <c:pt idx="91" formatCode="0.0">
                  <c:v>92.1</c:v>
                </c:pt>
                <c:pt idx="92" formatCode="0.0">
                  <c:v>91.5</c:v>
                </c:pt>
                <c:pt idx="93" formatCode="0.0">
                  <c:v>92.2</c:v>
                </c:pt>
                <c:pt idx="94" formatCode="0.0">
                  <c:v>92.5</c:v>
                </c:pt>
                <c:pt idx="95" formatCode="0.0">
                  <c:v>92.5</c:v>
                </c:pt>
                <c:pt idx="96" formatCode="0.0">
                  <c:v>92.5</c:v>
                </c:pt>
                <c:pt idx="97" formatCode="0.0">
                  <c:v>91.7</c:v>
                </c:pt>
                <c:pt idx="98" formatCode="0.0">
                  <c:v>92.2</c:v>
                </c:pt>
                <c:pt idx="99" formatCode="0.0">
                  <c:v>92.3</c:v>
                </c:pt>
                <c:pt idx="100" formatCode="0.0">
                  <c:v>92.3</c:v>
                </c:pt>
                <c:pt idx="101" formatCode="0.0">
                  <c:v>92.6</c:v>
                </c:pt>
                <c:pt idx="102" formatCode="0.0">
                  <c:v>92.5</c:v>
                </c:pt>
                <c:pt idx="103" formatCode="0.0">
                  <c:v>92.7</c:v>
                </c:pt>
                <c:pt idx="104" formatCode="0.0">
                  <c:v>92.8</c:v>
                </c:pt>
                <c:pt idx="105" formatCode="0.0">
                  <c:v>92.5</c:v>
                </c:pt>
                <c:pt idx="106" formatCode="0.0">
                  <c:v>92.4</c:v>
                </c:pt>
                <c:pt idx="107" formatCode="0.0">
                  <c:v>93.1</c:v>
                </c:pt>
                <c:pt idx="108" formatCode="0.0">
                  <c:v>92.2</c:v>
                </c:pt>
                <c:pt idx="109" formatCode="0.0">
                  <c:v>92</c:v>
                </c:pt>
                <c:pt idx="110" formatCode="0.0">
                  <c:v>92.3</c:v>
                </c:pt>
                <c:pt idx="111" formatCode="0.0">
                  <c:v>92</c:v>
                </c:pt>
                <c:pt idx="112" formatCode="0.0">
                  <c:v>92</c:v>
                </c:pt>
                <c:pt idx="113" formatCode="0.0">
                  <c:v>92.1</c:v>
                </c:pt>
                <c:pt idx="114" formatCode="0.0">
                  <c:v>92.3</c:v>
                </c:pt>
                <c:pt idx="115" formatCode="0.0">
                  <c:v>92.1</c:v>
                </c:pt>
                <c:pt idx="116" formatCode="0.0">
                  <c:v>92.5</c:v>
                </c:pt>
                <c:pt idx="117" formatCode="0.0">
                  <c:v>92.3</c:v>
                </c:pt>
                <c:pt idx="118" formatCode="0.0">
                  <c:v>91.6</c:v>
                </c:pt>
                <c:pt idx="119" formatCode="0.0">
                  <c:v>90.8</c:v>
                </c:pt>
                <c:pt idx="120" formatCode="0.0">
                  <c:v>90.6</c:v>
                </c:pt>
                <c:pt idx="121" formatCode="0.0">
                  <c:v>89.2</c:v>
                </c:pt>
                <c:pt idx="122" formatCode="0.0">
                  <c:v>89.6</c:v>
                </c:pt>
                <c:pt idx="123" formatCode="0.0">
                  <c:v>89.4</c:v>
                </c:pt>
                <c:pt idx="124" formatCode="0.0">
                  <c:v>89.3</c:v>
                </c:pt>
                <c:pt idx="125" formatCode="0.0">
                  <c:v>88.9</c:v>
                </c:pt>
                <c:pt idx="126" formatCode="0.0">
                  <c:v>89.5</c:v>
                </c:pt>
                <c:pt idx="127" formatCode="0.0">
                  <c:v>89.3</c:v>
                </c:pt>
                <c:pt idx="128" formatCode="0.0">
                  <c:v>89.4</c:v>
                </c:pt>
                <c:pt idx="129" formatCode="0.0">
                  <c:v>89.8</c:v>
                </c:pt>
                <c:pt idx="130" formatCode="0.0">
                  <c:v>89.8</c:v>
                </c:pt>
                <c:pt idx="131" formatCode="0.0">
                  <c:v>89.9</c:v>
                </c:pt>
                <c:pt idx="132" formatCode="0.0">
                  <c:v>88.7</c:v>
                </c:pt>
                <c:pt idx="133" formatCode="0.0">
                  <c:v>88.7</c:v>
                </c:pt>
                <c:pt idx="134" formatCode="0.0">
                  <c:v>88.4</c:v>
                </c:pt>
                <c:pt idx="135" formatCode="0.0">
                  <c:v>88.7</c:v>
                </c:pt>
                <c:pt idx="136" formatCode="0.0">
                  <c:v>87</c:v>
                </c:pt>
                <c:pt idx="137" formatCode="0.0">
                  <c:v>86.6</c:v>
                </c:pt>
                <c:pt idx="138" formatCode="0.0">
                  <c:v>86.5</c:v>
                </c:pt>
                <c:pt idx="139" formatCode="0.0">
                  <c:v>85.8</c:v>
                </c:pt>
                <c:pt idx="140" formatCode="0.0">
                  <c:v>85.5</c:v>
                </c:pt>
                <c:pt idx="141" formatCode="0.0">
                  <c:v>85.6</c:v>
                </c:pt>
                <c:pt idx="142" formatCode="0.0">
                  <c:v>86</c:v>
                </c:pt>
                <c:pt idx="143" formatCode="0.0">
                  <c:v>86.4</c:v>
                </c:pt>
                <c:pt idx="144" formatCode="0.0">
                  <c:v>86.5</c:v>
                </c:pt>
                <c:pt idx="145" formatCode="0.0">
                  <c:v>86.7</c:v>
                </c:pt>
                <c:pt idx="146" formatCode="0.0">
                  <c:v>86.3</c:v>
                </c:pt>
                <c:pt idx="147" formatCode="0.0">
                  <c:v>86.6</c:v>
                </c:pt>
                <c:pt idx="148" formatCode="0.0">
                  <c:v>86.8</c:v>
                </c:pt>
                <c:pt idx="149" formatCode="0.0">
                  <c:v>87</c:v>
                </c:pt>
                <c:pt idx="150" formatCode="0.0">
                  <c:v>87.2</c:v>
                </c:pt>
                <c:pt idx="151" formatCode="0.0">
                  <c:v>87.1</c:v>
                </c:pt>
                <c:pt idx="152" formatCode="0.0">
                  <c:v>86.7</c:v>
                </c:pt>
                <c:pt idx="153" formatCode="0.0">
                  <c:v>86.6</c:v>
                </c:pt>
                <c:pt idx="154" formatCode="0.0">
                  <c:v>87.1</c:v>
                </c:pt>
                <c:pt idx="155" formatCode="0.0">
                  <c:v>86.9</c:v>
                </c:pt>
                <c:pt idx="156" formatCode="0.0">
                  <c:v>86.9</c:v>
                </c:pt>
                <c:pt idx="157" formatCode="0.0">
                  <c:v>86.1</c:v>
                </c:pt>
                <c:pt idx="158" formatCode="0.0">
                  <c:v>86</c:v>
                </c:pt>
                <c:pt idx="159" formatCode="0.0">
                  <c:v>86.1</c:v>
                </c:pt>
                <c:pt idx="160" formatCode="0.0">
                  <c:v>86.2</c:v>
                </c:pt>
                <c:pt idx="161" formatCode="0.0">
                  <c:v>86.2</c:v>
                </c:pt>
                <c:pt idx="162" formatCode="0.0">
                  <c:v>86.2</c:v>
                </c:pt>
                <c:pt idx="163" formatCode="0.0">
                  <c:v>86.8</c:v>
                </c:pt>
                <c:pt idx="164" formatCode="0.0">
                  <c:v>86.8</c:v>
                </c:pt>
                <c:pt idx="165" formatCode="0.0">
                  <c:v>87</c:v>
                </c:pt>
                <c:pt idx="166" formatCode="0.0">
                  <c:v>87</c:v>
                </c:pt>
                <c:pt idx="167" formatCode="0.0">
                  <c:v>86.9</c:v>
                </c:pt>
                <c:pt idx="168" formatCode="0.0">
                  <c:v>86.7</c:v>
                </c:pt>
                <c:pt idx="169" formatCode="0.0">
                  <c:v>86.9</c:v>
                </c:pt>
                <c:pt idx="170" formatCode="0.0">
                  <c:v>87.3</c:v>
                </c:pt>
                <c:pt idx="171" formatCode="0.0">
                  <c:v>87.5</c:v>
                </c:pt>
                <c:pt idx="172" formatCode="0.0">
                  <c:v>87.5</c:v>
                </c:pt>
                <c:pt idx="173" formatCode="0.0">
                  <c:v>87.3</c:v>
                </c:pt>
                <c:pt idx="174" formatCode="0.0">
                  <c:v>86.5</c:v>
                </c:pt>
                <c:pt idx="175" formatCode="0.0">
                  <c:v>86.1</c:v>
                </c:pt>
                <c:pt idx="176" formatCode="0.0">
                  <c:v>86.4</c:v>
                </c:pt>
                <c:pt idx="177" formatCode="0.0">
                  <c:v>86.9</c:v>
                </c:pt>
                <c:pt idx="178" formatCode="0.0">
                  <c:v>86.8</c:v>
                </c:pt>
                <c:pt idx="179" formatCode="0.0">
                  <c:v>86.8</c:v>
                </c:pt>
                <c:pt idx="180" formatCode="0.0">
                  <c:v>87</c:v>
                </c:pt>
                <c:pt idx="181" formatCode="0.0">
                  <c:v>86.9</c:v>
                </c:pt>
                <c:pt idx="182" formatCode="0.0">
                  <c:v>87.3</c:v>
                </c:pt>
                <c:pt idx="183" formatCode="0.0">
                  <c:v>87.3</c:v>
                </c:pt>
                <c:pt idx="184" formatCode="0.0">
                  <c:v>87.6</c:v>
                </c:pt>
                <c:pt idx="185" formatCode="0.0">
                  <c:v>87.6</c:v>
                </c:pt>
                <c:pt idx="186" formatCode="0.0">
                  <c:v>87.6</c:v>
                </c:pt>
                <c:pt idx="187" formatCode="0.0">
                  <c:v>87.4</c:v>
                </c:pt>
                <c:pt idx="188" formatCode="0.0">
                  <c:v>86.5</c:v>
                </c:pt>
                <c:pt idx="189" formatCode="0.0">
                  <c:v>86.6</c:v>
                </c:pt>
                <c:pt idx="190" formatCode="0.0">
                  <c:v>86.8</c:v>
                </c:pt>
                <c:pt idx="191" formatCode="0.0">
                  <c:v>86.7</c:v>
                </c:pt>
                <c:pt idx="192" formatCode="0.0">
                  <c:v>87.2</c:v>
                </c:pt>
                <c:pt idx="193" formatCode="0.0">
                  <c:v>87.2</c:v>
                </c:pt>
                <c:pt idx="194" formatCode="0.0">
                  <c:v>87.3</c:v>
                </c:pt>
                <c:pt idx="195" formatCode="0.0">
                  <c:v>87.1</c:v>
                </c:pt>
                <c:pt idx="196" formatCode="0.0">
                  <c:v>87.4</c:v>
                </c:pt>
                <c:pt idx="197" formatCode="0.0">
                  <c:v>87.3</c:v>
                </c:pt>
                <c:pt idx="198" formatCode="0.0">
                  <c:v>88</c:v>
                </c:pt>
                <c:pt idx="199" formatCode="0.0">
                  <c:v>88.1</c:v>
                </c:pt>
                <c:pt idx="200" formatCode="0.0">
                  <c:v>87.9</c:v>
                </c:pt>
                <c:pt idx="201" formatCode="0.0">
                  <c:v>87.7</c:v>
                </c:pt>
                <c:pt idx="202" formatCode="0.0">
                  <c:v>87</c:v>
                </c:pt>
                <c:pt idx="203" formatCode="0.0">
                  <c:v>87.3</c:v>
                </c:pt>
                <c:pt idx="204" formatCode="0.0">
                  <c:v>87.7</c:v>
                </c:pt>
                <c:pt idx="205" formatCode="0.0">
                  <c:v>87.7</c:v>
                </c:pt>
                <c:pt idx="206" formatCode="0.0">
                  <c:v>87.8</c:v>
                </c:pt>
                <c:pt idx="207" formatCode="0.0">
                  <c:v>87.9</c:v>
                </c:pt>
                <c:pt idx="208" formatCode="0.0">
                  <c:v>87.5</c:v>
                </c:pt>
                <c:pt idx="209" formatCode="0.0">
                  <c:v>87.3</c:v>
                </c:pt>
                <c:pt idx="210" formatCode="0.0">
                  <c:v>86.9</c:v>
                </c:pt>
                <c:pt idx="211" formatCode="0.0">
                  <c:v>87.2</c:v>
                </c:pt>
                <c:pt idx="212" formatCode="0.0">
                  <c:v>86.9</c:v>
                </c:pt>
                <c:pt idx="213" formatCode="0.0">
                  <c:v>87.2</c:v>
                </c:pt>
                <c:pt idx="214" formatCode="0.0">
                  <c:v>87.1</c:v>
                </c:pt>
                <c:pt idx="215" formatCode="0.0">
                  <c:v>87.4</c:v>
                </c:pt>
                <c:pt idx="216" formatCode="0.0">
                  <c:v>87.1</c:v>
                </c:pt>
                <c:pt idx="217" formatCode="0.0">
                  <c:v>86.9</c:v>
                </c:pt>
                <c:pt idx="218" formatCode="0.0">
                  <c:v>87.5</c:v>
                </c:pt>
                <c:pt idx="219" formatCode="0.0">
                  <c:v>87.9</c:v>
                </c:pt>
                <c:pt idx="220" formatCode="0.0">
                  <c:v>88.2</c:v>
                </c:pt>
                <c:pt idx="221" formatCode="0.0">
                  <c:v>88.4</c:v>
                </c:pt>
                <c:pt idx="222" formatCode="0.0">
                  <c:v>88.3</c:v>
                </c:pt>
                <c:pt idx="223" formatCode="0.0">
                  <c:v>87</c:v>
                </c:pt>
                <c:pt idx="224" formatCode="0.0">
                  <c:v>87.3</c:v>
                </c:pt>
                <c:pt idx="225" formatCode="0.0">
                  <c:v>87.5</c:v>
                </c:pt>
                <c:pt idx="226" formatCode="0.0">
                  <c:v>87.6</c:v>
                </c:pt>
                <c:pt idx="227" formatCode="0.0">
                  <c:v>87.5</c:v>
                </c:pt>
                <c:pt idx="228" formatCode="0.0">
                  <c:v>87.5</c:v>
                </c:pt>
                <c:pt idx="229" formatCode="0.0">
                  <c:v>87.6</c:v>
                </c:pt>
                <c:pt idx="230" formatCode="0.0">
                  <c:v>87.1</c:v>
                </c:pt>
                <c:pt idx="231" formatCode="0.0">
                  <c:v>87.1</c:v>
                </c:pt>
                <c:pt idx="232" formatCode="0.0">
                  <c:v>87.4</c:v>
                </c:pt>
                <c:pt idx="233" formatCode="0.0">
                  <c:v>87.4</c:v>
                </c:pt>
                <c:pt idx="234" formatCode="0.0">
                  <c:v>86.9</c:v>
                </c:pt>
                <c:pt idx="235" formatCode="0.0">
                  <c:v>85.9</c:v>
                </c:pt>
                <c:pt idx="236" formatCode="0.0">
                  <c:v>85.8</c:v>
                </c:pt>
                <c:pt idx="237" formatCode="0.0">
                  <c:v>85.5</c:v>
                </c:pt>
                <c:pt idx="238" formatCode="0.0">
                  <c:v>85.1</c:v>
                </c:pt>
                <c:pt idx="239" formatCode="0.0">
                  <c:v>85.2</c:v>
                </c:pt>
                <c:pt idx="240" formatCode="0.0">
                  <c:v>85.5</c:v>
                </c:pt>
                <c:pt idx="241" formatCode="0.0">
                  <c:v>85.2</c:v>
                </c:pt>
                <c:pt idx="242" formatCode="0.0">
                  <c:v>85.8</c:v>
                </c:pt>
                <c:pt idx="243" formatCode="0.0">
                  <c:v>86</c:v>
                </c:pt>
                <c:pt idx="244" formatCode="0.0">
                  <c:v>86.1</c:v>
                </c:pt>
                <c:pt idx="245" formatCode="0.0">
                  <c:v>86.9</c:v>
                </c:pt>
                <c:pt idx="246" formatCode="0.0">
                  <c:v>87</c:v>
                </c:pt>
                <c:pt idx="247" formatCode="0.0">
                  <c:v>87.1</c:v>
                </c:pt>
                <c:pt idx="248" formatCode="0.0">
                  <c:v>88</c:v>
                </c:pt>
                <c:pt idx="249" formatCode="0.0">
                  <c:v>87.8</c:v>
                </c:pt>
                <c:pt idx="250" formatCode="0.0">
                  <c:v>87.8</c:v>
                </c:pt>
                <c:pt idx="251" formatCode="0.0">
                  <c:v>87.6</c:v>
                </c:pt>
                <c:pt idx="252" formatCode="0.0">
                  <c:v>88.6</c:v>
                </c:pt>
                <c:pt idx="253" formatCode="0.0">
                  <c:v>88.5</c:v>
                </c:pt>
                <c:pt idx="254" formatCode="0.0">
                  <c:v>88.1</c:v>
                </c:pt>
                <c:pt idx="255" formatCode="0.0">
                  <c:v>87.9</c:v>
                </c:pt>
                <c:pt idx="256" formatCode="0.0">
                  <c:v>87.4</c:v>
                </c:pt>
                <c:pt idx="257" formatCode="0.0">
                  <c:v>87.3</c:v>
                </c:pt>
                <c:pt idx="258" formatCode="0.0">
                  <c:v>86.1</c:v>
                </c:pt>
                <c:pt idx="259" formatCode="0.0">
                  <c:v>85.5</c:v>
                </c:pt>
                <c:pt idx="260" formatCode="0.0">
                  <c:v>86.9</c:v>
                </c:pt>
                <c:pt idx="261" formatCode="0.0">
                  <c:v>87.2</c:v>
                </c:pt>
                <c:pt idx="262" formatCode="0.0">
                  <c:v>86.5</c:v>
                </c:pt>
                <c:pt idx="263" formatCode="0.0">
                  <c:v>86.6</c:v>
                </c:pt>
                <c:pt idx="264" formatCode="0.0">
                  <c:v>86.6</c:v>
                </c:pt>
                <c:pt idx="265" formatCode="0.0">
                  <c:v>86.1</c:v>
                </c:pt>
                <c:pt idx="266" formatCode="0.0">
                  <c:v>84.5</c:v>
                </c:pt>
                <c:pt idx="267" formatCode="0.0">
                  <c:v>85.9</c:v>
                </c:pt>
                <c:pt idx="268" formatCode="0.0">
                  <c:v>86</c:v>
                </c:pt>
                <c:pt idx="269" formatCode="0.0">
                  <c:v>86.8</c:v>
                </c:pt>
                <c:pt idx="270" formatCode="0.0">
                  <c:v>86.8</c:v>
                </c:pt>
                <c:pt idx="271" formatCode="0.0">
                  <c:v>86.9</c:v>
                </c:pt>
                <c:pt idx="272" formatCode="0.0">
                  <c:v>87.5</c:v>
                </c:pt>
                <c:pt idx="273" formatCode="0.0">
                  <c:v>87.8</c:v>
                </c:pt>
                <c:pt idx="274" formatCode="0.0">
                  <c:v>87</c:v>
                </c:pt>
                <c:pt idx="275" formatCode="0.0">
                  <c:v>87.3</c:v>
                </c:pt>
                <c:pt idx="276" formatCode="0.0">
                  <c:v>87</c:v>
                </c:pt>
                <c:pt idx="277" formatCode="0.0">
                  <c:v>87.1</c:v>
                </c:pt>
                <c:pt idx="278" formatCode="0.0">
                  <c:v>87.2</c:v>
                </c:pt>
                <c:pt idx="279" formatCode="0.0">
                  <c:v>85.3</c:v>
                </c:pt>
                <c:pt idx="280" formatCode="0.0">
                  <c:v>85.5</c:v>
                </c:pt>
                <c:pt idx="281" formatCode="0.0">
                  <c:v>84.9</c:v>
                </c:pt>
                <c:pt idx="282" formatCode="0.0">
                  <c:v>85.3</c:v>
                </c:pt>
                <c:pt idx="283" formatCode="0.0">
                  <c:v>83.6</c:v>
                </c:pt>
                <c:pt idx="284" formatCode="0.0">
                  <c:v>84</c:v>
                </c:pt>
                <c:pt idx="285" formatCode="0.0">
                  <c:v>85.1</c:v>
                </c:pt>
                <c:pt idx="286" formatCode="0.0">
                  <c:v>86.4</c:v>
                </c:pt>
                <c:pt idx="287" formatCode="0.0">
                  <c:v>88</c:v>
                </c:pt>
                <c:pt idx="288" formatCode="0.0">
                  <c:v>88.3</c:v>
                </c:pt>
                <c:pt idx="289" formatCode="0.0">
                  <c:v>88.7</c:v>
                </c:pt>
                <c:pt idx="290" formatCode="0.0">
                  <c:v>88.8</c:v>
                </c:pt>
                <c:pt idx="291" formatCode="0.0">
                  <c:v>88.6</c:v>
                </c:pt>
                <c:pt idx="292" formatCode="0.0">
                  <c:v>88.7</c:v>
                </c:pt>
                <c:pt idx="293" formatCode="0.0">
                  <c:v>88.7</c:v>
                </c:pt>
                <c:pt idx="294" formatCode="0.0">
                  <c:v>89.1</c:v>
                </c:pt>
                <c:pt idx="295" formatCode="0.0">
                  <c:v>89.4</c:v>
                </c:pt>
                <c:pt idx="296" formatCode="0.0">
                  <c:v>88.7</c:v>
                </c:pt>
                <c:pt idx="297" formatCode="0.0">
                  <c:v>88.7</c:v>
                </c:pt>
                <c:pt idx="298" formatCode="0.0">
                  <c:v>88.4</c:v>
                </c:pt>
                <c:pt idx="299" formatCode="0.0">
                  <c:v>88</c:v>
                </c:pt>
                <c:pt idx="300" formatCode="0.0">
                  <c:v>86.2</c:v>
                </c:pt>
                <c:pt idx="301" formatCode="0.0">
                  <c:v>85.8</c:v>
                </c:pt>
                <c:pt idx="302" formatCode="0.0">
                  <c:v>86.7</c:v>
                </c:pt>
                <c:pt idx="303" formatCode="0.0">
                  <c:v>88</c:v>
                </c:pt>
                <c:pt idx="304" formatCode="0.0">
                  <c:v>88.7</c:v>
                </c:pt>
                <c:pt idx="305" formatCode="0.0">
                  <c:v>89.3</c:v>
                </c:pt>
                <c:pt idx="306" formatCode="0.0">
                  <c:v>89.9</c:v>
                </c:pt>
                <c:pt idx="307" formatCode="0.0">
                  <c:v>89.7</c:v>
                </c:pt>
                <c:pt idx="308" formatCode="0.0">
                  <c:v>89.4</c:v>
                </c:pt>
                <c:pt idx="309" formatCode="0.0">
                  <c:v>88.8</c:v>
                </c:pt>
                <c:pt idx="310" formatCode="0.0">
                  <c:v>88.5</c:v>
                </c:pt>
                <c:pt idx="311" formatCode="0.0">
                  <c:v>87.4</c:v>
                </c:pt>
                <c:pt idx="312" formatCode="0.0">
                  <c:v>87.5</c:v>
                </c:pt>
                <c:pt idx="313" formatCode="0.0">
                  <c:v>87.8</c:v>
                </c:pt>
                <c:pt idx="314" formatCode="0.0">
                  <c:v>86.3</c:v>
                </c:pt>
                <c:pt idx="315" formatCode="0.0">
                  <c:v>87.3</c:v>
                </c:pt>
                <c:pt idx="316" formatCode="0.0">
                  <c:v>89.1</c:v>
                </c:pt>
                <c:pt idx="317" formatCode="0.0">
                  <c:v>89.5</c:v>
                </c:pt>
                <c:pt idx="318" formatCode="0.0">
                  <c:v>89.5</c:v>
                </c:pt>
                <c:pt idx="319" formatCode="0.0">
                  <c:v>89.3</c:v>
                </c:pt>
                <c:pt idx="320" formatCode="0.0">
                  <c:v>89.6</c:v>
                </c:pt>
                <c:pt idx="321" formatCode="0.0">
                  <c:v>89.7</c:v>
                </c:pt>
                <c:pt idx="322" formatCode="0.0">
                  <c:v>91.3</c:v>
                </c:pt>
                <c:pt idx="323" formatCode="0.0">
                  <c:v>91.6</c:v>
                </c:pt>
                <c:pt idx="324" formatCode="0.0">
                  <c:v>90.9</c:v>
                </c:pt>
                <c:pt idx="325" formatCode="0.0">
                  <c:v>91.7</c:v>
                </c:pt>
                <c:pt idx="326" formatCode="0.0">
                  <c:v>91.6</c:v>
                </c:pt>
                <c:pt idx="327" formatCode="0.0">
                  <c:v>91.8</c:v>
                </c:pt>
                <c:pt idx="328" formatCode="0.0">
                  <c:v>91.7</c:v>
                </c:pt>
                <c:pt idx="329" formatCode="0.0">
                  <c:v>91</c:v>
                </c:pt>
                <c:pt idx="330" formatCode="0.0">
                  <c:v>90.5</c:v>
                </c:pt>
                <c:pt idx="331" formatCode="0.0">
                  <c:v>90.4</c:v>
                </c:pt>
                <c:pt idx="332" formatCode="0.0">
                  <c:v>90.7</c:v>
                </c:pt>
                <c:pt idx="333" formatCode="0.0">
                  <c:v>90.7</c:v>
                </c:pt>
                <c:pt idx="334" formatCode="0.0">
                  <c:v>91.5</c:v>
                </c:pt>
                <c:pt idx="335" formatCode="0.0">
                  <c:v>89.9</c:v>
                </c:pt>
                <c:pt idx="336" formatCode="0.0">
                  <c:v>90.8</c:v>
                </c:pt>
                <c:pt idx="337" formatCode="0.0">
                  <c:v>89.7</c:v>
                </c:pt>
                <c:pt idx="338" formatCode="0.0">
                  <c:v>89.4</c:v>
                </c:pt>
                <c:pt idx="339" formatCode="0.0">
                  <c:v>89.9</c:v>
                </c:pt>
                <c:pt idx="340" formatCode="0.0">
                  <c:v>89.9</c:v>
                </c:pt>
                <c:pt idx="341" formatCode="0.0">
                  <c:v>89.9</c:v>
                </c:pt>
                <c:pt idx="342" formatCode="0.0">
                  <c:v>89.8</c:v>
                </c:pt>
                <c:pt idx="343" formatCode="0.0">
                  <c:v>89.8</c:v>
                </c:pt>
                <c:pt idx="344" formatCode="0.0">
                  <c:v>90.1</c:v>
                </c:pt>
                <c:pt idx="345" formatCode="0.0">
                  <c:v>90.2</c:v>
                </c:pt>
                <c:pt idx="346" formatCode="0.0">
                  <c:v>89.9</c:v>
                </c:pt>
                <c:pt idx="347" formatCode="0.0">
                  <c:v>89.9</c:v>
                </c:pt>
                <c:pt idx="348" formatCode="0.0">
                  <c:v>89.7</c:v>
                </c:pt>
                <c:pt idx="349" formatCode="0.0">
                  <c:v>89.5</c:v>
                </c:pt>
                <c:pt idx="350" formatCode="0.0">
                  <c:v>89.7</c:v>
                </c:pt>
                <c:pt idx="351" formatCode="0.0">
                  <c:v>89.8</c:v>
                </c:pt>
                <c:pt idx="352" formatCode="0.0">
                  <c:v>90</c:v>
                </c:pt>
                <c:pt idx="353" formatCode="0.0">
                  <c:v>90.1</c:v>
                </c:pt>
                <c:pt idx="354" formatCode="0.0">
                  <c:v>90</c:v>
                </c:pt>
                <c:pt idx="355" formatCode="0.0">
                  <c:v>90.1</c:v>
                </c:pt>
                <c:pt idx="356" formatCode="0.0">
                  <c:v>90.9</c:v>
                </c:pt>
                <c:pt idx="357" formatCode="0.0">
                  <c:v>91.6</c:v>
                </c:pt>
                <c:pt idx="358" formatCode="0.0">
                  <c:v>91.5</c:v>
                </c:pt>
                <c:pt idx="359" formatCode="0.0">
                  <c:v>91.2</c:v>
                </c:pt>
                <c:pt idx="360" formatCode="0.0">
                  <c:v>90.3</c:v>
                </c:pt>
                <c:pt idx="361" formatCode="0.0">
                  <c:v>90.6</c:v>
                </c:pt>
                <c:pt idx="362" formatCode="0.0">
                  <c:v>91.1</c:v>
                </c:pt>
                <c:pt idx="363" formatCode="0.0">
                  <c:v>91</c:v>
                </c:pt>
                <c:pt idx="364" formatCode="0.0">
                  <c:v>90.4</c:v>
                </c:pt>
                <c:pt idx="365" formatCode="0.0">
                  <c:v>89.6</c:v>
                </c:pt>
              </c:numCache>
            </c:numRef>
          </c:val>
          <c:smooth val="0"/>
          <c:extLst>
            <c:ext xmlns:c16="http://schemas.microsoft.com/office/drawing/2014/chart" uri="{C3380CC4-5D6E-409C-BE32-E72D297353CC}">
              <c16:uniqueId val="{00000004-AC37-4BF1-8558-83FF6905FFB5}"/>
            </c:ext>
          </c:extLst>
        </c:ser>
        <c:ser>
          <c:idx val="0"/>
          <c:order val="5"/>
          <c:tx>
            <c:strRef>
              <c:f>Sheet1!$AG$4</c:f>
              <c:strCache>
                <c:ptCount val="1"/>
                <c:pt idx="0">
                  <c:v>2021</c:v>
                </c:pt>
              </c:strCache>
            </c:strRef>
          </c:tx>
          <c:spPr>
            <a:ln w="57150" cap="rnd">
              <a:solidFill>
                <a:schemeClr val="accent1"/>
              </a:solidFill>
              <a:round/>
            </a:ln>
            <a:effectLst/>
          </c:spPr>
          <c:marker>
            <c:symbol val="none"/>
          </c:marker>
          <c:cat>
            <c:numRef>
              <c:f>Sheet1!$AF$5:$AF$369</c:f>
              <c:numCache>
                <c:formatCode>d\-mmm\-yy</c:formatCode>
                <c:ptCount val="365"/>
                <c:pt idx="0">
                  <c:v>40909</c:v>
                </c:pt>
                <c:pt idx="1">
                  <c:v>40910</c:v>
                </c:pt>
                <c:pt idx="2">
                  <c:v>40911</c:v>
                </c:pt>
                <c:pt idx="3">
                  <c:v>40912</c:v>
                </c:pt>
                <c:pt idx="4">
                  <c:v>40913</c:v>
                </c:pt>
                <c:pt idx="5">
                  <c:v>40914</c:v>
                </c:pt>
                <c:pt idx="6">
                  <c:v>40915</c:v>
                </c:pt>
                <c:pt idx="7">
                  <c:v>40916</c:v>
                </c:pt>
                <c:pt idx="8">
                  <c:v>40917</c:v>
                </c:pt>
                <c:pt idx="9">
                  <c:v>40918</c:v>
                </c:pt>
                <c:pt idx="10">
                  <c:v>40919</c:v>
                </c:pt>
                <c:pt idx="11">
                  <c:v>40920</c:v>
                </c:pt>
                <c:pt idx="12">
                  <c:v>40921</c:v>
                </c:pt>
                <c:pt idx="13">
                  <c:v>40922</c:v>
                </c:pt>
                <c:pt idx="14">
                  <c:v>40923</c:v>
                </c:pt>
                <c:pt idx="15">
                  <c:v>40924</c:v>
                </c:pt>
                <c:pt idx="16">
                  <c:v>40925</c:v>
                </c:pt>
                <c:pt idx="17">
                  <c:v>40926</c:v>
                </c:pt>
                <c:pt idx="18">
                  <c:v>40927</c:v>
                </c:pt>
                <c:pt idx="19">
                  <c:v>40928</c:v>
                </c:pt>
                <c:pt idx="20">
                  <c:v>40929</c:v>
                </c:pt>
                <c:pt idx="21">
                  <c:v>40930</c:v>
                </c:pt>
                <c:pt idx="22">
                  <c:v>40931</c:v>
                </c:pt>
                <c:pt idx="23">
                  <c:v>40932</c:v>
                </c:pt>
                <c:pt idx="24">
                  <c:v>40933</c:v>
                </c:pt>
                <c:pt idx="25">
                  <c:v>40934</c:v>
                </c:pt>
                <c:pt idx="26">
                  <c:v>40935</c:v>
                </c:pt>
                <c:pt idx="27">
                  <c:v>40936</c:v>
                </c:pt>
                <c:pt idx="28">
                  <c:v>40937</c:v>
                </c:pt>
                <c:pt idx="29">
                  <c:v>40938</c:v>
                </c:pt>
                <c:pt idx="30">
                  <c:v>40939</c:v>
                </c:pt>
                <c:pt idx="31">
                  <c:v>40940</c:v>
                </c:pt>
                <c:pt idx="32">
                  <c:v>40941</c:v>
                </c:pt>
                <c:pt idx="33">
                  <c:v>40942</c:v>
                </c:pt>
                <c:pt idx="34">
                  <c:v>40943</c:v>
                </c:pt>
                <c:pt idx="35">
                  <c:v>40944</c:v>
                </c:pt>
                <c:pt idx="36">
                  <c:v>40945</c:v>
                </c:pt>
                <c:pt idx="37">
                  <c:v>40946</c:v>
                </c:pt>
                <c:pt idx="38">
                  <c:v>40947</c:v>
                </c:pt>
                <c:pt idx="39">
                  <c:v>40948</c:v>
                </c:pt>
                <c:pt idx="40">
                  <c:v>40949</c:v>
                </c:pt>
                <c:pt idx="41">
                  <c:v>40950</c:v>
                </c:pt>
                <c:pt idx="42">
                  <c:v>40951</c:v>
                </c:pt>
                <c:pt idx="43">
                  <c:v>40952</c:v>
                </c:pt>
                <c:pt idx="44">
                  <c:v>40953</c:v>
                </c:pt>
                <c:pt idx="45">
                  <c:v>40954</c:v>
                </c:pt>
                <c:pt idx="46">
                  <c:v>40955</c:v>
                </c:pt>
                <c:pt idx="47">
                  <c:v>40956</c:v>
                </c:pt>
                <c:pt idx="48">
                  <c:v>40957</c:v>
                </c:pt>
                <c:pt idx="49">
                  <c:v>40958</c:v>
                </c:pt>
                <c:pt idx="50">
                  <c:v>40959</c:v>
                </c:pt>
                <c:pt idx="51">
                  <c:v>40960</c:v>
                </c:pt>
                <c:pt idx="52">
                  <c:v>40961</c:v>
                </c:pt>
                <c:pt idx="53">
                  <c:v>40962</c:v>
                </c:pt>
                <c:pt idx="54">
                  <c:v>40963</c:v>
                </c:pt>
                <c:pt idx="55">
                  <c:v>40964</c:v>
                </c:pt>
                <c:pt idx="56">
                  <c:v>40965</c:v>
                </c:pt>
                <c:pt idx="57">
                  <c:v>40966</c:v>
                </c:pt>
                <c:pt idx="58">
                  <c:v>40967</c:v>
                </c:pt>
                <c:pt idx="59">
                  <c:v>40969</c:v>
                </c:pt>
                <c:pt idx="60">
                  <c:v>40970</c:v>
                </c:pt>
                <c:pt idx="61">
                  <c:v>40971</c:v>
                </c:pt>
                <c:pt idx="62">
                  <c:v>40972</c:v>
                </c:pt>
                <c:pt idx="63">
                  <c:v>40973</c:v>
                </c:pt>
                <c:pt idx="64">
                  <c:v>40974</c:v>
                </c:pt>
                <c:pt idx="65">
                  <c:v>40975</c:v>
                </c:pt>
                <c:pt idx="66">
                  <c:v>40976</c:v>
                </c:pt>
                <c:pt idx="67">
                  <c:v>40977</c:v>
                </c:pt>
                <c:pt idx="68">
                  <c:v>40978</c:v>
                </c:pt>
                <c:pt idx="69">
                  <c:v>40979</c:v>
                </c:pt>
                <c:pt idx="70">
                  <c:v>40980</c:v>
                </c:pt>
                <c:pt idx="71">
                  <c:v>40981</c:v>
                </c:pt>
                <c:pt idx="72">
                  <c:v>40982</c:v>
                </c:pt>
                <c:pt idx="73">
                  <c:v>40983</c:v>
                </c:pt>
                <c:pt idx="74">
                  <c:v>40984</c:v>
                </c:pt>
                <c:pt idx="75">
                  <c:v>40985</c:v>
                </c:pt>
                <c:pt idx="76">
                  <c:v>40986</c:v>
                </c:pt>
                <c:pt idx="77">
                  <c:v>40987</c:v>
                </c:pt>
                <c:pt idx="78">
                  <c:v>40988</c:v>
                </c:pt>
                <c:pt idx="79">
                  <c:v>40989</c:v>
                </c:pt>
                <c:pt idx="80">
                  <c:v>40990</c:v>
                </c:pt>
                <c:pt idx="81">
                  <c:v>40991</c:v>
                </c:pt>
                <c:pt idx="82">
                  <c:v>40992</c:v>
                </c:pt>
                <c:pt idx="83">
                  <c:v>40993</c:v>
                </c:pt>
                <c:pt idx="84">
                  <c:v>40994</c:v>
                </c:pt>
                <c:pt idx="85">
                  <c:v>40995</c:v>
                </c:pt>
                <c:pt idx="86">
                  <c:v>40996</c:v>
                </c:pt>
                <c:pt idx="87">
                  <c:v>40997</c:v>
                </c:pt>
                <c:pt idx="88">
                  <c:v>40998</c:v>
                </c:pt>
                <c:pt idx="89">
                  <c:v>40999</c:v>
                </c:pt>
                <c:pt idx="90">
                  <c:v>41000</c:v>
                </c:pt>
                <c:pt idx="91">
                  <c:v>41001</c:v>
                </c:pt>
                <c:pt idx="92">
                  <c:v>41002</c:v>
                </c:pt>
                <c:pt idx="93">
                  <c:v>41003</c:v>
                </c:pt>
                <c:pt idx="94">
                  <c:v>41004</c:v>
                </c:pt>
                <c:pt idx="95">
                  <c:v>41005</c:v>
                </c:pt>
                <c:pt idx="96">
                  <c:v>41006</c:v>
                </c:pt>
                <c:pt idx="97">
                  <c:v>41007</c:v>
                </c:pt>
                <c:pt idx="98">
                  <c:v>41008</c:v>
                </c:pt>
                <c:pt idx="99">
                  <c:v>41009</c:v>
                </c:pt>
                <c:pt idx="100">
                  <c:v>41010</c:v>
                </c:pt>
                <c:pt idx="101">
                  <c:v>41011</c:v>
                </c:pt>
                <c:pt idx="102">
                  <c:v>41012</c:v>
                </c:pt>
                <c:pt idx="103">
                  <c:v>41013</c:v>
                </c:pt>
                <c:pt idx="104">
                  <c:v>41014</c:v>
                </c:pt>
                <c:pt idx="105">
                  <c:v>41015</c:v>
                </c:pt>
                <c:pt idx="106">
                  <c:v>41016</c:v>
                </c:pt>
                <c:pt idx="107">
                  <c:v>41017</c:v>
                </c:pt>
                <c:pt idx="108">
                  <c:v>41018</c:v>
                </c:pt>
                <c:pt idx="109">
                  <c:v>41019</c:v>
                </c:pt>
                <c:pt idx="110">
                  <c:v>41020</c:v>
                </c:pt>
                <c:pt idx="111">
                  <c:v>41021</c:v>
                </c:pt>
                <c:pt idx="112">
                  <c:v>41022</c:v>
                </c:pt>
                <c:pt idx="113">
                  <c:v>41023</c:v>
                </c:pt>
                <c:pt idx="114">
                  <c:v>41024</c:v>
                </c:pt>
                <c:pt idx="115">
                  <c:v>41025</c:v>
                </c:pt>
                <c:pt idx="116">
                  <c:v>41026</c:v>
                </c:pt>
                <c:pt idx="117">
                  <c:v>41027</c:v>
                </c:pt>
                <c:pt idx="118">
                  <c:v>41028</c:v>
                </c:pt>
                <c:pt idx="119">
                  <c:v>41029</c:v>
                </c:pt>
                <c:pt idx="120">
                  <c:v>41030</c:v>
                </c:pt>
                <c:pt idx="121">
                  <c:v>41031</c:v>
                </c:pt>
                <c:pt idx="122">
                  <c:v>41032</c:v>
                </c:pt>
                <c:pt idx="123">
                  <c:v>41033</c:v>
                </c:pt>
                <c:pt idx="124">
                  <c:v>41034</c:v>
                </c:pt>
                <c:pt idx="125">
                  <c:v>41035</c:v>
                </c:pt>
                <c:pt idx="126">
                  <c:v>41036</c:v>
                </c:pt>
                <c:pt idx="127">
                  <c:v>41037</c:v>
                </c:pt>
                <c:pt idx="128">
                  <c:v>41038</c:v>
                </c:pt>
                <c:pt idx="129">
                  <c:v>41039</c:v>
                </c:pt>
                <c:pt idx="130">
                  <c:v>41040</c:v>
                </c:pt>
                <c:pt idx="131">
                  <c:v>41041</c:v>
                </c:pt>
                <c:pt idx="132">
                  <c:v>41042</c:v>
                </c:pt>
                <c:pt idx="133">
                  <c:v>41043</c:v>
                </c:pt>
                <c:pt idx="134">
                  <c:v>41044</c:v>
                </c:pt>
                <c:pt idx="135">
                  <c:v>41045</c:v>
                </c:pt>
                <c:pt idx="136">
                  <c:v>41046</c:v>
                </c:pt>
                <c:pt idx="137">
                  <c:v>41047</c:v>
                </c:pt>
                <c:pt idx="138">
                  <c:v>41048</c:v>
                </c:pt>
                <c:pt idx="139">
                  <c:v>41049</c:v>
                </c:pt>
                <c:pt idx="140">
                  <c:v>41050</c:v>
                </c:pt>
                <c:pt idx="141">
                  <c:v>41051</c:v>
                </c:pt>
                <c:pt idx="142">
                  <c:v>41052</c:v>
                </c:pt>
                <c:pt idx="143">
                  <c:v>41053</c:v>
                </c:pt>
                <c:pt idx="144">
                  <c:v>41054</c:v>
                </c:pt>
                <c:pt idx="145">
                  <c:v>41055</c:v>
                </c:pt>
                <c:pt idx="146">
                  <c:v>41056</c:v>
                </c:pt>
                <c:pt idx="147">
                  <c:v>41057</c:v>
                </c:pt>
                <c:pt idx="148">
                  <c:v>41058</c:v>
                </c:pt>
                <c:pt idx="149">
                  <c:v>41059</c:v>
                </c:pt>
                <c:pt idx="150">
                  <c:v>41060</c:v>
                </c:pt>
                <c:pt idx="151">
                  <c:v>41061</c:v>
                </c:pt>
                <c:pt idx="152">
                  <c:v>41062</c:v>
                </c:pt>
                <c:pt idx="153">
                  <c:v>41063</c:v>
                </c:pt>
                <c:pt idx="154">
                  <c:v>41064</c:v>
                </c:pt>
                <c:pt idx="155">
                  <c:v>41065</c:v>
                </c:pt>
                <c:pt idx="156">
                  <c:v>41066</c:v>
                </c:pt>
                <c:pt idx="157">
                  <c:v>41067</c:v>
                </c:pt>
                <c:pt idx="158">
                  <c:v>41068</c:v>
                </c:pt>
                <c:pt idx="159">
                  <c:v>41069</c:v>
                </c:pt>
                <c:pt idx="160">
                  <c:v>41070</c:v>
                </c:pt>
                <c:pt idx="161">
                  <c:v>41071</c:v>
                </c:pt>
                <c:pt idx="162">
                  <c:v>41072</c:v>
                </c:pt>
                <c:pt idx="163">
                  <c:v>41073</c:v>
                </c:pt>
                <c:pt idx="164">
                  <c:v>41074</c:v>
                </c:pt>
                <c:pt idx="165">
                  <c:v>41075</c:v>
                </c:pt>
                <c:pt idx="166">
                  <c:v>41076</c:v>
                </c:pt>
                <c:pt idx="167">
                  <c:v>41077</c:v>
                </c:pt>
                <c:pt idx="168">
                  <c:v>41078</c:v>
                </c:pt>
                <c:pt idx="169">
                  <c:v>41079</c:v>
                </c:pt>
                <c:pt idx="170">
                  <c:v>41080</c:v>
                </c:pt>
                <c:pt idx="171">
                  <c:v>41081</c:v>
                </c:pt>
                <c:pt idx="172">
                  <c:v>41082</c:v>
                </c:pt>
                <c:pt idx="173">
                  <c:v>41083</c:v>
                </c:pt>
                <c:pt idx="174">
                  <c:v>41084</c:v>
                </c:pt>
                <c:pt idx="175">
                  <c:v>41085</c:v>
                </c:pt>
                <c:pt idx="176">
                  <c:v>41086</c:v>
                </c:pt>
                <c:pt idx="177">
                  <c:v>41087</c:v>
                </c:pt>
                <c:pt idx="178">
                  <c:v>41088</c:v>
                </c:pt>
                <c:pt idx="179">
                  <c:v>41089</c:v>
                </c:pt>
                <c:pt idx="180">
                  <c:v>41090</c:v>
                </c:pt>
                <c:pt idx="181">
                  <c:v>41091</c:v>
                </c:pt>
                <c:pt idx="182">
                  <c:v>41092</c:v>
                </c:pt>
                <c:pt idx="183">
                  <c:v>41093</c:v>
                </c:pt>
                <c:pt idx="184">
                  <c:v>41094</c:v>
                </c:pt>
                <c:pt idx="185">
                  <c:v>41095</c:v>
                </c:pt>
                <c:pt idx="186">
                  <c:v>41096</c:v>
                </c:pt>
                <c:pt idx="187">
                  <c:v>41097</c:v>
                </c:pt>
                <c:pt idx="188">
                  <c:v>41098</c:v>
                </c:pt>
                <c:pt idx="189">
                  <c:v>41099</c:v>
                </c:pt>
                <c:pt idx="190">
                  <c:v>41100</c:v>
                </c:pt>
                <c:pt idx="191">
                  <c:v>41101</c:v>
                </c:pt>
                <c:pt idx="192">
                  <c:v>41102</c:v>
                </c:pt>
                <c:pt idx="193">
                  <c:v>41103</c:v>
                </c:pt>
                <c:pt idx="194">
                  <c:v>41104</c:v>
                </c:pt>
                <c:pt idx="195">
                  <c:v>41105</c:v>
                </c:pt>
                <c:pt idx="196">
                  <c:v>41106</c:v>
                </c:pt>
                <c:pt idx="197">
                  <c:v>41107</c:v>
                </c:pt>
                <c:pt idx="198">
                  <c:v>41108</c:v>
                </c:pt>
                <c:pt idx="199">
                  <c:v>41109</c:v>
                </c:pt>
                <c:pt idx="200">
                  <c:v>41110</c:v>
                </c:pt>
                <c:pt idx="201">
                  <c:v>41111</c:v>
                </c:pt>
                <c:pt idx="202">
                  <c:v>41112</c:v>
                </c:pt>
                <c:pt idx="203">
                  <c:v>41113</c:v>
                </c:pt>
                <c:pt idx="204">
                  <c:v>41114</c:v>
                </c:pt>
                <c:pt idx="205">
                  <c:v>41115</c:v>
                </c:pt>
                <c:pt idx="206">
                  <c:v>41116</c:v>
                </c:pt>
                <c:pt idx="207">
                  <c:v>41117</c:v>
                </c:pt>
                <c:pt idx="208">
                  <c:v>41118</c:v>
                </c:pt>
                <c:pt idx="209">
                  <c:v>41119</c:v>
                </c:pt>
                <c:pt idx="210">
                  <c:v>41120</c:v>
                </c:pt>
                <c:pt idx="211">
                  <c:v>41121</c:v>
                </c:pt>
                <c:pt idx="212">
                  <c:v>41122</c:v>
                </c:pt>
                <c:pt idx="213">
                  <c:v>41123</c:v>
                </c:pt>
                <c:pt idx="214">
                  <c:v>41124</c:v>
                </c:pt>
                <c:pt idx="215">
                  <c:v>41125</c:v>
                </c:pt>
                <c:pt idx="216">
                  <c:v>41126</c:v>
                </c:pt>
                <c:pt idx="217">
                  <c:v>41127</c:v>
                </c:pt>
                <c:pt idx="218">
                  <c:v>41128</c:v>
                </c:pt>
                <c:pt idx="219">
                  <c:v>41129</c:v>
                </c:pt>
                <c:pt idx="220">
                  <c:v>41130</c:v>
                </c:pt>
                <c:pt idx="221">
                  <c:v>41131</c:v>
                </c:pt>
                <c:pt idx="222">
                  <c:v>41132</c:v>
                </c:pt>
                <c:pt idx="223">
                  <c:v>41133</c:v>
                </c:pt>
                <c:pt idx="224">
                  <c:v>41134</c:v>
                </c:pt>
                <c:pt idx="225">
                  <c:v>41135</c:v>
                </c:pt>
                <c:pt idx="226">
                  <c:v>41136</c:v>
                </c:pt>
                <c:pt idx="227">
                  <c:v>41137</c:v>
                </c:pt>
                <c:pt idx="228">
                  <c:v>41138</c:v>
                </c:pt>
                <c:pt idx="229">
                  <c:v>41139</c:v>
                </c:pt>
                <c:pt idx="230">
                  <c:v>41140</c:v>
                </c:pt>
                <c:pt idx="231">
                  <c:v>41141</c:v>
                </c:pt>
                <c:pt idx="232">
                  <c:v>41142</c:v>
                </c:pt>
                <c:pt idx="233">
                  <c:v>41143</c:v>
                </c:pt>
                <c:pt idx="234">
                  <c:v>41144</c:v>
                </c:pt>
                <c:pt idx="235">
                  <c:v>41145</c:v>
                </c:pt>
                <c:pt idx="236">
                  <c:v>41146</c:v>
                </c:pt>
                <c:pt idx="237">
                  <c:v>41147</c:v>
                </c:pt>
                <c:pt idx="238">
                  <c:v>41148</c:v>
                </c:pt>
                <c:pt idx="239">
                  <c:v>41149</c:v>
                </c:pt>
                <c:pt idx="240">
                  <c:v>41150</c:v>
                </c:pt>
                <c:pt idx="241">
                  <c:v>41151</c:v>
                </c:pt>
                <c:pt idx="242">
                  <c:v>41152</c:v>
                </c:pt>
                <c:pt idx="243">
                  <c:v>41153</c:v>
                </c:pt>
                <c:pt idx="244">
                  <c:v>41154</c:v>
                </c:pt>
                <c:pt idx="245">
                  <c:v>41155</c:v>
                </c:pt>
                <c:pt idx="246">
                  <c:v>41156</c:v>
                </c:pt>
                <c:pt idx="247">
                  <c:v>41157</c:v>
                </c:pt>
                <c:pt idx="248">
                  <c:v>41158</c:v>
                </c:pt>
                <c:pt idx="249">
                  <c:v>41159</c:v>
                </c:pt>
                <c:pt idx="250">
                  <c:v>41160</c:v>
                </c:pt>
                <c:pt idx="251">
                  <c:v>41161</c:v>
                </c:pt>
                <c:pt idx="252">
                  <c:v>41162</c:v>
                </c:pt>
                <c:pt idx="253">
                  <c:v>41163</c:v>
                </c:pt>
                <c:pt idx="254">
                  <c:v>41164</c:v>
                </c:pt>
                <c:pt idx="255">
                  <c:v>41165</c:v>
                </c:pt>
                <c:pt idx="256">
                  <c:v>41166</c:v>
                </c:pt>
                <c:pt idx="257">
                  <c:v>41167</c:v>
                </c:pt>
                <c:pt idx="258">
                  <c:v>41168</c:v>
                </c:pt>
                <c:pt idx="259">
                  <c:v>41169</c:v>
                </c:pt>
                <c:pt idx="260">
                  <c:v>41170</c:v>
                </c:pt>
                <c:pt idx="261">
                  <c:v>41171</c:v>
                </c:pt>
                <c:pt idx="262">
                  <c:v>41172</c:v>
                </c:pt>
                <c:pt idx="263">
                  <c:v>41173</c:v>
                </c:pt>
                <c:pt idx="264">
                  <c:v>41174</c:v>
                </c:pt>
                <c:pt idx="265">
                  <c:v>41175</c:v>
                </c:pt>
                <c:pt idx="266">
                  <c:v>41176</c:v>
                </c:pt>
                <c:pt idx="267">
                  <c:v>41177</c:v>
                </c:pt>
                <c:pt idx="268">
                  <c:v>41178</c:v>
                </c:pt>
                <c:pt idx="269">
                  <c:v>41179</c:v>
                </c:pt>
                <c:pt idx="270">
                  <c:v>41180</c:v>
                </c:pt>
                <c:pt idx="271">
                  <c:v>41181</c:v>
                </c:pt>
                <c:pt idx="272">
                  <c:v>41182</c:v>
                </c:pt>
                <c:pt idx="273">
                  <c:v>41183</c:v>
                </c:pt>
                <c:pt idx="274">
                  <c:v>41184</c:v>
                </c:pt>
                <c:pt idx="275">
                  <c:v>41185</c:v>
                </c:pt>
                <c:pt idx="276">
                  <c:v>41186</c:v>
                </c:pt>
                <c:pt idx="277">
                  <c:v>41187</c:v>
                </c:pt>
                <c:pt idx="278">
                  <c:v>41188</c:v>
                </c:pt>
                <c:pt idx="279">
                  <c:v>41189</c:v>
                </c:pt>
                <c:pt idx="280">
                  <c:v>41190</c:v>
                </c:pt>
                <c:pt idx="281">
                  <c:v>41191</c:v>
                </c:pt>
                <c:pt idx="282">
                  <c:v>41192</c:v>
                </c:pt>
                <c:pt idx="283">
                  <c:v>41193</c:v>
                </c:pt>
                <c:pt idx="284">
                  <c:v>41194</c:v>
                </c:pt>
                <c:pt idx="285">
                  <c:v>41195</c:v>
                </c:pt>
                <c:pt idx="286">
                  <c:v>41196</c:v>
                </c:pt>
                <c:pt idx="287">
                  <c:v>41197</c:v>
                </c:pt>
                <c:pt idx="288">
                  <c:v>41198</c:v>
                </c:pt>
                <c:pt idx="289">
                  <c:v>41199</c:v>
                </c:pt>
                <c:pt idx="290">
                  <c:v>41200</c:v>
                </c:pt>
                <c:pt idx="291">
                  <c:v>41201</c:v>
                </c:pt>
                <c:pt idx="292">
                  <c:v>41202</c:v>
                </c:pt>
                <c:pt idx="293">
                  <c:v>41203</c:v>
                </c:pt>
                <c:pt idx="294">
                  <c:v>41204</c:v>
                </c:pt>
                <c:pt idx="295">
                  <c:v>41205</c:v>
                </c:pt>
                <c:pt idx="296">
                  <c:v>41206</c:v>
                </c:pt>
                <c:pt idx="297">
                  <c:v>41207</c:v>
                </c:pt>
                <c:pt idx="298">
                  <c:v>41208</c:v>
                </c:pt>
                <c:pt idx="299">
                  <c:v>41209</c:v>
                </c:pt>
                <c:pt idx="300">
                  <c:v>41210</c:v>
                </c:pt>
                <c:pt idx="301">
                  <c:v>41211</c:v>
                </c:pt>
                <c:pt idx="302">
                  <c:v>41212</c:v>
                </c:pt>
                <c:pt idx="303">
                  <c:v>41213</c:v>
                </c:pt>
                <c:pt idx="304">
                  <c:v>41214</c:v>
                </c:pt>
                <c:pt idx="305">
                  <c:v>41215</c:v>
                </c:pt>
                <c:pt idx="306">
                  <c:v>41216</c:v>
                </c:pt>
                <c:pt idx="307">
                  <c:v>41217</c:v>
                </c:pt>
                <c:pt idx="308">
                  <c:v>41218</c:v>
                </c:pt>
                <c:pt idx="309">
                  <c:v>41219</c:v>
                </c:pt>
                <c:pt idx="310">
                  <c:v>41220</c:v>
                </c:pt>
                <c:pt idx="311">
                  <c:v>41221</c:v>
                </c:pt>
                <c:pt idx="312">
                  <c:v>41222</c:v>
                </c:pt>
                <c:pt idx="313">
                  <c:v>41223</c:v>
                </c:pt>
                <c:pt idx="314">
                  <c:v>41224</c:v>
                </c:pt>
                <c:pt idx="315">
                  <c:v>41225</c:v>
                </c:pt>
                <c:pt idx="316">
                  <c:v>41226</c:v>
                </c:pt>
                <c:pt idx="317">
                  <c:v>41227</c:v>
                </c:pt>
                <c:pt idx="318">
                  <c:v>41228</c:v>
                </c:pt>
                <c:pt idx="319">
                  <c:v>41229</c:v>
                </c:pt>
                <c:pt idx="320">
                  <c:v>41230</c:v>
                </c:pt>
                <c:pt idx="321">
                  <c:v>41231</c:v>
                </c:pt>
                <c:pt idx="322">
                  <c:v>41232</c:v>
                </c:pt>
                <c:pt idx="323">
                  <c:v>41233</c:v>
                </c:pt>
                <c:pt idx="324">
                  <c:v>41234</c:v>
                </c:pt>
                <c:pt idx="325">
                  <c:v>41235</c:v>
                </c:pt>
                <c:pt idx="326">
                  <c:v>41236</c:v>
                </c:pt>
                <c:pt idx="327">
                  <c:v>41237</c:v>
                </c:pt>
                <c:pt idx="328">
                  <c:v>41238</c:v>
                </c:pt>
                <c:pt idx="329">
                  <c:v>41239</c:v>
                </c:pt>
                <c:pt idx="330">
                  <c:v>41240</c:v>
                </c:pt>
                <c:pt idx="331">
                  <c:v>41241</c:v>
                </c:pt>
                <c:pt idx="332">
                  <c:v>41242</c:v>
                </c:pt>
                <c:pt idx="333">
                  <c:v>41243</c:v>
                </c:pt>
                <c:pt idx="334">
                  <c:v>41244</c:v>
                </c:pt>
                <c:pt idx="335">
                  <c:v>41245</c:v>
                </c:pt>
                <c:pt idx="336">
                  <c:v>41246</c:v>
                </c:pt>
                <c:pt idx="337">
                  <c:v>41247</c:v>
                </c:pt>
                <c:pt idx="338">
                  <c:v>41248</c:v>
                </c:pt>
                <c:pt idx="339">
                  <c:v>41249</c:v>
                </c:pt>
                <c:pt idx="340">
                  <c:v>41250</c:v>
                </c:pt>
                <c:pt idx="341">
                  <c:v>41251</c:v>
                </c:pt>
                <c:pt idx="342">
                  <c:v>41252</c:v>
                </c:pt>
                <c:pt idx="343">
                  <c:v>41253</c:v>
                </c:pt>
                <c:pt idx="344">
                  <c:v>41254</c:v>
                </c:pt>
                <c:pt idx="345">
                  <c:v>41255</c:v>
                </c:pt>
                <c:pt idx="346">
                  <c:v>41256</c:v>
                </c:pt>
                <c:pt idx="347">
                  <c:v>41257</c:v>
                </c:pt>
                <c:pt idx="348">
                  <c:v>41258</c:v>
                </c:pt>
                <c:pt idx="349">
                  <c:v>41259</c:v>
                </c:pt>
                <c:pt idx="350">
                  <c:v>41260</c:v>
                </c:pt>
                <c:pt idx="351">
                  <c:v>41261</c:v>
                </c:pt>
                <c:pt idx="352">
                  <c:v>41262</c:v>
                </c:pt>
                <c:pt idx="353">
                  <c:v>41263</c:v>
                </c:pt>
                <c:pt idx="354">
                  <c:v>41264</c:v>
                </c:pt>
                <c:pt idx="355">
                  <c:v>41265</c:v>
                </c:pt>
                <c:pt idx="356">
                  <c:v>41266</c:v>
                </c:pt>
                <c:pt idx="357">
                  <c:v>41267</c:v>
                </c:pt>
                <c:pt idx="358">
                  <c:v>41268</c:v>
                </c:pt>
                <c:pt idx="359">
                  <c:v>41269</c:v>
                </c:pt>
                <c:pt idx="360">
                  <c:v>41270</c:v>
                </c:pt>
                <c:pt idx="361">
                  <c:v>41271</c:v>
                </c:pt>
                <c:pt idx="362">
                  <c:v>41272</c:v>
                </c:pt>
                <c:pt idx="363">
                  <c:v>41273</c:v>
                </c:pt>
                <c:pt idx="364">
                  <c:v>41274</c:v>
                </c:pt>
              </c:numCache>
            </c:numRef>
          </c:cat>
          <c:val>
            <c:numRef>
              <c:f>Sheet1!$AG$5:$AG$313</c:f>
              <c:numCache>
                <c:formatCode>0.0</c:formatCode>
                <c:ptCount val="309"/>
                <c:pt idx="0">
                  <c:v>90.3</c:v>
                </c:pt>
                <c:pt idx="1">
                  <c:v>90.4</c:v>
                </c:pt>
                <c:pt idx="2">
                  <c:v>90.4</c:v>
                </c:pt>
                <c:pt idx="3">
                  <c:v>90.2</c:v>
                </c:pt>
                <c:pt idx="4">
                  <c:v>91.3</c:v>
                </c:pt>
                <c:pt idx="5">
                  <c:v>91.2</c:v>
                </c:pt>
                <c:pt idx="6">
                  <c:v>91.5</c:v>
                </c:pt>
                <c:pt idx="7">
                  <c:v>91.4</c:v>
                </c:pt>
                <c:pt idx="8">
                  <c:v>91.2</c:v>
                </c:pt>
                <c:pt idx="9">
                  <c:v>91</c:v>
                </c:pt>
                <c:pt idx="10">
                  <c:v>90.3</c:v>
                </c:pt>
                <c:pt idx="11">
                  <c:v>90.7</c:v>
                </c:pt>
                <c:pt idx="12">
                  <c:v>90.9</c:v>
                </c:pt>
                <c:pt idx="13">
                  <c:v>91</c:v>
                </c:pt>
                <c:pt idx="14">
                  <c:v>90.9</c:v>
                </c:pt>
                <c:pt idx="15">
                  <c:v>91.4</c:v>
                </c:pt>
                <c:pt idx="16">
                  <c:v>91.4</c:v>
                </c:pt>
                <c:pt idx="17">
                  <c:v>91.7</c:v>
                </c:pt>
                <c:pt idx="18">
                  <c:v>91.4</c:v>
                </c:pt>
                <c:pt idx="19">
                  <c:v>91</c:v>
                </c:pt>
                <c:pt idx="20">
                  <c:v>90.6</c:v>
                </c:pt>
                <c:pt idx="21">
                  <c:v>91.1</c:v>
                </c:pt>
                <c:pt idx="22">
                  <c:v>91.1</c:v>
                </c:pt>
                <c:pt idx="23">
                  <c:v>91</c:v>
                </c:pt>
                <c:pt idx="24">
                  <c:v>91.5</c:v>
                </c:pt>
                <c:pt idx="25">
                  <c:v>90.8</c:v>
                </c:pt>
                <c:pt idx="26">
                  <c:v>90.6</c:v>
                </c:pt>
                <c:pt idx="27">
                  <c:v>91</c:v>
                </c:pt>
                <c:pt idx="28">
                  <c:v>91.1</c:v>
                </c:pt>
                <c:pt idx="29">
                  <c:v>91.2</c:v>
                </c:pt>
                <c:pt idx="30">
                  <c:v>91</c:v>
                </c:pt>
                <c:pt idx="31">
                  <c:v>90.9</c:v>
                </c:pt>
                <c:pt idx="32">
                  <c:v>90.9</c:v>
                </c:pt>
                <c:pt idx="33">
                  <c:v>91.3</c:v>
                </c:pt>
                <c:pt idx="34">
                  <c:v>91.7</c:v>
                </c:pt>
                <c:pt idx="35">
                  <c:v>91.9</c:v>
                </c:pt>
                <c:pt idx="36">
                  <c:v>92.1</c:v>
                </c:pt>
                <c:pt idx="37">
                  <c:v>92</c:v>
                </c:pt>
                <c:pt idx="38">
                  <c:v>91.8</c:v>
                </c:pt>
                <c:pt idx="39">
                  <c:v>91.1</c:v>
                </c:pt>
                <c:pt idx="40">
                  <c:v>90.2</c:v>
                </c:pt>
                <c:pt idx="41">
                  <c:v>88.5</c:v>
                </c:pt>
                <c:pt idx="42">
                  <c:v>88</c:v>
                </c:pt>
                <c:pt idx="43">
                  <c:v>86.9</c:v>
                </c:pt>
                <c:pt idx="44">
                  <c:v>85.5</c:v>
                </c:pt>
                <c:pt idx="45">
                  <c:v>80.400000000000006</c:v>
                </c:pt>
                <c:pt idx="46">
                  <c:v>76.400000000000006</c:v>
                </c:pt>
                <c:pt idx="47">
                  <c:v>72.099999999999994</c:v>
                </c:pt>
                <c:pt idx="48">
                  <c:v>75.400000000000006</c:v>
                </c:pt>
                <c:pt idx="49">
                  <c:v>76.400000000000006</c:v>
                </c:pt>
                <c:pt idx="50">
                  <c:v>81.8</c:v>
                </c:pt>
                <c:pt idx="51">
                  <c:v>85.7</c:v>
                </c:pt>
                <c:pt idx="52">
                  <c:v>87.5</c:v>
                </c:pt>
                <c:pt idx="53">
                  <c:v>91.1</c:v>
                </c:pt>
                <c:pt idx="54">
                  <c:v>91.9</c:v>
                </c:pt>
                <c:pt idx="55">
                  <c:v>92.1</c:v>
                </c:pt>
                <c:pt idx="56">
                  <c:v>92.6</c:v>
                </c:pt>
                <c:pt idx="57">
                  <c:v>92.6</c:v>
                </c:pt>
                <c:pt idx="58">
                  <c:v>91.8</c:v>
                </c:pt>
                <c:pt idx="59">
                  <c:v>91.8</c:v>
                </c:pt>
                <c:pt idx="60">
                  <c:v>91.5</c:v>
                </c:pt>
                <c:pt idx="61">
                  <c:v>91.1</c:v>
                </c:pt>
                <c:pt idx="62">
                  <c:v>92.3</c:v>
                </c:pt>
                <c:pt idx="63">
                  <c:v>92.5</c:v>
                </c:pt>
                <c:pt idx="64">
                  <c:v>92.5</c:v>
                </c:pt>
                <c:pt idx="65">
                  <c:v>92.6</c:v>
                </c:pt>
                <c:pt idx="66">
                  <c:v>92.6</c:v>
                </c:pt>
                <c:pt idx="67">
                  <c:v>91.7</c:v>
                </c:pt>
                <c:pt idx="68">
                  <c:v>92</c:v>
                </c:pt>
                <c:pt idx="69">
                  <c:v>91.9</c:v>
                </c:pt>
                <c:pt idx="70">
                  <c:v>92.9</c:v>
                </c:pt>
                <c:pt idx="71">
                  <c:v>92.2</c:v>
                </c:pt>
                <c:pt idx="72">
                  <c:v>92.2</c:v>
                </c:pt>
                <c:pt idx="73">
                  <c:v>92.3</c:v>
                </c:pt>
                <c:pt idx="74">
                  <c:v>92.5</c:v>
                </c:pt>
                <c:pt idx="75">
                  <c:v>92.6</c:v>
                </c:pt>
                <c:pt idx="76">
                  <c:v>92.5</c:v>
                </c:pt>
                <c:pt idx="77">
                  <c:v>92.8</c:v>
                </c:pt>
                <c:pt idx="78">
                  <c:v>93</c:v>
                </c:pt>
                <c:pt idx="79">
                  <c:v>93</c:v>
                </c:pt>
                <c:pt idx="80">
                  <c:v>93.2</c:v>
                </c:pt>
                <c:pt idx="81">
                  <c:v>91.6</c:v>
                </c:pt>
                <c:pt idx="82">
                  <c:v>91.7</c:v>
                </c:pt>
                <c:pt idx="83">
                  <c:v>92.1</c:v>
                </c:pt>
                <c:pt idx="84">
                  <c:v>92.3</c:v>
                </c:pt>
                <c:pt idx="85">
                  <c:v>92.4</c:v>
                </c:pt>
                <c:pt idx="86">
                  <c:v>92.7</c:v>
                </c:pt>
                <c:pt idx="87">
                  <c:v>92.9</c:v>
                </c:pt>
                <c:pt idx="88">
                  <c:v>92.8</c:v>
                </c:pt>
                <c:pt idx="89">
                  <c:v>92.6</c:v>
                </c:pt>
                <c:pt idx="90">
                  <c:v>92.8</c:v>
                </c:pt>
                <c:pt idx="91">
                  <c:v>93.1</c:v>
                </c:pt>
                <c:pt idx="92">
                  <c:v>92.8</c:v>
                </c:pt>
                <c:pt idx="93">
                  <c:v>92.8</c:v>
                </c:pt>
                <c:pt idx="94">
                  <c:v>92.9</c:v>
                </c:pt>
                <c:pt idx="95">
                  <c:v>91.8</c:v>
                </c:pt>
                <c:pt idx="96">
                  <c:v>91.4</c:v>
                </c:pt>
                <c:pt idx="97">
                  <c:v>91.4</c:v>
                </c:pt>
                <c:pt idx="98">
                  <c:v>90.7</c:v>
                </c:pt>
                <c:pt idx="99">
                  <c:v>90.7</c:v>
                </c:pt>
                <c:pt idx="100">
                  <c:v>90.8</c:v>
                </c:pt>
                <c:pt idx="101">
                  <c:v>91.1</c:v>
                </c:pt>
                <c:pt idx="102">
                  <c:v>90.1</c:v>
                </c:pt>
                <c:pt idx="103">
                  <c:v>90.9</c:v>
                </c:pt>
                <c:pt idx="104">
                  <c:v>91.3</c:v>
                </c:pt>
                <c:pt idx="105">
                  <c:v>91.1</c:v>
                </c:pt>
                <c:pt idx="106">
                  <c:v>90.3</c:v>
                </c:pt>
                <c:pt idx="107">
                  <c:v>90.2</c:v>
                </c:pt>
                <c:pt idx="108">
                  <c:v>90</c:v>
                </c:pt>
                <c:pt idx="109">
                  <c:v>89.7</c:v>
                </c:pt>
                <c:pt idx="110">
                  <c:v>90.9</c:v>
                </c:pt>
                <c:pt idx="111">
                  <c:v>90.9</c:v>
                </c:pt>
                <c:pt idx="112">
                  <c:v>91.3</c:v>
                </c:pt>
                <c:pt idx="113">
                  <c:v>91.3</c:v>
                </c:pt>
                <c:pt idx="114">
                  <c:v>91.3</c:v>
                </c:pt>
                <c:pt idx="115">
                  <c:v>91.4</c:v>
                </c:pt>
                <c:pt idx="116">
                  <c:v>90</c:v>
                </c:pt>
                <c:pt idx="117">
                  <c:v>90.9</c:v>
                </c:pt>
                <c:pt idx="118">
                  <c:v>90.8</c:v>
                </c:pt>
                <c:pt idx="119">
                  <c:v>91.2</c:v>
                </c:pt>
                <c:pt idx="120">
                  <c:v>91</c:v>
                </c:pt>
                <c:pt idx="121">
                  <c:v>90.9</c:v>
                </c:pt>
                <c:pt idx="122">
                  <c:v>91.1</c:v>
                </c:pt>
                <c:pt idx="123">
                  <c:v>90.1</c:v>
                </c:pt>
                <c:pt idx="124">
                  <c:v>89.9</c:v>
                </c:pt>
                <c:pt idx="125">
                  <c:v>90.2</c:v>
                </c:pt>
                <c:pt idx="126">
                  <c:v>90.4</c:v>
                </c:pt>
                <c:pt idx="127">
                  <c:v>90.7</c:v>
                </c:pt>
                <c:pt idx="128">
                  <c:v>90.5</c:v>
                </c:pt>
                <c:pt idx="129">
                  <c:v>90.4</c:v>
                </c:pt>
                <c:pt idx="130">
                  <c:v>90.2</c:v>
                </c:pt>
                <c:pt idx="131">
                  <c:v>90</c:v>
                </c:pt>
                <c:pt idx="132">
                  <c:v>90.9</c:v>
                </c:pt>
                <c:pt idx="133">
                  <c:v>90.9</c:v>
                </c:pt>
                <c:pt idx="134">
                  <c:v>91</c:v>
                </c:pt>
                <c:pt idx="135">
                  <c:v>91</c:v>
                </c:pt>
                <c:pt idx="136">
                  <c:v>90.7</c:v>
                </c:pt>
                <c:pt idx="137">
                  <c:v>90.4</c:v>
                </c:pt>
                <c:pt idx="138">
                  <c:v>90.4</c:v>
                </c:pt>
                <c:pt idx="139">
                  <c:v>90.8</c:v>
                </c:pt>
                <c:pt idx="140">
                  <c:v>90.6</c:v>
                </c:pt>
                <c:pt idx="141">
                  <c:v>91.1</c:v>
                </c:pt>
                <c:pt idx="142">
                  <c:v>91.2</c:v>
                </c:pt>
                <c:pt idx="143">
                  <c:v>91</c:v>
                </c:pt>
                <c:pt idx="144">
                  <c:v>90.4</c:v>
                </c:pt>
                <c:pt idx="145">
                  <c:v>90.6</c:v>
                </c:pt>
                <c:pt idx="146">
                  <c:v>90.6</c:v>
                </c:pt>
                <c:pt idx="147">
                  <c:v>90.5</c:v>
                </c:pt>
                <c:pt idx="148">
                  <c:v>90.7</c:v>
                </c:pt>
                <c:pt idx="149">
                  <c:v>90.8</c:v>
                </c:pt>
                <c:pt idx="150">
                  <c:v>90.9</c:v>
                </c:pt>
                <c:pt idx="151">
                  <c:v>90.8</c:v>
                </c:pt>
                <c:pt idx="152">
                  <c:v>90.6</c:v>
                </c:pt>
                <c:pt idx="153">
                  <c:v>90.4</c:v>
                </c:pt>
                <c:pt idx="154">
                  <c:v>90.7</c:v>
                </c:pt>
                <c:pt idx="155">
                  <c:v>90.9</c:v>
                </c:pt>
                <c:pt idx="156">
                  <c:v>90.9</c:v>
                </c:pt>
                <c:pt idx="157">
                  <c:v>91</c:v>
                </c:pt>
                <c:pt idx="158">
                  <c:v>90.1</c:v>
                </c:pt>
                <c:pt idx="159">
                  <c:v>90.2</c:v>
                </c:pt>
                <c:pt idx="160">
                  <c:v>91.9</c:v>
                </c:pt>
                <c:pt idx="161">
                  <c:v>91.5</c:v>
                </c:pt>
                <c:pt idx="162">
                  <c:v>90.5</c:v>
                </c:pt>
                <c:pt idx="163">
                  <c:v>90.4</c:v>
                </c:pt>
                <c:pt idx="164">
                  <c:v>90.3</c:v>
                </c:pt>
                <c:pt idx="165">
                  <c:v>88.9</c:v>
                </c:pt>
                <c:pt idx="166">
                  <c:v>89.5</c:v>
                </c:pt>
                <c:pt idx="167">
                  <c:v>90.3</c:v>
                </c:pt>
                <c:pt idx="168">
                  <c:v>91.6</c:v>
                </c:pt>
                <c:pt idx="169">
                  <c:v>91.9</c:v>
                </c:pt>
                <c:pt idx="170">
                  <c:v>92.1</c:v>
                </c:pt>
                <c:pt idx="171">
                  <c:v>92.2</c:v>
                </c:pt>
                <c:pt idx="172">
                  <c:v>90.3</c:v>
                </c:pt>
                <c:pt idx="173">
                  <c:v>90.4</c:v>
                </c:pt>
                <c:pt idx="174">
                  <c:v>91.7</c:v>
                </c:pt>
                <c:pt idx="175">
                  <c:v>91</c:v>
                </c:pt>
                <c:pt idx="176">
                  <c:v>91.2</c:v>
                </c:pt>
                <c:pt idx="177">
                  <c:v>90.9</c:v>
                </c:pt>
                <c:pt idx="178">
                  <c:v>90.9</c:v>
                </c:pt>
                <c:pt idx="179">
                  <c:v>90.4</c:v>
                </c:pt>
                <c:pt idx="180">
                  <c:v>90.6</c:v>
                </c:pt>
                <c:pt idx="181">
                  <c:v>88</c:v>
                </c:pt>
                <c:pt idx="182">
                  <c:v>87.6</c:v>
                </c:pt>
                <c:pt idx="183">
                  <c:v>89.1</c:v>
                </c:pt>
                <c:pt idx="184">
                  <c:v>91.1</c:v>
                </c:pt>
                <c:pt idx="185">
                  <c:v>91.2</c:v>
                </c:pt>
                <c:pt idx="186">
                  <c:v>91.4</c:v>
                </c:pt>
                <c:pt idx="187">
                  <c:v>90.9</c:v>
                </c:pt>
                <c:pt idx="188">
                  <c:v>90.1</c:v>
                </c:pt>
                <c:pt idx="189">
                  <c:v>90.9</c:v>
                </c:pt>
                <c:pt idx="190">
                  <c:v>91.4</c:v>
                </c:pt>
                <c:pt idx="191">
                  <c:v>91.3</c:v>
                </c:pt>
                <c:pt idx="192">
                  <c:v>90.8</c:v>
                </c:pt>
                <c:pt idx="193">
                  <c:v>90.4</c:v>
                </c:pt>
                <c:pt idx="194">
                  <c:v>89.9</c:v>
                </c:pt>
                <c:pt idx="195">
                  <c:v>89.6</c:v>
                </c:pt>
                <c:pt idx="196">
                  <c:v>90.7</c:v>
                </c:pt>
                <c:pt idx="197">
                  <c:v>90.7</c:v>
                </c:pt>
                <c:pt idx="198">
                  <c:v>90.8</c:v>
                </c:pt>
                <c:pt idx="199">
                  <c:v>90.7</c:v>
                </c:pt>
                <c:pt idx="200">
                  <c:v>90.5</c:v>
                </c:pt>
                <c:pt idx="201">
                  <c:v>90.6</c:v>
                </c:pt>
                <c:pt idx="202">
                  <c:v>90.5</c:v>
                </c:pt>
                <c:pt idx="203">
                  <c:v>90.8</c:v>
                </c:pt>
                <c:pt idx="204">
                  <c:v>90.8</c:v>
                </c:pt>
                <c:pt idx="205">
                  <c:v>90.9</c:v>
                </c:pt>
                <c:pt idx="206">
                  <c:v>90.9</c:v>
                </c:pt>
                <c:pt idx="207">
                  <c:v>89.9</c:v>
                </c:pt>
                <c:pt idx="208">
                  <c:v>90.3</c:v>
                </c:pt>
                <c:pt idx="209">
                  <c:v>90.4</c:v>
                </c:pt>
                <c:pt idx="210">
                  <c:v>91.2</c:v>
                </c:pt>
                <c:pt idx="211">
                  <c:v>90.7</c:v>
                </c:pt>
                <c:pt idx="212">
                  <c:v>90.8</c:v>
                </c:pt>
                <c:pt idx="213">
                  <c:v>90.8</c:v>
                </c:pt>
                <c:pt idx="214">
                  <c:v>90.7</c:v>
                </c:pt>
                <c:pt idx="215">
                  <c:v>90.3</c:v>
                </c:pt>
                <c:pt idx="216">
                  <c:v>91.2</c:v>
                </c:pt>
                <c:pt idx="217">
                  <c:v>91.4</c:v>
                </c:pt>
                <c:pt idx="218">
                  <c:v>91</c:v>
                </c:pt>
                <c:pt idx="219">
                  <c:v>91.3</c:v>
                </c:pt>
                <c:pt idx="220">
                  <c:v>91.3</c:v>
                </c:pt>
                <c:pt idx="221">
                  <c:v>91</c:v>
                </c:pt>
                <c:pt idx="222">
                  <c:v>91.9</c:v>
                </c:pt>
                <c:pt idx="223">
                  <c:v>91.6</c:v>
                </c:pt>
                <c:pt idx="224">
                  <c:v>91.2</c:v>
                </c:pt>
                <c:pt idx="225">
                  <c:v>91.1</c:v>
                </c:pt>
                <c:pt idx="226">
                  <c:v>90.5</c:v>
                </c:pt>
                <c:pt idx="227">
                  <c:v>90.8</c:v>
                </c:pt>
                <c:pt idx="228">
                  <c:v>90.1</c:v>
                </c:pt>
                <c:pt idx="229">
                  <c:v>90.4</c:v>
                </c:pt>
                <c:pt idx="230">
                  <c:v>91.1</c:v>
                </c:pt>
                <c:pt idx="231">
                  <c:v>91.1</c:v>
                </c:pt>
                <c:pt idx="232">
                  <c:v>91.5</c:v>
                </c:pt>
                <c:pt idx="233">
                  <c:v>91.4</c:v>
                </c:pt>
                <c:pt idx="234">
                  <c:v>91.7</c:v>
                </c:pt>
                <c:pt idx="235">
                  <c:v>90.2</c:v>
                </c:pt>
                <c:pt idx="236">
                  <c:v>90.3</c:v>
                </c:pt>
                <c:pt idx="237">
                  <c:v>89.8</c:v>
                </c:pt>
                <c:pt idx="238">
                  <c:v>88.5</c:v>
                </c:pt>
                <c:pt idx="239">
                  <c:v>88.6</c:v>
                </c:pt>
                <c:pt idx="240">
                  <c:v>88.4</c:v>
                </c:pt>
                <c:pt idx="241">
                  <c:v>88.5</c:v>
                </c:pt>
                <c:pt idx="242">
                  <c:v>88.4</c:v>
                </c:pt>
                <c:pt idx="243">
                  <c:v>87.8</c:v>
                </c:pt>
                <c:pt idx="244">
                  <c:v>87.7</c:v>
                </c:pt>
                <c:pt idx="245">
                  <c:v>88</c:v>
                </c:pt>
                <c:pt idx="246">
                  <c:v>87.9</c:v>
                </c:pt>
                <c:pt idx="247">
                  <c:v>88</c:v>
                </c:pt>
                <c:pt idx="248">
                  <c:v>88.1</c:v>
                </c:pt>
                <c:pt idx="249">
                  <c:v>88</c:v>
                </c:pt>
                <c:pt idx="250">
                  <c:v>88.4</c:v>
                </c:pt>
                <c:pt idx="251">
                  <c:v>88.9</c:v>
                </c:pt>
                <c:pt idx="252">
                  <c:v>89.2</c:v>
                </c:pt>
                <c:pt idx="253">
                  <c:v>89.2</c:v>
                </c:pt>
                <c:pt idx="254">
                  <c:v>89.4</c:v>
                </c:pt>
                <c:pt idx="255">
                  <c:v>89.3</c:v>
                </c:pt>
                <c:pt idx="256">
                  <c:v>87.9</c:v>
                </c:pt>
                <c:pt idx="257">
                  <c:v>88.7</c:v>
                </c:pt>
                <c:pt idx="258">
                  <c:v>88</c:v>
                </c:pt>
                <c:pt idx="259">
                  <c:v>89.6</c:v>
                </c:pt>
                <c:pt idx="260">
                  <c:v>89.6</c:v>
                </c:pt>
                <c:pt idx="261">
                  <c:v>89.4</c:v>
                </c:pt>
                <c:pt idx="262">
                  <c:v>89.5</c:v>
                </c:pt>
                <c:pt idx="263">
                  <c:v>89.8</c:v>
                </c:pt>
                <c:pt idx="264">
                  <c:v>89</c:v>
                </c:pt>
                <c:pt idx="265">
                  <c:v>89.5</c:v>
                </c:pt>
                <c:pt idx="266">
                  <c:v>88.8</c:v>
                </c:pt>
                <c:pt idx="267">
                  <c:v>89.4</c:v>
                </c:pt>
                <c:pt idx="268">
                  <c:v>89.3</c:v>
                </c:pt>
                <c:pt idx="269">
                  <c:v>89.5</c:v>
                </c:pt>
                <c:pt idx="270">
                  <c:v>89.8</c:v>
                </c:pt>
                <c:pt idx="271">
                  <c:v>89.5</c:v>
                </c:pt>
                <c:pt idx="272">
                  <c:v>89.6</c:v>
                </c:pt>
                <c:pt idx="273">
                  <c:v>88.8</c:v>
                </c:pt>
                <c:pt idx="274">
                  <c:v>89.1</c:v>
                </c:pt>
                <c:pt idx="275">
                  <c:v>89.1</c:v>
                </c:pt>
                <c:pt idx="276">
                  <c:v>89.6</c:v>
                </c:pt>
                <c:pt idx="277">
                  <c:v>90.2</c:v>
                </c:pt>
                <c:pt idx="278">
                  <c:v>90</c:v>
                </c:pt>
                <c:pt idx="279">
                  <c:v>90.6</c:v>
                </c:pt>
                <c:pt idx="280">
                  <c:v>91.4</c:v>
                </c:pt>
                <c:pt idx="281">
                  <c:v>91.6</c:v>
                </c:pt>
                <c:pt idx="282">
                  <c:v>91.7</c:v>
                </c:pt>
                <c:pt idx="283">
                  <c:v>91.9</c:v>
                </c:pt>
                <c:pt idx="284">
                  <c:v>89.7</c:v>
                </c:pt>
                <c:pt idx="285">
                  <c:v>88.7</c:v>
                </c:pt>
                <c:pt idx="286">
                  <c:v>89.2</c:v>
                </c:pt>
                <c:pt idx="287">
                  <c:v>89.7</c:v>
                </c:pt>
                <c:pt idx="288">
                  <c:v>88.3</c:v>
                </c:pt>
                <c:pt idx="289">
                  <c:v>90.2</c:v>
                </c:pt>
                <c:pt idx="290">
                  <c:v>89.9</c:v>
                </c:pt>
                <c:pt idx="291">
                  <c:v>90</c:v>
                </c:pt>
                <c:pt idx="292">
                  <c:v>90.4</c:v>
                </c:pt>
                <c:pt idx="293">
                  <c:v>91.3</c:v>
                </c:pt>
                <c:pt idx="294">
                  <c:v>91.2</c:v>
                </c:pt>
                <c:pt idx="295">
                  <c:v>92.1</c:v>
                </c:pt>
                <c:pt idx="296">
                  <c:v>92.3</c:v>
                </c:pt>
                <c:pt idx="297">
                  <c:v>92.6</c:v>
                </c:pt>
                <c:pt idx="298">
                  <c:v>91.8</c:v>
                </c:pt>
                <c:pt idx="299" formatCode="General">
                  <c:v>92.5</c:v>
                </c:pt>
                <c:pt idx="300" formatCode="General">
                  <c:v>91.9</c:v>
                </c:pt>
                <c:pt idx="301" formatCode="General">
                  <c:v>92.6</c:v>
                </c:pt>
                <c:pt idx="302" formatCode="General">
                  <c:v>92.4</c:v>
                </c:pt>
                <c:pt idx="303" formatCode="General">
                  <c:v>92.3</c:v>
                </c:pt>
                <c:pt idx="304" formatCode="General">
                  <c:v>92.9</c:v>
                </c:pt>
                <c:pt idx="305" formatCode="General">
                  <c:v>93.8</c:v>
                </c:pt>
                <c:pt idx="306" formatCode="General">
                  <c:v>93.8</c:v>
                </c:pt>
                <c:pt idx="307" formatCode="General">
                  <c:v>93.8</c:v>
                </c:pt>
                <c:pt idx="308" formatCode="General">
                  <c:v>93.8</c:v>
                </c:pt>
              </c:numCache>
            </c:numRef>
          </c:val>
          <c:smooth val="0"/>
          <c:extLst>
            <c:ext xmlns:c16="http://schemas.microsoft.com/office/drawing/2014/chart" uri="{C3380CC4-5D6E-409C-BE32-E72D297353CC}">
              <c16:uniqueId val="{00000005-AC37-4BF1-8558-83FF6905FFB5}"/>
            </c:ext>
          </c:extLst>
        </c:ser>
        <c:dLbls>
          <c:showLegendKey val="0"/>
          <c:showVal val="0"/>
          <c:showCatName val="0"/>
          <c:showSerName val="0"/>
          <c:showPercent val="0"/>
          <c:showBubbleSize val="0"/>
        </c:dLbls>
        <c:marker val="1"/>
        <c:smooth val="0"/>
        <c:axId val="1143532368"/>
        <c:axId val="813669232"/>
      </c:lineChart>
      <c:dateAx>
        <c:axId val="1143532368"/>
        <c:scaling>
          <c:orientation val="minMax"/>
        </c:scaling>
        <c:delete val="0"/>
        <c:axPos val="b"/>
        <c:numFmt formatCode="mmm"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crossAx val="813669232"/>
        <c:crosses val="autoZero"/>
        <c:auto val="0"/>
        <c:lblOffset val="100"/>
        <c:baseTimeUnit val="days"/>
        <c:majorUnit val="31"/>
        <c:majorTimeUnit val="days"/>
      </c:dateAx>
      <c:valAx>
        <c:axId val="813669232"/>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crossAx val="1143532368"/>
        <c:crosses val="autoZero"/>
        <c:crossBetween val="between"/>
        <c:majorUnit val="10"/>
      </c:valAx>
      <c:spPr>
        <a:noFill/>
        <a:ln>
          <a:noFill/>
        </a:ln>
        <a:effectLst/>
      </c:spPr>
    </c:plotArea>
    <c:legend>
      <c:legendPos val="b"/>
      <c:legendEntry>
        <c:idx val="0"/>
        <c:delete val="1"/>
      </c:legendEntry>
      <c:layout>
        <c:manualLayout>
          <c:xMode val="edge"/>
          <c:yMode val="edge"/>
          <c:x val="0.23182552401734408"/>
          <c:y val="0.10684099644534903"/>
          <c:w val="0.54220378265037239"/>
          <c:h val="5.115437986423699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1600" b="0">
                <a:solidFill>
                  <a:schemeClr val="tx1">
                    <a:lumMod val="65000"/>
                    <a:lumOff val="35000"/>
                  </a:schemeClr>
                </a:solidFill>
              </a:defRPr>
            </a:pPr>
            <a:r>
              <a:rPr lang="en-US" sz="1600" b="0">
                <a:solidFill>
                  <a:schemeClr val="tx1">
                    <a:lumMod val="65000"/>
                    <a:lumOff val="35000"/>
                  </a:schemeClr>
                </a:solidFill>
              </a:rPr>
              <a:t>Natural Gas Prices Prompt-Month Futures at Henry Hub</a:t>
            </a:r>
          </a:p>
          <a:p>
            <a:pPr algn="l">
              <a:defRPr sz="1600" b="0">
                <a:solidFill>
                  <a:schemeClr val="tx1">
                    <a:lumMod val="65000"/>
                    <a:lumOff val="35000"/>
                  </a:schemeClr>
                </a:solidFill>
              </a:defRPr>
            </a:pPr>
            <a:r>
              <a:rPr lang="en-US" sz="1600" b="0">
                <a:solidFill>
                  <a:schemeClr val="tx1">
                    <a:lumMod val="65000"/>
                    <a:lumOff val="35000"/>
                  </a:schemeClr>
                </a:solidFill>
              </a:rPr>
              <a:t>$/MMBtu</a:t>
            </a:r>
          </a:p>
        </c:rich>
      </c:tx>
      <c:layout>
        <c:manualLayout>
          <c:xMode val="edge"/>
          <c:yMode val="edge"/>
          <c:x val="1.3899466187957525E-3"/>
          <c:y val="1.9588588691856726E-3"/>
        </c:manualLayout>
      </c:layout>
      <c:overlay val="0"/>
    </c:title>
    <c:autoTitleDeleted val="0"/>
    <c:plotArea>
      <c:layout>
        <c:manualLayout>
          <c:layoutTarget val="inner"/>
          <c:xMode val="edge"/>
          <c:yMode val="edge"/>
          <c:x val="4.4351863427109763E-2"/>
          <c:y val="0.13007175164351126"/>
          <c:w val="0.94589419288252119"/>
          <c:h val="0.79902790204947827"/>
        </c:manualLayout>
      </c:layout>
      <c:areaChart>
        <c:grouping val="stacked"/>
        <c:varyColors val="0"/>
        <c:ser>
          <c:idx val="0"/>
          <c:order val="0"/>
          <c:tx>
            <c:strRef>
              <c:f>'Futures Price Analysis'!$AR$2</c:f>
              <c:strCache>
                <c:ptCount val="1"/>
                <c:pt idx="0">
                  <c:v>Min</c:v>
                </c:pt>
              </c:strCache>
            </c:strRef>
          </c:tx>
          <c:spPr>
            <a:noFill/>
          </c:spPr>
          <c:cat>
            <c:numRef>
              <c:f>'Futures Price Analysis'!$AF$3:$AF$366</c:f>
              <c:numCache>
                <c:formatCode>d\-mmm</c:formatCode>
                <c:ptCount val="364"/>
                <c:pt idx="0">
                  <c:v>43101</c:v>
                </c:pt>
                <c:pt idx="1">
                  <c:v>43102</c:v>
                </c:pt>
                <c:pt idx="2">
                  <c:v>43103</c:v>
                </c:pt>
                <c:pt idx="3">
                  <c:v>43104</c:v>
                </c:pt>
                <c:pt idx="4">
                  <c:v>43105</c:v>
                </c:pt>
                <c:pt idx="5">
                  <c:v>43106</c:v>
                </c:pt>
                <c:pt idx="6">
                  <c:v>43107</c:v>
                </c:pt>
                <c:pt idx="7">
                  <c:v>43108</c:v>
                </c:pt>
                <c:pt idx="8">
                  <c:v>43109</c:v>
                </c:pt>
                <c:pt idx="9">
                  <c:v>43110</c:v>
                </c:pt>
                <c:pt idx="10">
                  <c:v>43111</c:v>
                </c:pt>
                <c:pt idx="11">
                  <c:v>43112</c:v>
                </c:pt>
                <c:pt idx="12">
                  <c:v>43113</c:v>
                </c:pt>
                <c:pt idx="13">
                  <c:v>43114</c:v>
                </c:pt>
                <c:pt idx="14">
                  <c:v>43115</c:v>
                </c:pt>
                <c:pt idx="15">
                  <c:v>43116</c:v>
                </c:pt>
                <c:pt idx="16">
                  <c:v>43117</c:v>
                </c:pt>
                <c:pt idx="17">
                  <c:v>43118</c:v>
                </c:pt>
                <c:pt idx="18">
                  <c:v>43119</c:v>
                </c:pt>
                <c:pt idx="19">
                  <c:v>43120</c:v>
                </c:pt>
                <c:pt idx="20">
                  <c:v>43121</c:v>
                </c:pt>
                <c:pt idx="21">
                  <c:v>43122</c:v>
                </c:pt>
                <c:pt idx="22">
                  <c:v>43123</c:v>
                </c:pt>
                <c:pt idx="23">
                  <c:v>43124</c:v>
                </c:pt>
                <c:pt idx="24">
                  <c:v>43125</c:v>
                </c:pt>
                <c:pt idx="25">
                  <c:v>43126</c:v>
                </c:pt>
                <c:pt idx="26">
                  <c:v>43127</c:v>
                </c:pt>
                <c:pt idx="27">
                  <c:v>43128</c:v>
                </c:pt>
                <c:pt idx="28">
                  <c:v>43129</c:v>
                </c:pt>
                <c:pt idx="29">
                  <c:v>43130</c:v>
                </c:pt>
                <c:pt idx="30">
                  <c:v>43131</c:v>
                </c:pt>
                <c:pt idx="31">
                  <c:v>43132</c:v>
                </c:pt>
                <c:pt idx="32">
                  <c:v>43133</c:v>
                </c:pt>
                <c:pt idx="33">
                  <c:v>43134</c:v>
                </c:pt>
                <c:pt idx="34">
                  <c:v>43135</c:v>
                </c:pt>
                <c:pt idx="35">
                  <c:v>43136</c:v>
                </c:pt>
                <c:pt idx="36">
                  <c:v>43137</c:v>
                </c:pt>
                <c:pt idx="37">
                  <c:v>43138</c:v>
                </c:pt>
                <c:pt idx="38">
                  <c:v>43139</c:v>
                </c:pt>
                <c:pt idx="39">
                  <c:v>43140</c:v>
                </c:pt>
                <c:pt idx="40">
                  <c:v>43141</c:v>
                </c:pt>
                <c:pt idx="41">
                  <c:v>43142</c:v>
                </c:pt>
                <c:pt idx="42">
                  <c:v>43143</c:v>
                </c:pt>
                <c:pt idx="43">
                  <c:v>43144</c:v>
                </c:pt>
                <c:pt idx="44">
                  <c:v>43145</c:v>
                </c:pt>
                <c:pt idx="45">
                  <c:v>43146</c:v>
                </c:pt>
                <c:pt idx="46">
                  <c:v>43147</c:v>
                </c:pt>
                <c:pt idx="47">
                  <c:v>43148</c:v>
                </c:pt>
                <c:pt idx="48">
                  <c:v>43149</c:v>
                </c:pt>
                <c:pt idx="49">
                  <c:v>43150</c:v>
                </c:pt>
                <c:pt idx="50">
                  <c:v>43151</c:v>
                </c:pt>
                <c:pt idx="51">
                  <c:v>43152</c:v>
                </c:pt>
                <c:pt idx="52">
                  <c:v>43153</c:v>
                </c:pt>
                <c:pt idx="53">
                  <c:v>43154</c:v>
                </c:pt>
                <c:pt idx="54">
                  <c:v>43155</c:v>
                </c:pt>
                <c:pt idx="55">
                  <c:v>43156</c:v>
                </c:pt>
                <c:pt idx="56">
                  <c:v>43157</c:v>
                </c:pt>
                <c:pt idx="57">
                  <c:v>43158</c:v>
                </c:pt>
                <c:pt idx="58">
                  <c:v>43159</c:v>
                </c:pt>
                <c:pt idx="59">
                  <c:v>43160</c:v>
                </c:pt>
                <c:pt idx="60">
                  <c:v>43161</c:v>
                </c:pt>
                <c:pt idx="61">
                  <c:v>43162</c:v>
                </c:pt>
                <c:pt idx="62">
                  <c:v>43163</c:v>
                </c:pt>
                <c:pt idx="63">
                  <c:v>43164</c:v>
                </c:pt>
                <c:pt idx="64">
                  <c:v>43165</c:v>
                </c:pt>
                <c:pt idx="65">
                  <c:v>43166</c:v>
                </c:pt>
                <c:pt idx="66">
                  <c:v>43167</c:v>
                </c:pt>
                <c:pt idx="67">
                  <c:v>43168</c:v>
                </c:pt>
                <c:pt idx="68">
                  <c:v>43169</c:v>
                </c:pt>
                <c:pt idx="69">
                  <c:v>43170</c:v>
                </c:pt>
                <c:pt idx="70">
                  <c:v>43171</c:v>
                </c:pt>
                <c:pt idx="71">
                  <c:v>43172</c:v>
                </c:pt>
                <c:pt idx="72">
                  <c:v>43173</c:v>
                </c:pt>
                <c:pt idx="73">
                  <c:v>43174</c:v>
                </c:pt>
                <c:pt idx="74">
                  <c:v>43175</c:v>
                </c:pt>
                <c:pt idx="75">
                  <c:v>43176</c:v>
                </c:pt>
                <c:pt idx="76">
                  <c:v>43177</c:v>
                </c:pt>
                <c:pt idx="77">
                  <c:v>43178</c:v>
                </c:pt>
                <c:pt idx="78">
                  <c:v>43179</c:v>
                </c:pt>
                <c:pt idx="79">
                  <c:v>43180</c:v>
                </c:pt>
                <c:pt idx="80">
                  <c:v>43181</c:v>
                </c:pt>
                <c:pt idx="81">
                  <c:v>43182</c:v>
                </c:pt>
                <c:pt idx="82">
                  <c:v>43183</c:v>
                </c:pt>
                <c:pt idx="83">
                  <c:v>43184</c:v>
                </c:pt>
                <c:pt idx="84">
                  <c:v>43185</c:v>
                </c:pt>
                <c:pt idx="85">
                  <c:v>43186</c:v>
                </c:pt>
                <c:pt idx="86">
                  <c:v>43187</c:v>
                </c:pt>
                <c:pt idx="87">
                  <c:v>43188</c:v>
                </c:pt>
                <c:pt idx="88">
                  <c:v>43189</c:v>
                </c:pt>
                <c:pt idx="89">
                  <c:v>43190</c:v>
                </c:pt>
                <c:pt idx="90">
                  <c:v>43191</c:v>
                </c:pt>
                <c:pt idx="91">
                  <c:v>43192</c:v>
                </c:pt>
                <c:pt idx="92">
                  <c:v>43193</c:v>
                </c:pt>
                <c:pt idx="93">
                  <c:v>43194</c:v>
                </c:pt>
                <c:pt idx="94">
                  <c:v>43195</c:v>
                </c:pt>
                <c:pt idx="95">
                  <c:v>43196</c:v>
                </c:pt>
                <c:pt idx="96">
                  <c:v>43197</c:v>
                </c:pt>
                <c:pt idx="97">
                  <c:v>43198</c:v>
                </c:pt>
                <c:pt idx="98">
                  <c:v>43199</c:v>
                </c:pt>
                <c:pt idx="99">
                  <c:v>43200</c:v>
                </c:pt>
                <c:pt idx="100">
                  <c:v>43201</c:v>
                </c:pt>
                <c:pt idx="101">
                  <c:v>43202</c:v>
                </c:pt>
                <c:pt idx="102">
                  <c:v>43203</c:v>
                </c:pt>
                <c:pt idx="103">
                  <c:v>43204</c:v>
                </c:pt>
                <c:pt idx="104">
                  <c:v>43205</c:v>
                </c:pt>
                <c:pt idx="105">
                  <c:v>43206</c:v>
                </c:pt>
                <c:pt idx="106">
                  <c:v>43207</c:v>
                </c:pt>
                <c:pt idx="107">
                  <c:v>43208</c:v>
                </c:pt>
                <c:pt idx="108">
                  <c:v>43209</c:v>
                </c:pt>
                <c:pt idx="109">
                  <c:v>43210</c:v>
                </c:pt>
                <c:pt idx="110">
                  <c:v>43211</c:v>
                </c:pt>
                <c:pt idx="111">
                  <c:v>43212</c:v>
                </c:pt>
                <c:pt idx="112">
                  <c:v>43213</c:v>
                </c:pt>
                <c:pt idx="113">
                  <c:v>43214</c:v>
                </c:pt>
                <c:pt idx="114">
                  <c:v>43215</c:v>
                </c:pt>
                <c:pt idx="115">
                  <c:v>43216</c:v>
                </c:pt>
                <c:pt idx="116">
                  <c:v>43217</c:v>
                </c:pt>
                <c:pt idx="117">
                  <c:v>43218</c:v>
                </c:pt>
                <c:pt idx="118">
                  <c:v>43219</c:v>
                </c:pt>
                <c:pt idx="119">
                  <c:v>43220</c:v>
                </c:pt>
                <c:pt idx="120">
                  <c:v>43221</c:v>
                </c:pt>
                <c:pt idx="121">
                  <c:v>43222</c:v>
                </c:pt>
                <c:pt idx="122">
                  <c:v>43223</c:v>
                </c:pt>
                <c:pt idx="123">
                  <c:v>43224</c:v>
                </c:pt>
                <c:pt idx="124">
                  <c:v>43225</c:v>
                </c:pt>
                <c:pt idx="125">
                  <c:v>43226</c:v>
                </c:pt>
                <c:pt idx="126">
                  <c:v>43227</c:v>
                </c:pt>
                <c:pt idx="127">
                  <c:v>43228</c:v>
                </c:pt>
                <c:pt idx="128">
                  <c:v>43229</c:v>
                </c:pt>
                <c:pt idx="129">
                  <c:v>43230</c:v>
                </c:pt>
                <c:pt idx="130">
                  <c:v>43231</c:v>
                </c:pt>
                <c:pt idx="131">
                  <c:v>43232</c:v>
                </c:pt>
                <c:pt idx="132">
                  <c:v>43233</c:v>
                </c:pt>
                <c:pt idx="133">
                  <c:v>43234</c:v>
                </c:pt>
                <c:pt idx="134">
                  <c:v>43235</c:v>
                </c:pt>
                <c:pt idx="135">
                  <c:v>43236</c:v>
                </c:pt>
                <c:pt idx="136">
                  <c:v>43237</c:v>
                </c:pt>
                <c:pt idx="137">
                  <c:v>43238</c:v>
                </c:pt>
                <c:pt idx="138">
                  <c:v>43239</c:v>
                </c:pt>
                <c:pt idx="139">
                  <c:v>43240</c:v>
                </c:pt>
                <c:pt idx="140">
                  <c:v>43241</c:v>
                </c:pt>
                <c:pt idx="141">
                  <c:v>43242</c:v>
                </c:pt>
                <c:pt idx="142">
                  <c:v>43243</c:v>
                </c:pt>
                <c:pt idx="143">
                  <c:v>43244</c:v>
                </c:pt>
                <c:pt idx="144">
                  <c:v>43245</c:v>
                </c:pt>
                <c:pt idx="145">
                  <c:v>43246</c:v>
                </c:pt>
                <c:pt idx="146">
                  <c:v>43247</c:v>
                </c:pt>
                <c:pt idx="147">
                  <c:v>43248</c:v>
                </c:pt>
                <c:pt idx="148">
                  <c:v>43249</c:v>
                </c:pt>
                <c:pt idx="149">
                  <c:v>43250</c:v>
                </c:pt>
                <c:pt idx="150">
                  <c:v>43251</c:v>
                </c:pt>
                <c:pt idx="151">
                  <c:v>43252</c:v>
                </c:pt>
                <c:pt idx="152">
                  <c:v>43253</c:v>
                </c:pt>
                <c:pt idx="153">
                  <c:v>43254</c:v>
                </c:pt>
                <c:pt idx="154">
                  <c:v>43255</c:v>
                </c:pt>
                <c:pt idx="155">
                  <c:v>43256</c:v>
                </c:pt>
                <c:pt idx="156">
                  <c:v>43257</c:v>
                </c:pt>
                <c:pt idx="157">
                  <c:v>43258</c:v>
                </c:pt>
                <c:pt idx="158">
                  <c:v>43259</c:v>
                </c:pt>
                <c:pt idx="159">
                  <c:v>43260</c:v>
                </c:pt>
                <c:pt idx="160">
                  <c:v>43261</c:v>
                </c:pt>
                <c:pt idx="161">
                  <c:v>43262</c:v>
                </c:pt>
                <c:pt idx="162">
                  <c:v>43263</c:v>
                </c:pt>
                <c:pt idx="163">
                  <c:v>43264</c:v>
                </c:pt>
                <c:pt idx="164">
                  <c:v>43265</c:v>
                </c:pt>
                <c:pt idx="165">
                  <c:v>43266</c:v>
                </c:pt>
                <c:pt idx="166">
                  <c:v>43267</c:v>
                </c:pt>
                <c:pt idx="167">
                  <c:v>43268</c:v>
                </c:pt>
                <c:pt idx="168">
                  <c:v>43269</c:v>
                </c:pt>
                <c:pt idx="169">
                  <c:v>43270</c:v>
                </c:pt>
                <c:pt idx="170">
                  <c:v>43271</c:v>
                </c:pt>
                <c:pt idx="171">
                  <c:v>43272</c:v>
                </c:pt>
                <c:pt idx="172">
                  <c:v>43273</c:v>
                </c:pt>
                <c:pt idx="173">
                  <c:v>43274</c:v>
                </c:pt>
                <c:pt idx="174">
                  <c:v>43275</c:v>
                </c:pt>
                <c:pt idx="175">
                  <c:v>43276</c:v>
                </c:pt>
                <c:pt idx="176">
                  <c:v>43277</c:v>
                </c:pt>
                <c:pt idx="177">
                  <c:v>43278</c:v>
                </c:pt>
                <c:pt idx="178">
                  <c:v>43279</c:v>
                </c:pt>
                <c:pt idx="179">
                  <c:v>43280</c:v>
                </c:pt>
                <c:pt idx="180">
                  <c:v>43281</c:v>
                </c:pt>
                <c:pt idx="181">
                  <c:v>43282</c:v>
                </c:pt>
                <c:pt idx="182">
                  <c:v>43283</c:v>
                </c:pt>
                <c:pt idx="183">
                  <c:v>43284</c:v>
                </c:pt>
                <c:pt idx="184">
                  <c:v>43285</c:v>
                </c:pt>
                <c:pt idx="185">
                  <c:v>43286</c:v>
                </c:pt>
                <c:pt idx="186">
                  <c:v>43287</c:v>
                </c:pt>
                <c:pt idx="187">
                  <c:v>43288</c:v>
                </c:pt>
                <c:pt idx="188">
                  <c:v>43289</c:v>
                </c:pt>
                <c:pt idx="189">
                  <c:v>43290</c:v>
                </c:pt>
                <c:pt idx="190">
                  <c:v>43291</c:v>
                </c:pt>
                <c:pt idx="191">
                  <c:v>43292</c:v>
                </c:pt>
                <c:pt idx="192">
                  <c:v>43293</c:v>
                </c:pt>
                <c:pt idx="193">
                  <c:v>43294</c:v>
                </c:pt>
                <c:pt idx="194">
                  <c:v>43295</c:v>
                </c:pt>
                <c:pt idx="195">
                  <c:v>43296</c:v>
                </c:pt>
                <c:pt idx="196">
                  <c:v>43297</c:v>
                </c:pt>
                <c:pt idx="197">
                  <c:v>43298</c:v>
                </c:pt>
                <c:pt idx="198">
                  <c:v>43299</c:v>
                </c:pt>
                <c:pt idx="199">
                  <c:v>43300</c:v>
                </c:pt>
                <c:pt idx="200">
                  <c:v>43301</c:v>
                </c:pt>
                <c:pt idx="201">
                  <c:v>43302</c:v>
                </c:pt>
                <c:pt idx="202">
                  <c:v>43303</c:v>
                </c:pt>
                <c:pt idx="203">
                  <c:v>43304</c:v>
                </c:pt>
                <c:pt idx="204">
                  <c:v>43305</c:v>
                </c:pt>
                <c:pt idx="205">
                  <c:v>43306</c:v>
                </c:pt>
                <c:pt idx="206">
                  <c:v>43307</c:v>
                </c:pt>
                <c:pt idx="207">
                  <c:v>43308</c:v>
                </c:pt>
                <c:pt idx="208">
                  <c:v>43309</c:v>
                </c:pt>
                <c:pt idx="209">
                  <c:v>43310</c:v>
                </c:pt>
                <c:pt idx="210">
                  <c:v>43311</c:v>
                </c:pt>
                <c:pt idx="211">
                  <c:v>43312</c:v>
                </c:pt>
                <c:pt idx="212">
                  <c:v>43313</c:v>
                </c:pt>
                <c:pt idx="213">
                  <c:v>43314</c:v>
                </c:pt>
                <c:pt idx="214">
                  <c:v>43315</c:v>
                </c:pt>
                <c:pt idx="215">
                  <c:v>43316</c:v>
                </c:pt>
                <c:pt idx="216">
                  <c:v>43317</c:v>
                </c:pt>
                <c:pt idx="217">
                  <c:v>43318</c:v>
                </c:pt>
                <c:pt idx="218">
                  <c:v>43319</c:v>
                </c:pt>
                <c:pt idx="219">
                  <c:v>43320</c:v>
                </c:pt>
                <c:pt idx="220">
                  <c:v>43321</c:v>
                </c:pt>
                <c:pt idx="221">
                  <c:v>43322</c:v>
                </c:pt>
                <c:pt idx="222">
                  <c:v>43323</c:v>
                </c:pt>
                <c:pt idx="223">
                  <c:v>43324</c:v>
                </c:pt>
                <c:pt idx="224">
                  <c:v>43325</c:v>
                </c:pt>
                <c:pt idx="225">
                  <c:v>43326</c:v>
                </c:pt>
                <c:pt idx="226">
                  <c:v>43327</c:v>
                </c:pt>
                <c:pt idx="227">
                  <c:v>43328</c:v>
                </c:pt>
                <c:pt idx="228">
                  <c:v>43329</c:v>
                </c:pt>
                <c:pt idx="229">
                  <c:v>43330</c:v>
                </c:pt>
                <c:pt idx="230">
                  <c:v>43331</c:v>
                </c:pt>
                <c:pt idx="231">
                  <c:v>43332</c:v>
                </c:pt>
                <c:pt idx="232">
                  <c:v>43333</c:v>
                </c:pt>
                <c:pt idx="233">
                  <c:v>43334</c:v>
                </c:pt>
                <c:pt idx="234">
                  <c:v>43335</c:v>
                </c:pt>
                <c:pt idx="235">
                  <c:v>43336</c:v>
                </c:pt>
                <c:pt idx="236">
                  <c:v>43337</c:v>
                </c:pt>
                <c:pt idx="237">
                  <c:v>43338</c:v>
                </c:pt>
                <c:pt idx="238">
                  <c:v>43339</c:v>
                </c:pt>
                <c:pt idx="239">
                  <c:v>43340</c:v>
                </c:pt>
                <c:pt idx="240">
                  <c:v>43341</c:v>
                </c:pt>
                <c:pt idx="241">
                  <c:v>43342</c:v>
                </c:pt>
                <c:pt idx="242">
                  <c:v>43343</c:v>
                </c:pt>
                <c:pt idx="243">
                  <c:v>43344</c:v>
                </c:pt>
                <c:pt idx="244">
                  <c:v>43345</c:v>
                </c:pt>
                <c:pt idx="245">
                  <c:v>43346</c:v>
                </c:pt>
                <c:pt idx="246">
                  <c:v>43347</c:v>
                </c:pt>
                <c:pt idx="247">
                  <c:v>43348</c:v>
                </c:pt>
                <c:pt idx="248">
                  <c:v>43349</c:v>
                </c:pt>
                <c:pt idx="249">
                  <c:v>43350</c:v>
                </c:pt>
                <c:pt idx="250">
                  <c:v>43351</c:v>
                </c:pt>
                <c:pt idx="251">
                  <c:v>43352</c:v>
                </c:pt>
                <c:pt idx="252">
                  <c:v>43353</c:v>
                </c:pt>
                <c:pt idx="253">
                  <c:v>43354</c:v>
                </c:pt>
                <c:pt idx="254">
                  <c:v>43355</c:v>
                </c:pt>
                <c:pt idx="255">
                  <c:v>43356</c:v>
                </c:pt>
                <c:pt idx="256">
                  <c:v>43357</c:v>
                </c:pt>
                <c:pt idx="257">
                  <c:v>43358</c:v>
                </c:pt>
                <c:pt idx="258">
                  <c:v>43359</c:v>
                </c:pt>
                <c:pt idx="259">
                  <c:v>43360</c:v>
                </c:pt>
                <c:pt idx="260">
                  <c:v>43361</c:v>
                </c:pt>
                <c:pt idx="261">
                  <c:v>43362</c:v>
                </c:pt>
                <c:pt idx="262">
                  <c:v>43363</c:v>
                </c:pt>
                <c:pt idx="263">
                  <c:v>43364</c:v>
                </c:pt>
                <c:pt idx="264">
                  <c:v>43365</c:v>
                </c:pt>
                <c:pt idx="265">
                  <c:v>43366</c:v>
                </c:pt>
                <c:pt idx="266">
                  <c:v>43367</c:v>
                </c:pt>
                <c:pt idx="267">
                  <c:v>43368</c:v>
                </c:pt>
                <c:pt idx="268">
                  <c:v>43369</c:v>
                </c:pt>
                <c:pt idx="269">
                  <c:v>43370</c:v>
                </c:pt>
                <c:pt idx="270">
                  <c:v>43371</c:v>
                </c:pt>
                <c:pt idx="271">
                  <c:v>43372</c:v>
                </c:pt>
                <c:pt idx="272">
                  <c:v>43373</c:v>
                </c:pt>
                <c:pt idx="273">
                  <c:v>43374</c:v>
                </c:pt>
                <c:pt idx="274">
                  <c:v>43375</c:v>
                </c:pt>
                <c:pt idx="275">
                  <c:v>43376</c:v>
                </c:pt>
                <c:pt idx="276">
                  <c:v>43377</c:v>
                </c:pt>
                <c:pt idx="277">
                  <c:v>43378</c:v>
                </c:pt>
                <c:pt idx="278">
                  <c:v>43379</c:v>
                </c:pt>
                <c:pt idx="279">
                  <c:v>43380</c:v>
                </c:pt>
                <c:pt idx="280">
                  <c:v>43381</c:v>
                </c:pt>
                <c:pt idx="281">
                  <c:v>43382</c:v>
                </c:pt>
                <c:pt idx="282">
                  <c:v>43383</c:v>
                </c:pt>
                <c:pt idx="283">
                  <c:v>43384</c:v>
                </c:pt>
                <c:pt idx="284">
                  <c:v>43385</c:v>
                </c:pt>
                <c:pt idx="285">
                  <c:v>43386</c:v>
                </c:pt>
                <c:pt idx="286">
                  <c:v>43387</c:v>
                </c:pt>
                <c:pt idx="287">
                  <c:v>43388</c:v>
                </c:pt>
                <c:pt idx="288">
                  <c:v>43389</c:v>
                </c:pt>
                <c:pt idx="289">
                  <c:v>43390</c:v>
                </c:pt>
                <c:pt idx="290">
                  <c:v>43391</c:v>
                </c:pt>
                <c:pt idx="291">
                  <c:v>43392</c:v>
                </c:pt>
                <c:pt idx="292">
                  <c:v>43393</c:v>
                </c:pt>
                <c:pt idx="293">
                  <c:v>43394</c:v>
                </c:pt>
                <c:pt idx="294">
                  <c:v>43395</c:v>
                </c:pt>
                <c:pt idx="295">
                  <c:v>43396</c:v>
                </c:pt>
                <c:pt idx="296">
                  <c:v>43397</c:v>
                </c:pt>
                <c:pt idx="297">
                  <c:v>43398</c:v>
                </c:pt>
                <c:pt idx="298">
                  <c:v>43399</c:v>
                </c:pt>
                <c:pt idx="299">
                  <c:v>43400</c:v>
                </c:pt>
                <c:pt idx="300">
                  <c:v>43401</c:v>
                </c:pt>
                <c:pt idx="301">
                  <c:v>43402</c:v>
                </c:pt>
                <c:pt idx="302">
                  <c:v>43403</c:v>
                </c:pt>
                <c:pt idx="303">
                  <c:v>43404</c:v>
                </c:pt>
                <c:pt idx="304">
                  <c:v>43405</c:v>
                </c:pt>
                <c:pt idx="305">
                  <c:v>43406</c:v>
                </c:pt>
                <c:pt idx="306">
                  <c:v>43407</c:v>
                </c:pt>
                <c:pt idx="307">
                  <c:v>43408</c:v>
                </c:pt>
                <c:pt idx="308">
                  <c:v>43409</c:v>
                </c:pt>
                <c:pt idx="309">
                  <c:v>43410</c:v>
                </c:pt>
                <c:pt idx="310">
                  <c:v>43411</c:v>
                </c:pt>
                <c:pt idx="311">
                  <c:v>43412</c:v>
                </c:pt>
                <c:pt idx="312">
                  <c:v>43413</c:v>
                </c:pt>
                <c:pt idx="313">
                  <c:v>43414</c:v>
                </c:pt>
                <c:pt idx="314">
                  <c:v>43415</c:v>
                </c:pt>
                <c:pt idx="315">
                  <c:v>43416</c:v>
                </c:pt>
                <c:pt idx="316">
                  <c:v>43417</c:v>
                </c:pt>
                <c:pt idx="317">
                  <c:v>43418</c:v>
                </c:pt>
                <c:pt idx="318">
                  <c:v>43419</c:v>
                </c:pt>
                <c:pt idx="319">
                  <c:v>43420</c:v>
                </c:pt>
                <c:pt idx="320">
                  <c:v>43421</c:v>
                </c:pt>
                <c:pt idx="321">
                  <c:v>43422</c:v>
                </c:pt>
                <c:pt idx="322">
                  <c:v>43423</c:v>
                </c:pt>
                <c:pt idx="323">
                  <c:v>43424</c:v>
                </c:pt>
                <c:pt idx="324">
                  <c:v>43425</c:v>
                </c:pt>
                <c:pt idx="325">
                  <c:v>43426</c:v>
                </c:pt>
                <c:pt idx="326">
                  <c:v>43427</c:v>
                </c:pt>
                <c:pt idx="327">
                  <c:v>43428</c:v>
                </c:pt>
                <c:pt idx="328">
                  <c:v>43429</c:v>
                </c:pt>
                <c:pt idx="329">
                  <c:v>43430</c:v>
                </c:pt>
                <c:pt idx="330">
                  <c:v>43431</c:v>
                </c:pt>
                <c:pt idx="331">
                  <c:v>43432</c:v>
                </c:pt>
                <c:pt idx="332">
                  <c:v>43433</c:v>
                </c:pt>
                <c:pt idx="333">
                  <c:v>43434</c:v>
                </c:pt>
                <c:pt idx="334">
                  <c:v>43435</c:v>
                </c:pt>
                <c:pt idx="335">
                  <c:v>43436</c:v>
                </c:pt>
                <c:pt idx="336">
                  <c:v>43437</c:v>
                </c:pt>
                <c:pt idx="337">
                  <c:v>43438</c:v>
                </c:pt>
                <c:pt idx="338">
                  <c:v>43439</c:v>
                </c:pt>
                <c:pt idx="339">
                  <c:v>43440</c:v>
                </c:pt>
                <c:pt idx="340">
                  <c:v>43441</c:v>
                </c:pt>
                <c:pt idx="341">
                  <c:v>43442</c:v>
                </c:pt>
                <c:pt idx="342">
                  <c:v>43443</c:v>
                </c:pt>
                <c:pt idx="343">
                  <c:v>43444</c:v>
                </c:pt>
                <c:pt idx="344">
                  <c:v>43445</c:v>
                </c:pt>
                <c:pt idx="345">
                  <c:v>43446</c:v>
                </c:pt>
                <c:pt idx="346">
                  <c:v>43447</c:v>
                </c:pt>
                <c:pt idx="347">
                  <c:v>43448</c:v>
                </c:pt>
                <c:pt idx="348">
                  <c:v>43449</c:v>
                </c:pt>
                <c:pt idx="349">
                  <c:v>43450</c:v>
                </c:pt>
                <c:pt idx="350">
                  <c:v>43451</c:v>
                </c:pt>
                <c:pt idx="351">
                  <c:v>43452</c:v>
                </c:pt>
                <c:pt idx="352">
                  <c:v>43453</c:v>
                </c:pt>
                <c:pt idx="353">
                  <c:v>43454</c:v>
                </c:pt>
                <c:pt idx="354">
                  <c:v>43455</c:v>
                </c:pt>
                <c:pt idx="355">
                  <c:v>43456</c:v>
                </c:pt>
                <c:pt idx="356">
                  <c:v>43457</c:v>
                </c:pt>
                <c:pt idx="357">
                  <c:v>43458</c:v>
                </c:pt>
                <c:pt idx="358">
                  <c:v>43459</c:v>
                </c:pt>
                <c:pt idx="359">
                  <c:v>43460</c:v>
                </c:pt>
                <c:pt idx="360">
                  <c:v>43461</c:v>
                </c:pt>
                <c:pt idx="361">
                  <c:v>43462</c:v>
                </c:pt>
                <c:pt idx="362">
                  <c:v>43463</c:v>
                </c:pt>
                <c:pt idx="363">
                  <c:v>43464</c:v>
                </c:pt>
              </c:numCache>
            </c:numRef>
          </c:cat>
          <c:val>
            <c:numRef>
              <c:f>'Futures Price Analysis'!$AR$3:$AR$366</c:f>
              <c:numCache>
                <c:formatCode>General</c:formatCode>
                <c:ptCount val="364"/>
                <c:pt idx="0">
                  <c:v>2.3719999999999999</c:v>
                </c:pt>
                <c:pt idx="1">
                  <c:v>2.3719999999999999</c:v>
                </c:pt>
                <c:pt idx="2">
                  <c:v>2.3719999999999999</c:v>
                </c:pt>
                <c:pt idx="3">
                  <c:v>2.3340000000000001</c:v>
                </c:pt>
                <c:pt idx="4">
                  <c:v>2.3250000000000002</c:v>
                </c:pt>
                <c:pt idx="5">
                  <c:v>2.2669999999999999</c:v>
                </c:pt>
                <c:pt idx="6">
                  <c:v>2.3820000000000001</c:v>
                </c:pt>
                <c:pt idx="7">
                  <c:v>2.472</c:v>
                </c:pt>
                <c:pt idx="8">
                  <c:v>2.472</c:v>
                </c:pt>
                <c:pt idx="9">
                  <c:v>2.472</c:v>
                </c:pt>
                <c:pt idx="10">
                  <c:v>2.3959999999999999</c:v>
                </c:pt>
                <c:pt idx="11">
                  <c:v>2.2570000000000001</c:v>
                </c:pt>
                <c:pt idx="12">
                  <c:v>2.2690000000000001</c:v>
                </c:pt>
                <c:pt idx="13">
                  <c:v>2.1389999999999998</c:v>
                </c:pt>
                <c:pt idx="14">
                  <c:v>2.1</c:v>
                </c:pt>
                <c:pt idx="15">
                  <c:v>2.1</c:v>
                </c:pt>
                <c:pt idx="16">
                  <c:v>2.1</c:v>
                </c:pt>
                <c:pt idx="17">
                  <c:v>2.1</c:v>
                </c:pt>
                <c:pt idx="18">
                  <c:v>2.0910000000000002</c:v>
                </c:pt>
                <c:pt idx="19">
                  <c:v>2.1179999999999999</c:v>
                </c:pt>
                <c:pt idx="20">
                  <c:v>2.1379999999999999</c:v>
                </c:pt>
                <c:pt idx="21">
                  <c:v>2.1389999999999998</c:v>
                </c:pt>
                <c:pt idx="22">
                  <c:v>2.1389999999999998</c:v>
                </c:pt>
                <c:pt idx="23">
                  <c:v>2.1389999999999998</c:v>
                </c:pt>
                <c:pt idx="24">
                  <c:v>2.1579999999999999</c:v>
                </c:pt>
                <c:pt idx="25">
                  <c:v>2.1800000000000002</c:v>
                </c:pt>
                <c:pt idx="26">
                  <c:v>2.1890000000000001</c:v>
                </c:pt>
                <c:pt idx="27">
                  <c:v>2.1819999999999999</c:v>
                </c:pt>
                <c:pt idx="28">
                  <c:v>2.298</c:v>
                </c:pt>
                <c:pt idx="29">
                  <c:v>2.298</c:v>
                </c:pt>
                <c:pt idx="30">
                  <c:v>2.298</c:v>
                </c:pt>
                <c:pt idx="31">
                  <c:v>2.1520000000000001</c:v>
                </c:pt>
                <c:pt idx="32">
                  <c:v>2.0249999999999999</c:v>
                </c:pt>
                <c:pt idx="33">
                  <c:v>2.0379999999999998</c:v>
                </c:pt>
                <c:pt idx="34">
                  <c:v>1.972</c:v>
                </c:pt>
                <c:pt idx="35">
                  <c:v>2.0630000000000002</c:v>
                </c:pt>
                <c:pt idx="36">
                  <c:v>2.0630000000000002</c:v>
                </c:pt>
                <c:pt idx="37">
                  <c:v>2.0630000000000002</c:v>
                </c:pt>
                <c:pt idx="38">
                  <c:v>2.14</c:v>
                </c:pt>
                <c:pt idx="39">
                  <c:v>2.0979999999999999</c:v>
                </c:pt>
                <c:pt idx="40">
                  <c:v>2.0459999999999998</c:v>
                </c:pt>
                <c:pt idx="41">
                  <c:v>1.994</c:v>
                </c:pt>
                <c:pt idx="42">
                  <c:v>1.966</c:v>
                </c:pt>
                <c:pt idx="43">
                  <c:v>1.966</c:v>
                </c:pt>
                <c:pt idx="44">
                  <c:v>1.966</c:v>
                </c:pt>
                <c:pt idx="45">
                  <c:v>1.966</c:v>
                </c:pt>
                <c:pt idx="46">
                  <c:v>1.903</c:v>
                </c:pt>
                <c:pt idx="47">
                  <c:v>1.9419999999999999</c:v>
                </c:pt>
                <c:pt idx="48">
                  <c:v>1.8520000000000001</c:v>
                </c:pt>
                <c:pt idx="49">
                  <c:v>1.804</c:v>
                </c:pt>
                <c:pt idx="50">
                  <c:v>1.804</c:v>
                </c:pt>
                <c:pt idx="51">
                  <c:v>1.804</c:v>
                </c:pt>
                <c:pt idx="52">
                  <c:v>1.821</c:v>
                </c:pt>
                <c:pt idx="53">
                  <c:v>1.782</c:v>
                </c:pt>
                <c:pt idx="54">
                  <c:v>1.778</c:v>
                </c:pt>
                <c:pt idx="55">
                  <c:v>1.7110000000000001</c:v>
                </c:pt>
                <c:pt idx="56">
                  <c:v>1.7909999999999999</c:v>
                </c:pt>
                <c:pt idx="57">
                  <c:v>1.7909999999999999</c:v>
                </c:pt>
                <c:pt idx="58">
                  <c:v>1.7909999999999999</c:v>
                </c:pt>
                <c:pt idx="59">
                  <c:v>1.7110000000000001</c:v>
                </c:pt>
                <c:pt idx="60">
                  <c:v>1.742</c:v>
                </c:pt>
                <c:pt idx="61">
                  <c:v>1.6779999999999999</c:v>
                </c:pt>
                <c:pt idx="62">
                  <c:v>1.639</c:v>
                </c:pt>
                <c:pt idx="63">
                  <c:v>1.6659999999999999</c:v>
                </c:pt>
                <c:pt idx="64">
                  <c:v>1.6659999999999999</c:v>
                </c:pt>
                <c:pt idx="65">
                  <c:v>1.6659999999999999</c:v>
                </c:pt>
                <c:pt idx="66">
                  <c:v>1.69</c:v>
                </c:pt>
                <c:pt idx="67">
                  <c:v>1.712</c:v>
                </c:pt>
                <c:pt idx="68">
                  <c:v>1.752</c:v>
                </c:pt>
                <c:pt idx="69">
                  <c:v>1.788</c:v>
                </c:pt>
                <c:pt idx="70">
                  <c:v>1.8220000000000001</c:v>
                </c:pt>
                <c:pt idx="71">
                  <c:v>1.8220000000000001</c:v>
                </c:pt>
                <c:pt idx="72">
                  <c:v>1.8220000000000001</c:v>
                </c:pt>
                <c:pt idx="73">
                  <c:v>1.819</c:v>
                </c:pt>
                <c:pt idx="74">
                  <c:v>1.851</c:v>
                </c:pt>
                <c:pt idx="75">
                  <c:v>1.8680000000000001</c:v>
                </c:pt>
                <c:pt idx="76">
                  <c:v>1.9359999999999999</c:v>
                </c:pt>
                <c:pt idx="77">
                  <c:v>1.907</c:v>
                </c:pt>
                <c:pt idx="78">
                  <c:v>1.907</c:v>
                </c:pt>
                <c:pt idx="79">
                  <c:v>1.907</c:v>
                </c:pt>
                <c:pt idx="80">
                  <c:v>1.8280000000000001</c:v>
                </c:pt>
                <c:pt idx="81">
                  <c:v>1.863</c:v>
                </c:pt>
                <c:pt idx="82">
                  <c:v>1.794</c:v>
                </c:pt>
                <c:pt idx="83">
                  <c:v>1.806</c:v>
                </c:pt>
                <c:pt idx="84">
                  <c:v>1.806</c:v>
                </c:pt>
                <c:pt idx="85">
                  <c:v>1.806</c:v>
                </c:pt>
                <c:pt idx="86">
                  <c:v>1.806</c:v>
                </c:pt>
                <c:pt idx="87">
                  <c:v>1.8480000000000001</c:v>
                </c:pt>
                <c:pt idx="88">
                  <c:v>1.903</c:v>
                </c:pt>
                <c:pt idx="89">
                  <c:v>1.996</c:v>
                </c:pt>
                <c:pt idx="90">
                  <c:v>1.9590000000000001</c:v>
                </c:pt>
                <c:pt idx="91">
                  <c:v>1.956</c:v>
                </c:pt>
                <c:pt idx="92">
                  <c:v>1.956</c:v>
                </c:pt>
                <c:pt idx="93">
                  <c:v>1.956</c:v>
                </c:pt>
                <c:pt idx="94">
                  <c:v>1.998</c:v>
                </c:pt>
                <c:pt idx="95">
                  <c:v>1.954</c:v>
                </c:pt>
                <c:pt idx="96">
                  <c:v>1.911</c:v>
                </c:pt>
                <c:pt idx="97">
                  <c:v>2.0179999999999998</c:v>
                </c:pt>
                <c:pt idx="98">
                  <c:v>1.99</c:v>
                </c:pt>
                <c:pt idx="99">
                  <c:v>1.99</c:v>
                </c:pt>
                <c:pt idx="100">
                  <c:v>1.99</c:v>
                </c:pt>
                <c:pt idx="101">
                  <c:v>1.9119999999999999</c:v>
                </c:pt>
                <c:pt idx="102">
                  <c:v>1.9830000000000001</c:v>
                </c:pt>
                <c:pt idx="103">
                  <c:v>1.9810000000000001</c:v>
                </c:pt>
                <c:pt idx="104">
                  <c:v>1.97</c:v>
                </c:pt>
                <c:pt idx="105">
                  <c:v>1.9019999999999999</c:v>
                </c:pt>
                <c:pt idx="106">
                  <c:v>1.9019999999999999</c:v>
                </c:pt>
                <c:pt idx="107">
                  <c:v>1.9019999999999999</c:v>
                </c:pt>
                <c:pt idx="108">
                  <c:v>1.94</c:v>
                </c:pt>
                <c:pt idx="109">
                  <c:v>1.907</c:v>
                </c:pt>
                <c:pt idx="110">
                  <c:v>1.927</c:v>
                </c:pt>
                <c:pt idx="111">
                  <c:v>1.927</c:v>
                </c:pt>
                <c:pt idx="112">
                  <c:v>1.927</c:v>
                </c:pt>
                <c:pt idx="113">
                  <c:v>2.0070000000000001</c:v>
                </c:pt>
                <c:pt idx="114">
                  <c:v>1.9750000000000001</c:v>
                </c:pt>
                <c:pt idx="115">
                  <c:v>2.0630000000000002</c:v>
                </c:pt>
                <c:pt idx="116">
                  <c:v>2.032</c:v>
                </c:pt>
                <c:pt idx="117">
                  <c:v>1.9950000000000001</c:v>
                </c:pt>
                <c:pt idx="118">
                  <c:v>2.0779999999999998</c:v>
                </c:pt>
                <c:pt idx="119">
                  <c:v>2.1779999999999999</c:v>
                </c:pt>
                <c:pt idx="120">
                  <c:v>2.1779999999999999</c:v>
                </c:pt>
                <c:pt idx="121">
                  <c:v>2.1779999999999999</c:v>
                </c:pt>
                <c:pt idx="122">
                  <c:v>2.0419999999999998</c:v>
                </c:pt>
                <c:pt idx="123">
                  <c:v>2.0859999999999999</c:v>
                </c:pt>
                <c:pt idx="124">
                  <c:v>2.141</c:v>
                </c:pt>
                <c:pt idx="125">
                  <c:v>2.0760000000000001</c:v>
                </c:pt>
                <c:pt idx="126">
                  <c:v>2.101</c:v>
                </c:pt>
                <c:pt idx="127">
                  <c:v>2.101</c:v>
                </c:pt>
                <c:pt idx="128">
                  <c:v>2.101</c:v>
                </c:pt>
                <c:pt idx="129">
                  <c:v>2.0979999999999999</c:v>
                </c:pt>
                <c:pt idx="130">
                  <c:v>2.1579999999999999</c:v>
                </c:pt>
                <c:pt idx="131">
                  <c:v>2.173</c:v>
                </c:pt>
                <c:pt idx="132">
                  <c:v>2.1549999999999998</c:v>
                </c:pt>
                <c:pt idx="133">
                  <c:v>2.0960000000000001</c:v>
                </c:pt>
                <c:pt idx="134">
                  <c:v>2.0960000000000001</c:v>
                </c:pt>
                <c:pt idx="135">
                  <c:v>2.0960000000000001</c:v>
                </c:pt>
                <c:pt idx="136">
                  <c:v>2.0289999999999999</c:v>
                </c:pt>
                <c:pt idx="137">
                  <c:v>2.048</c:v>
                </c:pt>
                <c:pt idx="138">
                  <c:v>2.0009999999999999</c:v>
                </c:pt>
                <c:pt idx="139">
                  <c:v>2.0390000000000001</c:v>
                </c:pt>
                <c:pt idx="140">
                  <c:v>2.0619999999999998</c:v>
                </c:pt>
                <c:pt idx="141">
                  <c:v>2.0619999999999998</c:v>
                </c:pt>
                <c:pt idx="142">
                  <c:v>2.0619999999999998</c:v>
                </c:pt>
                <c:pt idx="143">
                  <c:v>2.0550000000000002</c:v>
                </c:pt>
                <c:pt idx="144">
                  <c:v>1.98</c:v>
                </c:pt>
                <c:pt idx="145">
                  <c:v>1.992</c:v>
                </c:pt>
                <c:pt idx="146">
                  <c:v>1.9630000000000001</c:v>
                </c:pt>
                <c:pt idx="147">
                  <c:v>2.169</c:v>
                </c:pt>
                <c:pt idx="148">
                  <c:v>2.169</c:v>
                </c:pt>
                <c:pt idx="149">
                  <c:v>2.169</c:v>
                </c:pt>
                <c:pt idx="150">
                  <c:v>2.169</c:v>
                </c:pt>
                <c:pt idx="151">
                  <c:v>2.2879999999999998</c:v>
                </c:pt>
                <c:pt idx="152">
                  <c:v>2.3260000000000001</c:v>
                </c:pt>
                <c:pt idx="153">
                  <c:v>2.3260000000000001</c:v>
                </c:pt>
                <c:pt idx="154">
                  <c:v>2.3260000000000001</c:v>
                </c:pt>
                <c:pt idx="155">
                  <c:v>2.3980000000000001</c:v>
                </c:pt>
                <c:pt idx="156">
                  <c:v>2.3980000000000001</c:v>
                </c:pt>
                <c:pt idx="157">
                  <c:v>2.4209999999999998</c:v>
                </c:pt>
                <c:pt idx="158">
                  <c:v>2.274</c:v>
                </c:pt>
                <c:pt idx="159">
                  <c:v>2.2989999999999999</c:v>
                </c:pt>
                <c:pt idx="160">
                  <c:v>2.2989999999999999</c:v>
                </c:pt>
                <c:pt idx="161">
                  <c:v>2.2989999999999999</c:v>
                </c:pt>
                <c:pt idx="162">
                  <c:v>2.218</c:v>
                </c:pt>
                <c:pt idx="163">
                  <c:v>2.2320000000000002</c:v>
                </c:pt>
                <c:pt idx="164">
                  <c:v>2.1850000000000001</c:v>
                </c:pt>
                <c:pt idx="165">
                  <c:v>2.4950000000000001</c:v>
                </c:pt>
                <c:pt idx="166">
                  <c:v>2.4670000000000001</c:v>
                </c:pt>
                <c:pt idx="167">
                  <c:v>2.4670000000000001</c:v>
                </c:pt>
                <c:pt idx="168">
                  <c:v>2.4670000000000001</c:v>
                </c:pt>
                <c:pt idx="169">
                  <c:v>2.6230000000000002</c:v>
                </c:pt>
                <c:pt idx="170">
                  <c:v>2.5449999999999999</c:v>
                </c:pt>
                <c:pt idx="171">
                  <c:v>2.5169999999999999</c:v>
                </c:pt>
                <c:pt idx="172">
                  <c:v>2.5819999999999999</c:v>
                </c:pt>
                <c:pt idx="173">
                  <c:v>2.625</c:v>
                </c:pt>
                <c:pt idx="174">
                  <c:v>2.625</c:v>
                </c:pt>
                <c:pt idx="175">
                  <c:v>2.625</c:v>
                </c:pt>
                <c:pt idx="176">
                  <c:v>2.6619999999999999</c:v>
                </c:pt>
                <c:pt idx="177">
                  <c:v>2.6619999999999999</c:v>
                </c:pt>
                <c:pt idx="178">
                  <c:v>2.7160000000000002</c:v>
                </c:pt>
                <c:pt idx="179">
                  <c:v>2.722</c:v>
                </c:pt>
                <c:pt idx="180">
                  <c:v>2.8050000000000002</c:v>
                </c:pt>
                <c:pt idx="181">
                  <c:v>2.8239999999999998</c:v>
                </c:pt>
                <c:pt idx="182">
                  <c:v>2.7829999999999999</c:v>
                </c:pt>
                <c:pt idx="183">
                  <c:v>2.8220000000000001</c:v>
                </c:pt>
                <c:pt idx="184">
                  <c:v>2.8220000000000001</c:v>
                </c:pt>
                <c:pt idx="185">
                  <c:v>2.8220000000000001</c:v>
                </c:pt>
                <c:pt idx="186">
                  <c:v>2.7639999999999998</c:v>
                </c:pt>
                <c:pt idx="187">
                  <c:v>2.7559999999999998</c:v>
                </c:pt>
                <c:pt idx="188">
                  <c:v>2.7160000000000002</c:v>
                </c:pt>
                <c:pt idx="189">
                  <c:v>2.6850000000000001</c:v>
                </c:pt>
                <c:pt idx="190">
                  <c:v>2.726</c:v>
                </c:pt>
                <c:pt idx="191">
                  <c:v>2.7370000000000001</c:v>
                </c:pt>
                <c:pt idx="192">
                  <c:v>2.702</c:v>
                </c:pt>
                <c:pt idx="193">
                  <c:v>2.734</c:v>
                </c:pt>
                <c:pt idx="194">
                  <c:v>2.7370000000000001</c:v>
                </c:pt>
                <c:pt idx="195">
                  <c:v>2.7269999999999999</c:v>
                </c:pt>
                <c:pt idx="196">
                  <c:v>2.7559999999999998</c:v>
                </c:pt>
                <c:pt idx="197">
                  <c:v>2.7559999999999998</c:v>
                </c:pt>
                <c:pt idx="198">
                  <c:v>2.7559999999999998</c:v>
                </c:pt>
                <c:pt idx="199">
                  <c:v>2.722</c:v>
                </c:pt>
                <c:pt idx="200">
                  <c:v>2.7280000000000002</c:v>
                </c:pt>
                <c:pt idx="201">
                  <c:v>2.6579999999999999</c:v>
                </c:pt>
                <c:pt idx="202">
                  <c:v>2.6920000000000002</c:v>
                </c:pt>
                <c:pt idx="203">
                  <c:v>2.7770000000000001</c:v>
                </c:pt>
                <c:pt idx="204">
                  <c:v>2.7770000000000001</c:v>
                </c:pt>
                <c:pt idx="205">
                  <c:v>2.7759999999999998</c:v>
                </c:pt>
                <c:pt idx="206">
                  <c:v>2.7469999999999999</c:v>
                </c:pt>
                <c:pt idx="207">
                  <c:v>2.7120000000000002</c:v>
                </c:pt>
                <c:pt idx="208">
                  <c:v>2.6720000000000002</c:v>
                </c:pt>
                <c:pt idx="209">
                  <c:v>2.8210000000000002</c:v>
                </c:pt>
                <c:pt idx="210">
                  <c:v>2.8759999999999999</c:v>
                </c:pt>
                <c:pt idx="211">
                  <c:v>2.7679999999999998</c:v>
                </c:pt>
                <c:pt idx="212">
                  <c:v>2.7160000000000002</c:v>
                </c:pt>
                <c:pt idx="213">
                  <c:v>2.7160000000000002</c:v>
                </c:pt>
                <c:pt idx="214">
                  <c:v>2.7160000000000002</c:v>
                </c:pt>
                <c:pt idx="215">
                  <c:v>2.7480000000000002</c:v>
                </c:pt>
                <c:pt idx="216">
                  <c:v>2.774</c:v>
                </c:pt>
                <c:pt idx="217">
                  <c:v>2.7719999999999998</c:v>
                </c:pt>
                <c:pt idx="218">
                  <c:v>2.7719999999999998</c:v>
                </c:pt>
                <c:pt idx="219">
                  <c:v>2.7719999999999998</c:v>
                </c:pt>
                <c:pt idx="220">
                  <c:v>2.7480000000000002</c:v>
                </c:pt>
                <c:pt idx="221">
                  <c:v>2.6150000000000002</c:v>
                </c:pt>
                <c:pt idx="222">
                  <c:v>2.5609999999999999</c:v>
                </c:pt>
                <c:pt idx="223">
                  <c:v>2.5510000000000002</c:v>
                </c:pt>
                <c:pt idx="224">
                  <c:v>2.5859999999999999</c:v>
                </c:pt>
                <c:pt idx="225">
                  <c:v>2.5859999999999999</c:v>
                </c:pt>
                <c:pt idx="226">
                  <c:v>2.5859999999999999</c:v>
                </c:pt>
                <c:pt idx="227">
                  <c:v>2.59</c:v>
                </c:pt>
                <c:pt idx="228">
                  <c:v>2.617</c:v>
                </c:pt>
                <c:pt idx="229">
                  <c:v>2.6190000000000002</c:v>
                </c:pt>
                <c:pt idx="230">
                  <c:v>2.6739999999999999</c:v>
                </c:pt>
                <c:pt idx="231">
                  <c:v>2.5840000000000001</c:v>
                </c:pt>
                <c:pt idx="232">
                  <c:v>2.5840000000000001</c:v>
                </c:pt>
                <c:pt idx="233">
                  <c:v>2.5840000000000001</c:v>
                </c:pt>
                <c:pt idx="234">
                  <c:v>2.6760000000000002</c:v>
                </c:pt>
                <c:pt idx="235">
                  <c:v>2.6760000000000002</c:v>
                </c:pt>
                <c:pt idx="236">
                  <c:v>2.65</c:v>
                </c:pt>
                <c:pt idx="237">
                  <c:v>2.6850000000000001</c:v>
                </c:pt>
                <c:pt idx="238">
                  <c:v>2.6930000000000001</c:v>
                </c:pt>
                <c:pt idx="239">
                  <c:v>2.6379999999999999</c:v>
                </c:pt>
                <c:pt idx="240">
                  <c:v>2.6139999999999999</c:v>
                </c:pt>
                <c:pt idx="241">
                  <c:v>2.6339999999999999</c:v>
                </c:pt>
                <c:pt idx="242">
                  <c:v>2.7149999999999999</c:v>
                </c:pt>
                <c:pt idx="243">
                  <c:v>2.6890000000000001</c:v>
                </c:pt>
                <c:pt idx="244">
                  <c:v>2.702</c:v>
                </c:pt>
                <c:pt idx="245">
                  <c:v>2.6480000000000001</c:v>
                </c:pt>
                <c:pt idx="246">
                  <c:v>2.5099999999999998</c:v>
                </c:pt>
                <c:pt idx="247">
                  <c:v>2.6549999999999998</c:v>
                </c:pt>
                <c:pt idx="248">
                  <c:v>2.6549999999999998</c:v>
                </c:pt>
                <c:pt idx="249">
                  <c:v>2.6549999999999998</c:v>
                </c:pt>
                <c:pt idx="250">
                  <c:v>2.6549999999999998</c:v>
                </c:pt>
                <c:pt idx="251">
                  <c:v>2.6819999999999999</c:v>
                </c:pt>
                <c:pt idx="252">
                  <c:v>2.6509999999999998</c:v>
                </c:pt>
                <c:pt idx="253">
                  <c:v>2.6829999999999998</c:v>
                </c:pt>
                <c:pt idx="254">
                  <c:v>2.6930000000000001</c:v>
                </c:pt>
                <c:pt idx="255">
                  <c:v>2.6930000000000001</c:v>
                </c:pt>
                <c:pt idx="256">
                  <c:v>2.6930000000000001</c:v>
                </c:pt>
                <c:pt idx="257">
                  <c:v>2.758</c:v>
                </c:pt>
                <c:pt idx="258">
                  <c:v>2.7280000000000002</c:v>
                </c:pt>
                <c:pt idx="259">
                  <c:v>2.66</c:v>
                </c:pt>
                <c:pt idx="260">
                  <c:v>2.6520000000000001</c:v>
                </c:pt>
                <c:pt idx="261">
                  <c:v>2.605</c:v>
                </c:pt>
                <c:pt idx="262">
                  <c:v>2.605</c:v>
                </c:pt>
                <c:pt idx="263">
                  <c:v>2.605</c:v>
                </c:pt>
                <c:pt idx="264">
                  <c:v>2.573</c:v>
                </c:pt>
                <c:pt idx="265">
                  <c:v>2.577</c:v>
                </c:pt>
                <c:pt idx="266">
                  <c:v>2.569</c:v>
                </c:pt>
                <c:pt idx="267">
                  <c:v>2.5910000000000002</c:v>
                </c:pt>
                <c:pt idx="268">
                  <c:v>2.5640000000000001</c:v>
                </c:pt>
                <c:pt idx="269">
                  <c:v>2.5640000000000001</c:v>
                </c:pt>
                <c:pt idx="270">
                  <c:v>2.5640000000000001</c:v>
                </c:pt>
                <c:pt idx="271">
                  <c:v>2.5630000000000002</c:v>
                </c:pt>
                <c:pt idx="272">
                  <c:v>2.5859999999999999</c:v>
                </c:pt>
                <c:pt idx="273">
                  <c:v>2.524</c:v>
                </c:pt>
                <c:pt idx="274">
                  <c:v>2.4329999999999998</c:v>
                </c:pt>
                <c:pt idx="275">
                  <c:v>2.4510000000000001</c:v>
                </c:pt>
                <c:pt idx="276">
                  <c:v>2.4510000000000001</c:v>
                </c:pt>
                <c:pt idx="277">
                  <c:v>2.4510000000000001</c:v>
                </c:pt>
                <c:pt idx="278">
                  <c:v>2.4500000000000002</c:v>
                </c:pt>
                <c:pt idx="279">
                  <c:v>2.4700000000000002</c:v>
                </c:pt>
                <c:pt idx="280">
                  <c:v>2.4740000000000002</c:v>
                </c:pt>
                <c:pt idx="281">
                  <c:v>2.4980000000000002</c:v>
                </c:pt>
                <c:pt idx="282">
                  <c:v>2.5019999999999998</c:v>
                </c:pt>
                <c:pt idx="283">
                  <c:v>2.5019999999999998</c:v>
                </c:pt>
                <c:pt idx="284">
                  <c:v>2.5019999999999998</c:v>
                </c:pt>
                <c:pt idx="285">
                  <c:v>2.5019999999999998</c:v>
                </c:pt>
                <c:pt idx="286">
                  <c:v>2.4980000000000002</c:v>
                </c:pt>
                <c:pt idx="287">
                  <c:v>2.5179999999999998</c:v>
                </c:pt>
                <c:pt idx="288">
                  <c:v>2.4529999999999998</c:v>
                </c:pt>
                <c:pt idx="289">
                  <c:v>2.4300000000000002</c:v>
                </c:pt>
                <c:pt idx="290">
                  <c:v>2.4300000000000002</c:v>
                </c:pt>
                <c:pt idx="291">
                  <c:v>2.4300000000000002</c:v>
                </c:pt>
                <c:pt idx="292">
                  <c:v>2.4420000000000002</c:v>
                </c:pt>
                <c:pt idx="293">
                  <c:v>2.476</c:v>
                </c:pt>
                <c:pt idx="294">
                  <c:v>2.4039999999999999</c:v>
                </c:pt>
                <c:pt idx="295">
                  <c:v>2.3860000000000001</c:v>
                </c:pt>
                <c:pt idx="296">
                  <c:v>2.286</c:v>
                </c:pt>
                <c:pt idx="297">
                  <c:v>2.286</c:v>
                </c:pt>
                <c:pt idx="298">
                  <c:v>2.286</c:v>
                </c:pt>
                <c:pt idx="299">
                  <c:v>2.0619999999999998</c:v>
                </c:pt>
                <c:pt idx="300">
                  <c:v>2.0920000000000001</c:v>
                </c:pt>
                <c:pt idx="301">
                  <c:v>2.0329999999999999</c:v>
                </c:pt>
                <c:pt idx="302">
                  <c:v>2.2570000000000001</c:v>
                </c:pt>
                <c:pt idx="303">
                  <c:v>2.3210000000000002</c:v>
                </c:pt>
                <c:pt idx="304">
                  <c:v>2.3210000000000002</c:v>
                </c:pt>
                <c:pt idx="305">
                  <c:v>2.3210000000000002</c:v>
                </c:pt>
                <c:pt idx="306">
                  <c:v>2.2559999999999998</c:v>
                </c:pt>
                <c:pt idx="307">
                  <c:v>2.2530000000000001</c:v>
                </c:pt>
                <c:pt idx="308">
                  <c:v>2.262</c:v>
                </c:pt>
                <c:pt idx="309">
                  <c:v>2.3639999999999999</c:v>
                </c:pt>
                <c:pt idx="310">
                  <c:v>2.371</c:v>
                </c:pt>
                <c:pt idx="311">
                  <c:v>2.371</c:v>
                </c:pt>
                <c:pt idx="312">
                  <c:v>2.371</c:v>
                </c:pt>
                <c:pt idx="313">
                  <c:v>2.2999999999999998</c:v>
                </c:pt>
                <c:pt idx="314">
                  <c:v>2.3199999999999998</c:v>
                </c:pt>
                <c:pt idx="315">
                  <c:v>2.3199999999999998</c:v>
                </c:pt>
                <c:pt idx="316">
                  <c:v>2.2599999999999998</c:v>
                </c:pt>
                <c:pt idx="317">
                  <c:v>2.3610000000000002</c:v>
                </c:pt>
                <c:pt idx="318">
                  <c:v>2.3610000000000002</c:v>
                </c:pt>
                <c:pt idx="319">
                  <c:v>2.3610000000000002</c:v>
                </c:pt>
                <c:pt idx="320">
                  <c:v>2.3849999999999998</c:v>
                </c:pt>
                <c:pt idx="321">
                  <c:v>2.371</c:v>
                </c:pt>
                <c:pt idx="322">
                  <c:v>2.347</c:v>
                </c:pt>
                <c:pt idx="323">
                  <c:v>2.2759999999999998</c:v>
                </c:pt>
                <c:pt idx="324">
                  <c:v>2.145</c:v>
                </c:pt>
                <c:pt idx="325">
                  <c:v>2.145</c:v>
                </c:pt>
                <c:pt idx="326">
                  <c:v>2.145</c:v>
                </c:pt>
                <c:pt idx="327">
                  <c:v>2.21</c:v>
                </c:pt>
                <c:pt idx="328">
                  <c:v>2.2000000000000002</c:v>
                </c:pt>
                <c:pt idx="329">
                  <c:v>2.206</c:v>
                </c:pt>
                <c:pt idx="330">
                  <c:v>2.206</c:v>
                </c:pt>
                <c:pt idx="331">
                  <c:v>2.2120000000000002</c:v>
                </c:pt>
                <c:pt idx="332">
                  <c:v>2.2120000000000002</c:v>
                </c:pt>
                <c:pt idx="333">
                  <c:v>2.2120000000000002</c:v>
                </c:pt>
                <c:pt idx="334">
                  <c:v>2.2349999999999999</c:v>
                </c:pt>
                <c:pt idx="335">
                  <c:v>2.2309999999999999</c:v>
                </c:pt>
                <c:pt idx="336">
                  <c:v>2.165</c:v>
                </c:pt>
                <c:pt idx="337">
                  <c:v>2.181</c:v>
                </c:pt>
                <c:pt idx="338">
                  <c:v>2.1859999999999999</c:v>
                </c:pt>
                <c:pt idx="339">
                  <c:v>2.1859999999999999</c:v>
                </c:pt>
                <c:pt idx="340">
                  <c:v>2.1859999999999999</c:v>
                </c:pt>
                <c:pt idx="341">
                  <c:v>2.0670000000000002</c:v>
                </c:pt>
                <c:pt idx="342">
                  <c:v>2.0699999999999998</c:v>
                </c:pt>
                <c:pt idx="343">
                  <c:v>2.0619999999999998</c:v>
                </c:pt>
                <c:pt idx="344">
                  <c:v>2.0150000000000001</c:v>
                </c:pt>
                <c:pt idx="345">
                  <c:v>1.99</c:v>
                </c:pt>
                <c:pt idx="346">
                  <c:v>1.99</c:v>
                </c:pt>
                <c:pt idx="347">
                  <c:v>1.99</c:v>
                </c:pt>
                <c:pt idx="348">
                  <c:v>1.8939999999999999</c:v>
                </c:pt>
                <c:pt idx="349">
                  <c:v>1.8220000000000001</c:v>
                </c:pt>
                <c:pt idx="350">
                  <c:v>1.79</c:v>
                </c:pt>
                <c:pt idx="351">
                  <c:v>1.7549999999999999</c:v>
                </c:pt>
                <c:pt idx="352">
                  <c:v>1.7669999999999999</c:v>
                </c:pt>
                <c:pt idx="353">
                  <c:v>1.7669999999999999</c:v>
                </c:pt>
                <c:pt idx="354">
                  <c:v>1.7669999999999999</c:v>
                </c:pt>
                <c:pt idx="355">
                  <c:v>1.911</c:v>
                </c:pt>
                <c:pt idx="356">
                  <c:v>1.8879999999999999</c:v>
                </c:pt>
                <c:pt idx="357">
                  <c:v>1.9830000000000001</c:v>
                </c:pt>
                <c:pt idx="358">
                  <c:v>2.0289999999999999</c:v>
                </c:pt>
                <c:pt idx="359">
                  <c:v>2.0289999999999999</c:v>
                </c:pt>
                <c:pt idx="360">
                  <c:v>2.0289999999999999</c:v>
                </c:pt>
                <c:pt idx="361">
                  <c:v>2.0289999999999999</c:v>
                </c:pt>
                <c:pt idx="362">
                  <c:v>2.2280000000000002</c:v>
                </c:pt>
                <c:pt idx="363">
                  <c:v>2.3719999999999999</c:v>
                </c:pt>
              </c:numCache>
            </c:numRef>
          </c:val>
          <c:extLst>
            <c:ext xmlns:c16="http://schemas.microsoft.com/office/drawing/2014/chart" uri="{C3380CC4-5D6E-409C-BE32-E72D297353CC}">
              <c16:uniqueId val="{00000000-07C3-4F8E-A9B6-9020F66CCB1F}"/>
            </c:ext>
          </c:extLst>
        </c:ser>
        <c:ser>
          <c:idx val="1"/>
          <c:order val="1"/>
          <c:tx>
            <c:strRef>
              <c:f>'Futures Price Analysis'!$AT$2</c:f>
              <c:strCache>
                <c:ptCount val="1"/>
                <c:pt idx="0">
                  <c:v>Max-Min</c:v>
                </c:pt>
              </c:strCache>
            </c:strRef>
          </c:tx>
          <c:spPr>
            <a:solidFill>
              <a:schemeClr val="bg1">
                <a:lumMod val="65000"/>
                <a:alpha val="40000"/>
              </a:schemeClr>
            </a:solidFill>
            <a:ln>
              <a:solidFill>
                <a:schemeClr val="bg1">
                  <a:lumMod val="85000"/>
                </a:schemeClr>
              </a:solidFill>
            </a:ln>
          </c:spPr>
          <c:cat>
            <c:numRef>
              <c:f>'Futures Price Analysis'!$AF$3:$AF$366</c:f>
              <c:numCache>
                <c:formatCode>d\-mmm</c:formatCode>
                <c:ptCount val="364"/>
                <c:pt idx="0">
                  <c:v>43101</c:v>
                </c:pt>
                <c:pt idx="1">
                  <c:v>43102</c:v>
                </c:pt>
                <c:pt idx="2">
                  <c:v>43103</c:v>
                </c:pt>
                <c:pt idx="3">
                  <c:v>43104</c:v>
                </c:pt>
                <c:pt idx="4">
                  <c:v>43105</c:v>
                </c:pt>
                <c:pt idx="5">
                  <c:v>43106</c:v>
                </c:pt>
                <c:pt idx="6">
                  <c:v>43107</c:v>
                </c:pt>
                <c:pt idx="7">
                  <c:v>43108</c:v>
                </c:pt>
                <c:pt idx="8">
                  <c:v>43109</c:v>
                </c:pt>
                <c:pt idx="9">
                  <c:v>43110</c:v>
                </c:pt>
                <c:pt idx="10">
                  <c:v>43111</c:v>
                </c:pt>
                <c:pt idx="11">
                  <c:v>43112</c:v>
                </c:pt>
                <c:pt idx="12">
                  <c:v>43113</c:v>
                </c:pt>
                <c:pt idx="13">
                  <c:v>43114</c:v>
                </c:pt>
                <c:pt idx="14">
                  <c:v>43115</c:v>
                </c:pt>
                <c:pt idx="15">
                  <c:v>43116</c:v>
                </c:pt>
                <c:pt idx="16">
                  <c:v>43117</c:v>
                </c:pt>
                <c:pt idx="17">
                  <c:v>43118</c:v>
                </c:pt>
                <c:pt idx="18">
                  <c:v>43119</c:v>
                </c:pt>
                <c:pt idx="19">
                  <c:v>43120</c:v>
                </c:pt>
                <c:pt idx="20">
                  <c:v>43121</c:v>
                </c:pt>
                <c:pt idx="21">
                  <c:v>43122</c:v>
                </c:pt>
                <c:pt idx="22">
                  <c:v>43123</c:v>
                </c:pt>
                <c:pt idx="23">
                  <c:v>43124</c:v>
                </c:pt>
                <c:pt idx="24">
                  <c:v>43125</c:v>
                </c:pt>
                <c:pt idx="25">
                  <c:v>43126</c:v>
                </c:pt>
                <c:pt idx="26">
                  <c:v>43127</c:v>
                </c:pt>
                <c:pt idx="27">
                  <c:v>43128</c:v>
                </c:pt>
                <c:pt idx="28">
                  <c:v>43129</c:v>
                </c:pt>
                <c:pt idx="29">
                  <c:v>43130</c:v>
                </c:pt>
                <c:pt idx="30">
                  <c:v>43131</c:v>
                </c:pt>
                <c:pt idx="31">
                  <c:v>43132</c:v>
                </c:pt>
                <c:pt idx="32">
                  <c:v>43133</c:v>
                </c:pt>
                <c:pt idx="33">
                  <c:v>43134</c:v>
                </c:pt>
                <c:pt idx="34">
                  <c:v>43135</c:v>
                </c:pt>
                <c:pt idx="35">
                  <c:v>43136</c:v>
                </c:pt>
                <c:pt idx="36">
                  <c:v>43137</c:v>
                </c:pt>
                <c:pt idx="37">
                  <c:v>43138</c:v>
                </c:pt>
                <c:pt idx="38">
                  <c:v>43139</c:v>
                </c:pt>
                <c:pt idx="39">
                  <c:v>43140</c:v>
                </c:pt>
                <c:pt idx="40">
                  <c:v>43141</c:v>
                </c:pt>
                <c:pt idx="41">
                  <c:v>43142</c:v>
                </c:pt>
                <c:pt idx="42">
                  <c:v>43143</c:v>
                </c:pt>
                <c:pt idx="43">
                  <c:v>43144</c:v>
                </c:pt>
                <c:pt idx="44">
                  <c:v>43145</c:v>
                </c:pt>
                <c:pt idx="45">
                  <c:v>43146</c:v>
                </c:pt>
                <c:pt idx="46">
                  <c:v>43147</c:v>
                </c:pt>
                <c:pt idx="47">
                  <c:v>43148</c:v>
                </c:pt>
                <c:pt idx="48">
                  <c:v>43149</c:v>
                </c:pt>
                <c:pt idx="49">
                  <c:v>43150</c:v>
                </c:pt>
                <c:pt idx="50">
                  <c:v>43151</c:v>
                </c:pt>
                <c:pt idx="51">
                  <c:v>43152</c:v>
                </c:pt>
                <c:pt idx="52">
                  <c:v>43153</c:v>
                </c:pt>
                <c:pt idx="53">
                  <c:v>43154</c:v>
                </c:pt>
                <c:pt idx="54">
                  <c:v>43155</c:v>
                </c:pt>
                <c:pt idx="55">
                  <c:v>43156</c:v>
                </c:pt>
                <c:pt idx="56">
                  <c:v>43157</c:v>
                </c:pt>
                <c:pt idx="57">
                  <c:v>43158</c:v>
                </c:pt>
                <c:pt idx="58">
                  <c:v>43159</c:v>
                </c:pt>
                <c:pt idx="59">
                  <c:v>43160</c:v>
                </c:pt>
                <c:pt idx="60">
                  <c:v>43161</c:v>
                </c:pt>
                <c:pt idx="61">
                  <c:v>43162</c:v>
                </c:pt>
                <c:pt idx="62">
                  <c:v>43163</c:v>
                </c:pt>
                <c:pt idx="63">
                  <c:v>43164</c:v>
                </c:pt>
                <c:pt idx="64">
                  <c:v>43165</c:v>
                </c:pt>
                <c:pt idx="65">
                  <c:v>43166</c:v>
                </c:pt>
                <c:pt idx="66">
                  <c:v>43167</c:v>
                </c:pt>
                <c:pt idx="67">
                  <c:v>43168</c:v>
                </c:pt>
                <c:pt idx="68">
                  <c:v>43169</c:v>
                </c:pt>
                <c:pt idx="69">
                  <c:v>43170</c:v>
                </c:pt>
                <c:pt idx="70">
                  <c:v>43171</c:v>
                </c:pt>
                <c:pt idx="71">
                  <c:v>43172</c:v>
                </c:pt>
                <c:pt idx="72">
                  <c:v>43173</c:v>
                </c:pt>
                <c:pt idx="73">
                  <c:v>43174</c:v>
                </c:pt>
                <c:pt idx="74">
                  <c:v>43175</c:v>
                </c:pt>
                <c:pt idx="75">
                  <c:v>43176</c:v>
                </c:pt>
                <c:pt idx="76">
                  <c:v>43177</c:v>
                </c:pt>
                <c:pt idx="77">
                  <c:v>43178</c:v>
                </c:pt>
                <c:pt idx="78">
                  <c:v>43179</c:v>
                </c:pt>
                <c:pt idx="79">
                  <c:v>43180</c:v>
                </c:pt>
                <c:pt idx="80">
                  <c:v>43181</c:v>
                </c:pt>
                <c:pt idx="81">
                  <c:v>43182</c:v>
                </c:pt>
                <c:pt idx="82">
                  <c:v>43183</c:v>
                </c:pt>
                <c:pt idx="83">
                  <c:v>43184</c:v>
                </c:pt>
                <c:pt idx="84">
                  <c:v>43185</c:v>
                </c:pt>
                <c:pt idx="85">
                  <c:v>43186</c:v>
                </c:pt>
                <c:pt idx="86">
                  <c:v>43187</c:v>
                </c:pt>
                <c:pt idx="87">
                  <c:v>43188</c:v>
                </c:pt>
                <c:pt idx="88">
                  <c:v>43189</c:v>
                </c:pt>
                <c:pt idx="89">
                  <c:v>43190</c:v>
                </c:pt>
                <c:pt idx="90">
                  <c:v>43191</c:v>
                </c:pt>
                <c:pt idx="91">
                  <c:v>43192</c:v>
                </c:pt>
                <c:pt idx="92">
                  <c:v>43193</c:v>
                </c:pt>
                <c:pt idx="93">
                  <c:v>43194</c:v>
                </c:pt>
                <c:pt idx="94">
                  <c:v>43195</c:v>
                </c:pt>
                <c:pt idx="95">
                  <c:v>43196</c:v>
                </c:pt>
                <c:pt idx="96">
                  <c:v>43197</c:v>
                </c:pt>
                <c:pt idx="97">
                  <c:v>43198</c:v>
                </c:pt>
                <c:pt idx="98">
                  <c:v>43199</c:v>
                </c:pt>
                <c:pt idx="99">
                  <c:v>43200</c:v>
                </c:pt>
                <c:pt idx="100">
                  <c:v>43201</c:v>
                </c:pt>
                <c:pt idx="101">
                  <c:v>43202</c:v>
                </c:pt>
                <c:pt idx="102">
                  <c:v>43203</c:v>
                </c:pt>
                <c:pt idx="103">
                  <c:v>43204</c:v>
                </c:pt>
                <c:pt idx="104">
                  <c:v>43205</c:v>
                </c:pt>
                <c:pt idx="105">
                  <c:v>43206</c:v>
                </c:pt>
                <c:pt idx="106">
                  <c:v>43207</c:v>
                </c:pt>
                <c:pt idx="107">
                  <c:v>43208</c:v>
                </c:pt>
                <c:pt idx="108">
                  <c:v>43209</c:v>
                </c:pt>
                <c:pt idx="109">
                  <c:v>43210</c:v>
                </c:pt>
                <c:pt idx="110">
                  <c:v>43211</c:v>
                </c:pt>
                <c:pt idx="111">
                  <c:v>43212</c:v>
                </c:pt>
                <c:pt idx="112">
                  <c:v>43213</c:v>
                </c:pt>
                <c:pt idx="113">
                  <c:v>43214</c:v>
                </c:pt>
                <c:pt idx="114">
                  <c:v>43215</c:v>
                </c:pt>
                <c:pt idx="115">
                  <c:v>43216</c:v>
                </c:pt>
                <c:pt idx="116">
                  <c:v>43217</c:v>
                </c:pt>
                <c:pt idx="117">
                  <c:v>43218</c:v>
                </c:pt>
                <c:pt idx="118">
                  <c:v>43219</c:v>
                </c:pt>
                <c:pt idx="119">
                  <c:v>43220</c:v>
                </c:pt>
                <c:pt idx="120">
                  <c:v>43221</c:v>
                </c:pt>
                <c:pt idx="121">
                  <c:v>43222</c:v>
                </c:pt>
                <c:pt idx="122">
                  <c:v>43223</c:v>
                </c:pt>
                <c:pt idx="123">
                  <c:v>43224</c:v>
                </c:pt>
                <c:pt idx="124">
                  <c:v>43225</c:v>
                </c:pt>
                <c:pt idx="125">
                  <c:v>43226</c:v>
                </c:pt>
                <c:pt idx="126">
                  <c:v>43227</c:v>
                </c:pt>
                <c:pt idx="127">
                  <c:v>43228</c:v>
                </c:pt>
                <c:pt idx="128">
                  <c:v>43229</c:v>
                </c:pt>
                <c:pt idx="129">
                  <c:v>43230</c:v>
                </c:pt>
                <c:pt idx="130">
                  <c:v>43231</c:v>
                </c:pt>
                <c:pt idx="131">
                  <c:v>43232</c:v>
                </c:pt>
                <c:pt idx="132">
                  <c:v>43233</c:v>
                </c:pt>
                <c:pt idx="133">
                  <c:v>43234</c:v>
                </c:pt>
                <c:pt idx="134">
                  <c:v>43235</c:v>
                </c:pt>
                <c:pt idx="135">
                  <c:v>43236</c:v>
                </c:pt>
                <c:pt idx="136">
                  <c:v>43237</c:v>
                </c:pt>
                <c:pt idx="137">
                  <c:v>43238</c:v>
                </c:pt>
                <c:pt idx="138">
                  <c:v>43239</c:v>
                </c:pt>
                <c:pt idx="139">
                  <c:v>43240</c:v>
                </c:pt>
                <c:pt idx="140">
                  <c:v>43241</c:v>
                </c:pt>
                <c:pt idx="141">
                  <c:v>43242</c:v>
                </c:pt>
                <c:pt idx="142">
                  <c:v>43243</c:v>
                </c:pt>
                <c:pt idx="143">
                  <c:v>43244</c:v>
                </c:pt>
                <c:pt idx="144">
                  <c:v>43245</c:v>
                </c:pt>
                <c:pt idx="145">
                  <c:v>43246</c:v>
                </c:pt>
                <c:pt idx="146">
                  <c:v>43247</c:v>
                </c:pt>
                <c:pt idx="147">
                  <c:v>43248</c:v>
                </c:pt>
                <c:pt idx="148">
                  <c:v>43249</c:v>
                </c:pt>
                <c:pt idx="149">
                  <c:v>43250</c:v>
                </c:pt>
                <c:pt idx="150">
                  <c:v>43251</c:v>
                </c:pt>
                <c:pt idx="151">
                  <c:v>43252</c:v>
                </c:pt>
                <c:pt idx="152">
                  <c:v>43253</c:v>
                </c:pt>
                <c:pt idx="153">
                  <c:v>43254</c:v>
                </c:pt>
                <c:pt idx="154">
                  <c:v>43255</c:v>
                </c:pt>
                <c:pt idx="155">
                  <c:v>43256</c:v>
                </c:pt>
                <c:pt idx="156">
                  <c:v>43257</c:v>
                </c:pt>
                <c:pt idx="157">
                  <c:v>43258</c:v>
                </c:pt>
                <c:pt idx="158">
                  <c:v>43259</c:v>
                </c:pt>
                <c:pt idx="159">
                  <c:v>43260</c:v>
                </c:pt>
                <c:pt idx="160">
                  <c:v>43261</c:v>
                </c:pt>
                <c:pt idx="161">
                  <c:v>43262</c:v>
                </c:pt>
                <c:pt idx="162">
                  <c:v>43263</c:v>
                </c:pt>
                <c:pt idx="163">
                  <c:v>43264</c:v>
                </c:pt>
                <c:pt idx="164">
                  <c:v>43265</c:v>
                </c:pt>
                <c:pt idx="165">
                  <c:v>43266</c:v>
                </c:pt>
                <c:pt idx="166">
                  <c:v>43267</c:v>
                </c:pt>
                <c:pt idx="167">
                  <c:v>43268</c:v>
                </c:pt>
                <c:pt idx="168">
                  <c:v>43269</c:v>
                </c:pt>
                <c:pt idx="169">
                  <c:v>43270</c:v>
                </c:pt>
                <c:pt idx="170">
                  <c:v>43271</c:v>
                </c:pt>
                <c:pt idx="171">
                  <c:v>43272</c:v>
                </c:pt>
                <c:pt idx="172">
                  <c:v>43273</c:v>
                </c:pt>
                <c:pt idx="173">
                  <c:v>43274</c:v>
                </c:pt>
                <c:pt idx="174">
                  <c:v>43275</c:v>
                </c:pt>
                <c:pt idx="175">
                  <c:v>43276</c:v>
                </c:pt>
                <c:pt idx="176">
                  <c:v>43277</c:v>
                </c:pt>
                <c:pt idx="177">
                  <c:v>43278</c:v>
                </c:pt>
                <c:pt idx="178">
                  <c:v>43279</c:v>
                </c:pt>
                <c:pt idx="179">
                  <c:v>43280</c:v>
                </c:pt>
                <c:pt idx="180">
                  <c:v>43281</c:v>
                </c:pt>
                <c:pt idx="181">
                  <c:v>43282</c:v>
                </c:pt>
                <c:pt idx="182">
                  <c:v>43283</c:v>
                </c:pt>
                <c:pt idx="183">
                  <c:v>43284</c:v>
                </c:pt>
                <c:pt idx="184">
                  <c:v>43285</c:v>
                </c:pt>
                <c:pt idx="185">
                  <c:v>43286</c:v>
                </c:pt>
                <c:pt idx="186">
                  <c:v>43287</c:v>
                </c:pt>
                <c:pt idx="187">
                  <c:v>43288</c:v>
                </c:pt>
                <c:pt idx="188">
                  <c:v>43289</c:v>
                </c:pt>
                <c:pt idx="189">
                  <c:v>43290</c:v>
                </c:pt>
                <c:pt idx="190">
                  <c:v>43291</c:v>
                </c:pt>
                <c:pt idx="191">
                  <c:v>43292</c:v>
                </c:pt>
                <c:pt idx="192">
                  <c:v>43293</c:v>
                </c:pt>
                <c:pt idx="193">
                  <c:v>43294</c:v>
                </c:pt>
                <c:pt idx="194">
                  <c:v>43295</c:v>
                </c:pt>
                <c:pt idx="195">
                  <c:v>43296</c:v>
                </c:pt>
                <c:pt idx="196">
                  <c:v>43297</c:v>
                </c:pt>
                <c:pt idx="197">
                  <c:v>43298</c:v>
                </c:pt>
                <c:pt idx="198">
                  <c:v>43299</c:v>
                </c:pt>
                <c:pt idx="199">
                  <c:v>43300</c:v>
                </c:pt>
                <c:pt idx="200">
                  <c:v>43301</c:v>
                </c:pt>
                <c:pt idx="201">
                  <c:v>43302</c:v>
                </c:pt>
                <c:pt idx="202">
                  <c:v>43303</c:v>
                </c:pt>
                <c:pt idx="203">
                  <c:v>43304</c:v>
                </c:pt>
                <c:pt idx="204">
                  <c:v>43305</c:v>
                </c:pt>
                <c:pt idx="205">
                  <c:v>43306</c:v>
                </c:pt>
                <c:pt idx="206">
                  <c:v>43307</c:v>
                </c:pt>
                <c:pt idx="207">
                  <c:v>43308</c:v>
                </c:pt>
                <c:pt idx="208">
                  <c:v>43309</c:v>
                </c:pt>
                <c:pt idx="209">
                  <c:v>43310</c:v>
                </c:pt>
                <c:pt idx="210">
                  <c:v>43311</c:v>
                </c:pt>
                <c:pt idx="211">
                  <c:v>43312</c:v>
                </c:pt>
                <c:pt idx="212">
                  <c:v>43313</c:v>
                </c:pt>
                <c:pt idx="213">
                  <c:v>43314</c:v>
                </c:pt>
                <c:pt idx="214">
                  <c:v>43315</c:v>
                </c:pt>
                <c:pt idx="215">
                  <c:v>43316</c:v>
                </c:pt>
                <c:pt idx="216">
                  <c:v>43317</c:v>
                </c:pt>
                <c:pt idx="217">
                  <c:v>43318</c:v>
                </c:pt>
                <c:pt idx="218">
                  <c:v>43319</c:v>
                </c:pt>
                <c:pt idx="219">
                  <c:v>43320</c:v>
                </c:pt>
                <c:pt idx="220">
                  <c:v>43321</c:v>
                </c:pt>
                <c:pt idx="221">
                  <c:v>43322</c:v>
                </c:pt>
                <c:pt idx="222">
                  <c:v>43323</c:v>
                </c:pt>
                <c:pt idx="223">
                  <c:v>43324</c:v>
                </c:pt>
                <c:pt idx="224">
                  <c:v>43325</c:v>
                </c:pt>
                <c:pt idx="225">
                  <c:v>43326</c:v>
                </c:pt>
                <c:pt idx="226">
                  <c:v>43327</c:v>
                </c:pt>
                <c:pt idx="227">
                  <c:v>43328</c:v>
                </c:pt>
                <c:pt idx="228">
                  <c:v>43329</c:v>
                </c:pt>
                <c:pt idx="229">
                  <c:v>43330</c:v>
                </c:pt>
                <c:pt idx="230">
                  <c:v>43331</c:v>
                </c:pt>
                <c:pt idx="231">
                  <c:v>43332</c:v>
                </c:pt>
                <c:pt idx="232">
                  <c:v>43333</c:v>
                </c:pt>
                <c:pt idx="233">
                  <c:v>43334</c:v>
                </c:pt>
                <c:pt idx="234">
                  <c:v>43335</c:v>
                </c:pt>
                <c:pt idx="235">
                  <c:v>43336</c:v>
                </c:pt>
                <c:pt idx="236">
                  <c:v>43337</c:v>
                </c:pt>
                <c:pt idx="237">
                  <c:v>43338</c:v>
                </c:pt>
                <c:pt idx="238">
                  <c:v>43339</c:v>
                </c:pt>
                <c:pt idx="239">
                  <c:v>43340</c:v>
                </c:pt>
                <c:pt idx="240">
                  <c:v>43341</c:v>
                </c:pt>
                <c:pt idx="241">
                  <c:v>43342</c:v>
                </c:pt>
                <c:pt idx="242">
                  <c:v>43343</c:v>
                </c:pt>
                <c:pt idx="243">
                  <c:v>43344</c:v>
                </c:pt>
                <c:pt idx="244">
                  <c:v>43345</c:v>
                </c:pt>
                <c:pt idx="245">
                  <c:v>43346</c:v>
                </c:pt>
                <c:pt idx="246">
                  <c:v>43347</c:v>
                </c:pt>
                <c:pt idx="247">
                  <c:v>43348</c:v>
                </c:pt>
                <c:pt idx="248">
                  <c:v>43349</c:v>
                </c:pt>
                <c:pt idx="249">
                  <c:v>43350</c:v>
                </c:pt>
                <c:pt idx="250">
                  <c:v>43351</c:v>
                </c:pt>
                <c:pt idx="251">
                  <c:v>43352</c:v>
                </c:pt>
                <c:pt idx="252">
                  <c:v>43353</c:v>
                </c:pt>
                <c:pt idx="253">
                  <c:v>43354</c:v>
                </c:pt>
                <c:pt idx="254">
                  <c:v>43355</c:v>
                </c:pt>
                <c:pt idx="255">
                  <c:v>43356</c:v>
                </c:pt>
                <c:pt idx="256">
                  <c:v>43357</c:v>
                </c:pt>
                <c:pt idx="257">
                  <c:v>43358</c:v>
                </c:pt>
                <c:pt idx="258">
                  <c:v>43359</c:v>
                </c:pt>
                <c:pt idx="259">
                  <c:v>43360</c:v>
                </c:pt>
                <c:pt idx="260">
                  <c:v>43361</c:v>
                </c:pt>
                <c:pt idx="261">
                  <c:v>43362</c:v>
                </c:pt>
                <c:pt idx="262">
                  <c:v>43363</c:v>
                </c:pt>
                <c:pt idx="263">
                  <c:v>43364</c:v>
                </c:pt>
                <c:pt idx="264">
                  <c:v>43365</c:v>
                </c:pt>
                <c:pt idx="265">
                  <c:v>43366</c:v>
                </c:pt>
                <c:pt idx="266">
                  <c:v>43367</c:v>
                </c:pt>
                <c:pt idx="267">
                  <c:v>43368</c:v>
                </c:pt>
                <c:pt idx="268">
                  <c:v>43369</c:v>
                </c:pt>
                <c:pt idx="269">
                  <c:v>43370</c:v>
                </c:pt>
                <c:pt idx="270">
                  <c:v>43371</c:v>
                </c:pt>
                <c:pt idx="271">
                  <c:v>43372</c:v>
                </c:pt>
                <c:pt idx="272">
                  <c:v>43373</c:v>
                </c:pt>
                <c:pt idx="273">
                  <c:v>43374</c:v>
                </c:pt>
                <c:pt idx="274">
                  <c:v>43375</c:v>
                </c:pt>
                <c:pt idx="275">
                  <c:v>43376</c:v>
                </c:pt>
                <c:pt idx="276">
                  <c:v>43377</c:v>
                </c:pt>
                <c:pt idx="277">
                  <c:v>43378</c:v>
                </c:pt>
                <c:pt idx="278">
                  <c:v>43379</c:v>
                </c:pt>
                <c:pt idx="279">
                  <c:v>43380</c:v>
                </c:pt>
                <c:pt idx="280">
                  <c:v>43381</c:v>
                </c:pt>
                <c:pt idx="281">
                  <c:v>43382</c:v>
                </c:pt>
                <c:pt idx="282">
                  <c:v>43383</c:v>
                </c:pt>
                <c:pt idx="283">
                  <c:v>43384</c:v>
                </c:pt>
                <c:pt idx="284">
                  <c:v>43385</c:v>
                </c:pt>
                <c:pt idx="285">
                  <c:v>43386</c:v>
                </c:pt>
                <c:pt idx="286">
                  <c:v>43387</c:v>
                </c:pt>
                <c:pt idx="287">
                  <c:v>43388</c:v>
                </c:pt>
                <c:pt idx="288">
                  <c:v>43389</c:v>
                </c:pt>
                <c:pt idx="289">
                  <c:v>43390</c:v>
                </c:pt>
                <c:pt idx="290">
                  <c:v>43391</c:v>
                </c:pt>
                <c:pt idx="291">
                  <c:v>43392</c:v>
                </c:pt>
                <c:pt idx="292">
                  <c:v>43393</c:v>
                </c:pt>
                <c:pt idx="293">
                  <c:v>43394</c:v>
                </c:pt>
                <c:pt idx="294">
                  <c:v>43395</c:v>
                </c:pt>
                <c:pt idx="295">
                  <c:v>43396</c:v>
                </c:pt>
                <c:pt idx="296">
                  <c:v>43397</c:v>
                </c:pt>
                <c:pt idx="297">
                  <c:v>43398</c:v>
                </c:pt>
                <c:pt idx="298">
                  <c:v>43399</c:v>
                </c:pt>
                <c:pt idx="299">
                  <c:v>43400</c:v>
                </c:pt>
                <c:pt idx="300">
                  <c:v>43401</c:v>
                </c:pt>
                <c:pt idx="301">
                  <c:v>43402</c:v>
                </c:pt>
                <c:pt idx="302">
                  <c:v>43403</c:v>
                </c:pt>
                <c:pt idx="303">
                  <c:v>43404</c:v>
                </c:pt>
                <c:pt idx="304">
                  <c:v>43405</c:v>
                </c:pt>
                <c:pt idx="305">
                  <c:v>43406</c:v>
                </c:pt>
                <c:pt idx="306">
                  <c:v>43407</c:v>
                </c:pt>
                <c:pt idx="307">
                  <c:v>43408</c:v>
                </c:pt>
                <c:pt idx="308">
                  <c:v>43409</c:v>
                </c:pt>
                <c:pt idx="309">
                  <c:v>43410</c:v>
                </c:pt>
                <c:pt idx="310">
                  <c:v>43411</c:v>
                </c:pt>
                <c:pt idx="311">
                  <c:v>43412</c:v>
                </c:pt>
                <c:pt idx="312">
                  <c:v>43413</c:v>
                </c:pt>
                <c:pt idx="313">
                  <c:v>43414</c:v>
                </c:pt>
                <c:pt idx="314">
                  <c:v>43415</c:v>
                </c:pt>
                <c:pt idx="315">
                  <c:v>43416</c:v>
                </c:pt>
                <c:pt idx="316">
                  <c:v>43417</c:v>
                </c:pt>
                <c:pt idx="317">
                  <c:v>43418</c:v>
                </c:pt>
                <c:pt idx="318">
                  <c:v>43419</c:v>
                </c:pt>
                <c:pt idx="319">
                  <c:v>43420</c:v>
                </c:pt>
                <c:pt idx="320">
                  <c:v>43421</c:v>
                </c:pt>
                <c:pt idx="321">
                  <c:v>43422</c:v>
                </c:pt>
                <c:pt idx="322">
                  <c:v>43423</c:v>
                </c:pt>
                <c:pt idx="323">
                  <c:v>43424</c:v>
                </c:pt>
                <c:pt idx="324">
                  <c:v>43425</c:v>
                </c:pt>
                <c:pt idx="325">
                  <c:v>43426</c:v>
                </c:pt>
                <c:pt idx="326">
                  <c:v>43427</c:v>
                </c:pt>
                <c:pt idx="327">
                  <c:v>43428</c:v>
                </c:pt>
                <c:pt idx="328">
                  <c:v>43429</c:v>
                </c:pt>
                <c:pt idx="329">
                  <c:v>43430</c:v>
                </c:pt>
                <c:pt idx="330">
                  <c:v>43431</c:v>
                </c:pt>
                <c:pt idx="331">
                  <c:v>43432</c:v>
                </c:pt>
                <c:pt idx="332">
                  <c:v>43433</c:v>
                </c:pt>
                <c:pt idx="333">
                  <c:v>43434</c:v>
                </c:pt>
                <c:pt idx="334">
                  <c:v>43435</c:v>
                </c:pt>
                <c:pt idx="335">
                  <c:v>43436</c:v>
                </c:pt>
                <c:pt idx="336">
                  <c:v>43437</c:v>
                </c:pt>
                <c:pt idx="337">
                  <c:v>43438</c:v>
                </c:pt>
                <c:pt idx="338">
                  <c:v>43439</c:v>
                </c:pt>
                <c:pt idx="339">
                  <c:v>43440</c:v>
                </c:pt>
                <c:pt idx="340">
                  <c:v>43441</c:v>
                </c:pt>
                <c:pt idx="341">
                  <c:v>43442</c:v>
                </c:pt>
                <c:pt idx="342">
                  <c:v>43443</c:v>
                </c:pt>
                <c:pt idx="343">
                  <c:v>43444</c:v>
                </c:pt>
                <c:pt idx="344">
                  <c:v>43445</c:v>
                </c:pt>
                <c:pt idx="345">
                  <c:v>43446</c:v>
                </c:pt>
                <c:pt idx="346">
                  <c:v>43447</c:v>
                </c:pt>
                <c:pt idx="347">
                  <c:v>43448</c:v>
                </c:pt>
                <c:pt idx="348">
                  <c:v>43449</c:v>
                </c:pt>
                <c:pt idx="349">
                  <c:v>43450</c:v>
                </c:pt>
                <c:pt idx="350">
                  <c:v>43451</c:v>
                </c:pt>
                <c:pt idx="351">
                  <c:v>43452</c:v>
                </c:pt>
                <c:pt idx="352">
                  <c:v>43453</c:v>
                </c:pt>
                <c:pt idx="353">
                  <c:v>43454</c:v>
                </c:pt>
                <c:pt idx="354">
                  <c:v>43455</c:v>
                </c:pt>
                <c:pt idx="355">
                  <c:v>43456</c:v>
                </c:pt>
                <c:pt idx="356">
                  <c:v>43457</c:v>
                </c:pt>
                <c:pt idx="357">
                  <c:v>43458</c:v>
                </c:pt>
                <c:pt idx="358">
                  <c:v>43459</c:v>
                </c:pt>
                <c:pt idx="359">
                  <c:v>43460</c:v>
                </c:pt>
                <c:pt idx="360">
                  <c:v>43461</c:v>
                </c:pt>
                <c:pt idx="361">
                  <c:v>43462</c:v>
                </c:pt>
                <c:pt idx="362">
                  <c:v>43463</c:v>
                </c:pt>
                <c:pt idx="363">
                  <c:v>43464</c:v>
                </c:pt>
              </c:numCache>
            </c:numRef>
          </c:cat>
          <c:val>
            <c:numRef>
              <c:f>'Futures Price Analysis'!$AT$3:$AT$366</c:f>
              <c:numCache>
                <c:formatCode>General</c:formatCode>
                <c:ptCount val="364"/>
                <c:pt idx="0">
                  <c:v>3.7080000000000002</c:v>
                </c:pt>
                <c:pt idx="1">
                  <c:v>3.5979999999999999</c:v>
                </c:pt>
                <c:pt idx="2">
                  <c:v>3.5979999999999999</c:v>
                </c:pt>
                <c:pt idx="3">
                  <c:v>3.6359999999999997</c:v>
                </c:pt>
                <c:pt idx="4">
                  <c:v>3.7450000000000001</c:v>
                </c:pt>
                <c:pt idx="5">
                  <c:v>3.7429999999999999</c:v>
                </c:pt>
                <c:pt idx="6">
                  <c:v>3.488</c:v>
                </c:pt>
                <c:pt idx="7">
                  <c:v>3.278</c:v>
                </c:pt>
                <c:pt idx="8">
                  <c:v>3.278</c:v>
                </c:pt>
                <c:pt idx="9">
                  <c:v>3.278</c:v>
                </c:pt>
                <c:pt idx="10">
                  <c:v>3.1239999999999997</c:v>
                </c:pt>
                <c:pt idx="11">
                  <c:v>3.3329999999999997</c:v>
                </c:pt>
                <c:pt idx="12">
                  <c:v>3.4610000000000003</c:v>
                </c:pt>
                <c:pt idx="13">
                  <c:v>3.4510000000000001</c:v>
                </c:pt>
                <c:pt idx="14">
                  <c:v>3.5900000000000003</c:v>
                </c:pt>
                <c:pt idx="15">
                  <c:v>3.5900000000000003</c:v>
                </c:pt>
                <c:pt idx="16">
                  <c:v>3.5900000000000003</c:v>
                </c:pt>
                <c:pt idx="17">
                  <c:v>3.5900000000000003</c:v>
                </c:pt>
                <c:pt idx="18">
                  <c:v>3.4689999999999994</c:v>
                </c:pt>
                <c:pt idx="19">
                  <c:v>3.3820000000000001</c:v>
                </c:pt>
                <c:pt idx="20">
                  <c:v>3.4820000000000002</c:v>
                </c:pt>
                <c:pt idx="21">
                  <c:v>3.6810000000000005</c:v>
                </c:pt>
                <c:pt idx="22">
                  <c:v>3.6810000000000005</c:v>
                </c:pt>
                <c:pt idx="23">
                  <c:v>3.6810000000000005</c:v>
                </c:pt>
                <c:pt idx="24">
                  <c:v>3.5619999999999998</c:v>
                </c:pt>
                <c:pt idx="25">
                  <c:v>3.31</c:v>
                </c:pt>
                <c:pt idx="26">
                  <c:v>3.0809999999999995</c:v>
                </c:pt>
                <c:pt idx="27">
                  <c:v>2.9579999999999997</c:v>
                </c:pt>
                <c:pt idx="28">
                  <c:v>3.2590000000000003</c:v>
                </c:pt>
                <c:pt idx="29">
                  <c:v>2.8319999999999999</c:v>
                </c:pt>
                <c:pt idx="30">
                  <c:v>2.8319999999999999</c:v>
                </c:pt>
                <c:pt idx="31">
                  <c:v>3.2779999999999996</c:v>
                </c:pt>
                <c:pt idx="32">
                  <c:v>3.4250000000000003</c:v>
                </c:pt>
                <c:pt idx="33">
                  <c:v>3.3820000000000001</c:v>
                </c:pt>
                <c:pt idx="34">
                  <c:v>3.448</c:v>
                </c:pt>
                <c:pt idx="35">
                  <c:v>3.4569999999999994</c:v>
                </c:pt>
                <c:pt idx="36">
                  <c:v>3.4569999999999994</c:v>
                </c:pt>
                <c:pt idx="37">
                  <c:v>3.4569999999999994</c:v>
                </c:pt>
                <c:pt idx="38">
                  <c:v>3.2600000000000002</c:v>
                </c:pt>
                <c:pt idx="39">
                  <c:v>3.1920000000000002</c:v>
                </c:pt>
                <c:pt idx="40">
                  <c:v>3.2440000000000002</c:v>
                </c:pt>
                <c:pt idx="41">
                  <c:v>3.4060000000000006</c:v>
                </c:pt>
                <c:pt idx="42">
                  <c:v>3.5039999999999996</c:v>
                </c:pt>
                <c:pt idx="43">
                  <c:v>3.5039999999999996</c:v>
                </c:pt>
                <c:pt idx="44">
                  <c:v>3.5039999999999996</c:v>
                </c:pt>
                <c:pt idx="45">
                  <c:v>3.5039999999999996</c:v>
                </c:pt>
                <c:pt idx="46">
                  <c:v>3.4069999999999996</c:v>
                </c:pt>
                <c:pt idx="47">
                  <c:v>3.4479999999999995</c:v>
                </c:pt>
                <c:pt idx="48">
                  <c:v>3.6989999999999998</c:v>
                </c:pt>
                <c:pt idx="49">
                  <c:v>4.3449999999999998</c:v>
                </c:pt>
                <c:pt idx="50">
                  <c:v>4.26</c:v>
                </c:pt>
                <c:pt idx="51">
                  <c:v>4.3309999999999995</c:v>
                </c:pt>
                <c:pt idx="52">
                  <c:v>4.3140000000000001</c:v>
                </c:pt>
                <c:pt idx="53">
                  <c:v>4.3529999999999998</c:v>
                </c:pt>
                <c:pt idx="54">
                  <c:v>3.6670000000000003</c:v>
                </c:pt>
                <c:pt idx="55">
                  <c:v>3.3849999999999998</c:v>
                </c:pt>
                <c:pt idx="56">
                  <c:v>3.0640000000000005</c:v>
                </c:pt>
                <c:pt idx="57">
                  <c:v>3.0189999999999997</c:v>
                </c:pt>
                <c:pt idx="58">
                  <c:v>3.0189999999999997</c:v>
                </c:pt>
                <c:pt idx="59">
                  <c:v>3.0989999999999993</c:v>
                </c:pt>
                <c:pt idx="60">
                  <c:v>2.9379999999999997</c:v>
                </c:pt>
                <c:pt idx="61">
                  <c:v>3.032</c:v>
                </c:pt>
                <c:pt idx="62">
                  <c:v>3.1209999999999996</c:v>
                </c:pt>
                <c:pt idx="63">
                  <c:v>3.0009999999999999</c:v>
                </c:pt>
                <c:pt idx="64">
                  <c:v>2.9239999999999999</c:v>
                </c:pt>
                <c:pt idx="65">
                  <c:v>2.996</c:v>
                </c:pt>
                <c:pt idx="66">
                  <c:v>2.9280000000000004</c:v>
                </c:pt>
                <c:pt idx="67">
                  <c:v>2.9060000000000006</c:v>
                </c:pt>
                <c:pt idx="68">
                  <c:v>2.8660000000000005</c:v>
                </c:pt>
                <c:pt idx="69">
                  <c:v>2.8629999999999995</c:v>
                </c:pt>
                <c:pt idx="70">
                  <c:v>2.7830000000000004</c:v>
                </c:pt>
                <c:pt idx="71">
                  <c:v>2.6680000000000001</c:v>
                </c:pt>
                <c:pt idx="72">
                  <c:v>2.5780000000000003</c:v>
                </c:pt>
                <c:pt idx="73">
                  <c:v>2.6059999999999999</c:v>
                </c:pt>
                <c:pt idx="74">
                  <c:v>2.5739999999999998</c:v>
                </c:pt>
                <c:pt idx="75">
                  <c:v>2.5569999999999995</c:v>
                </c:pt>
                <c:pt idx="76">
                  <c:v>2.5999999999999996</c:v>
                </c:pt>
                <c:pt idx="77">
                  <c:v>2.5490000000000004</c:v>
                </c:pt>
                <c:pt idx="78">
                  <c:v>2.577</c:v>
                </c:pt>
                <c:pt idx="79">
                  <c:v>2.4619999999999997</c:v>
                </c:pt>
                <c:pt idx="80">
                  <c:v>2.4849999999999994</c:v>
                </c:pt>
                <c:pt idx="81">
                  <c:v>2.4499999999999997</c:v>
                </c:pt>
                <c:pt idx="82">
                  <c:v>2.5409999999999999</c:v>
                </c:pt>
                <c:pt idx="83">
                  <c:v>2.5439999999999996</c:v>
                </c:pt>
                <c:pt idx="84">
                  <c:v>2.6049999999999995</c:v>
                </c:pt>
                <c:pt idx="85">
                  <c:v>2.5969999999999995</c:v>
                </c:pt>
                <c:pt idx="86">
                  <c:v>2.7779999999999996</c:v>
                </c:pt>
                <c:pt idx="87">
                  <c:v>2.6370000000000005</c:v>
                </c:pt>
                <c:pt idx="88">
                  <c:v>2.5820000000000003</c:v>
                </c:pt>
                <c:pt idx="89">
                  <c:v>2.4890000000000003</c:v>
                </c:pt>
                <c:pt idx="90">
                  <c:v>2.4300000000000002</c:v>
                </c:pt>
                <c:pt idx="91">
                  <c:v>2.4060000000000001</c:v>
                </c:pt>
                <c:pt idx="92">
                  <c:v>2.4079999999999999</c:v>
                </c:pt>
                <c:pt idx="93">
                  <c:v>2.5139999999999998</c:v>
                </c:pt>
                <c:pt idx="94">
                  <c:v>2.4409999999999998</c:v>
                </c:pt>
                <c:pt idx="95">
                  <c:v>2.4850000000000003</c:v>
                </c:pt>
                <c:pt idx="96">
                  <c:v>2.528</c:v>
                </c:pt>
                <c:pt idx="97">
                  <c:v>2.4580000000000002</c:v>
                </c:pt>
                <c:pt idx="98">
                  <c:v>2.5439999999999996</c:v>
                </c:pt>
                <c:pt idx="99">
                  <c:v>2.5960000000000001</c:v>
                </c:pt>
                <c:pt idx="100">
                  <c:v>2.665</c:v>
                </c:pt>
                <c:pt idx="101">
                  <c:v>2.7080000000000002</c:v>
                </c:pt>
                <c:pt idx="102">
                  <c:v>2.637</c:v>
                </c:pt>
                <c:pt idx="103">
                  <c:v>2.6390000000000002</c:v>
                </c:pt>
                <c:pt idx="104">
                  <c:v>2.59</c:v>
                </c:pt>
                <c:pt idx="105">
                  <c:v>2.665</c:v>
                </c:pt>
                <c:pt idx="106">
                  <c:v>2.6280000000000001</c:v>
                </c:pt>
                <c:pt idx="107">
                  <c:v>2.8389999999999995</c:v>
                </c:pt>
                <c:pt idx="108">
                  <c:v>2.8009999999999997</c:v>
                </c:pt>
                <c:pt idx="109">
                  <c:v>2.8339999999999996</c:v>
                </c:pt>
                <c:pt idx="110">
                  <c:v>2.8139999999999996</c:v>
                </c:pt>
                <c:pt idx="111">
                  <c:v>2.77</c:v>
                </c:pt>
                <c:pt idx="112">
                  <c:v>2.8119999999999998</c:v>
                </c:pt>
                <c:pt idx="113">
                  <c:v>2.7230000000000003</c:v>
                </c:pt>
                <c:pt idx="114">
                  <c:v>2.73</c:v>
                </c:pt>
                <c:pt idx="115">
                  <c:v>2.5840000000000001</c:v>
                </c:pt>
                <c:pt idx="116">
                  <c:v>2.6150000000000002</c:v>
                </c:pt>
                <c:pt idx="117">
                  <c:v>2.6520000000000001</c:v>
                </c:pt>
                <c:pt idx="118">
                  <c:v>2.7170000000000001</c:v>
                </c:pt>
                <c:pt idx="119">
                  <c:v>2.6530000000000005</c:v>
                </c:pt>
                <c:pt idx="120">
                  <c:v>2.6370000000000005</c:v>
                </c:pt>
                <c:pt idx="121">
                  <c:v>2.5410000000000004</c:v>
                </c:pt>
                <c:pt idx="122">
                  <c:v>2.6509999999999998</c:v>
                </c:pt>
                <c:pt idx="123">
                  <c:v>2.5880000000000005</c:v>
                </c:pt>
                <c:pt idx="124">
                  <c:v>2.5330000000000004</c:v>
                </c:pt>
                <c:pt idx="125">
                  <c:v>2.6119999999999997</c:v>
                </c:pt>
                <c:pt idx="126">
                  <c:v>2.6980000000000004</c:v>
                </c:pt>
                <c:pt idx="127">
                  <c:v>2.6390000000000002</c:v>
                </c:pt>
                <c:pt idx="128">
                  <c:v>2.4710000000000001</c:v>
                </c:pt>
                <c:pt idx="129">
                  <c:v>2.4329999999999998</c:v>
                </c:pt>
                <c:pt idx="130">
                  <c:v>2.3729999999999998</c:v>
                </c:pt>
                <c:pt idx="131">
                  <c:v>2.3579999999999997</c:v>
                </c:pt>
                <c:pt idx="132">
                  <c:v>2.2950000000000004</c:v>
                </c:pt>
                <c:pt idx="133">
                  <c:v>2.2619999999999996</c:v>
                </c:pt>
                <c:pt idx="134">
                  <c:v>2.2709999999999999</c:v>
                </c:pt>
                <c:pt idx="135">
                  <c:v>2.3730000000000002</c:v>
                </c:pt>
                <c:pt idx="136">
                  <c:v>2.3840000000000003</c:v>
                </c:pt>
                <c:pt idx="137">
                  <c:v>2.3650000000000002</c:v>
                </c:pt>
                <c:pt idx="138">
                  <c:v>2.4120000000000004</c:v>
                </c:pt>
                <c:pt idx="139">
                  <c:v>2.4309999999999996</c:v>
                </c:pt>
                <c:pt idx="140">
                  <c:v>2.4899999999999998</c:v>
                </c:pt>
                <c:pt idx="141">
                  <c:v>2.411</c:v>
                </c:pt>
                <c:pt idx="142">
                  <c:v>2.2970000000000002</c:v>
                </c:pt>
                <c:pt idx="143">
                  <c:v>2.35</c:v>
                </c:pt>
                <c:pt idx="144">
                  <c:v>2.4250000000000003</c:v>
                </c:pt>
                <c:pt idx="145">
                  <c:v>2.4130000000000003</c:v>
                </c:pt>
                <c:pt idx="146">
                  <c:v>2.4420000000000002</c:v>
                </c:pt>
                <c:pt idx="147">
                  <c:v>2.3489999999999998</c:v>
                </c:pt>
                <c:pt idx="148">
                  <c:v>2.4499999999999997</c:v>
                </c:pt>
                <c:pt idx="149">
                  <c:v>2.39</c:v>
                </c:pt>
                <c:pt idx="150">
                  <c:v>2.3729999999999998</c:v>
                </c:pt>
                <c:pt idx="151">
                  <c:v>2.3780000000000006</c:v>
                </c:pt>
                <c:pt idx="152">
                  <c:v>2.3029999999999995</c:v>
                </c:pt>
                <c:pt idx="153">
                  <c:v>2.4679999999999995</c:v>
                </c:pt>
                <c:pt idx="154">
                  <c:v>2.3809999999999998</c:v>
                </c:pt>
                <c:pt idx="155">
                  <c:v>2.4019999999999997</c:v>
                </c:pt>
                <c:pt idx="156">
                  <c:v>2.4019999999999997</c:v>
                </c:pt>
                <c:pt idx="157">
                  <c:v>2.4060000000000001</c:v>
                </c:pt>
                <c:pt idx="158">
                  <c:v>2.6459999999999999</c:v>
                </c:pt>
                <c:pt idx="159">
                  <c:v>2.5480000000000005</c:v>
                </c:pt>
                <c:pt idx="160">
                  <c:v>2.3809999999999998</c:v>
                </c:pt>
                <c:pt idx="161">
                  <c:v>2.4579999999999997</c:v>
                </c:pt>
                <c:pt idx="162">
                  <c:v>2.5620000000000003</c:v>
                </c:pt>
                <c:pt idx="163">
                  <c:v>2.548</c:v>
                </c:pt>
                <c:pt idx="164">
                  <c:v>2.5950000000000002</c:v>
                </c:pt>
                <c:pt idx="165">
                  <c:v>2.5149999999999997</c:v>
                </c:pt>
                <c:pt idx="166">
                  <c:v>2.7230000000000003</c:v>
                </c:pt>
                <c:pt idx="167">
                  <c:v>2.5130000000000003</c:v>
                </c:pt>
                <c:pt idx="168">
                  <c:v>2.6930000000000001</c:v>
                </c:pt>
                <c:pt idx="169">
                  <c:v>2.3769999999999998</c:v>
                </c:pt>
                <c:pt idx="170">
                  <c:v>2.4550000000000001</c:v>
                </c:pt>
                <c:pt idx="171">
                  <c:v>2.4830000000000001</c:v>
                </c:pt>
                <c:pt idx="172">
                  <c:v>2.2880000000000003</c:v>
                </c:pt>
                <c:pt idx="173">
                  <c:v>2.1349999999999998</c:v>
                </c:pt>
                <c:pt idx="174">
                  <c:v>2.1749999999999998</c:v>
                </c:pt>
                <c:pt idx="175">
                  <c:v>2.125</c:v>
                </c:pt>
                <c:pt idx="176">
                  <c:v>2.1980000000000004</c:v>
                </c:pt>
                <c:pt idx="177">
                  <c:v>2.1980000000000004</c:v>
                </c:pt>
                <c:pt idx="178">
                  <c:v>2.1440000000000001</c:v>
                </c:pt>
                <c:pt idx="179">
                  <c:v>1.9979999999999998</c:v>
                </c:pt>
                <c:pt idx="180">
                  <c:v>1.7449999999999997</c:v>
                </c:pt>
                <c:pt idx="181">
                  <c:v>1.7960000000000003</c:v>
                </c:pt>
                <c:pt idx="182">
                  <c:v>2.0669999999999997</c:v>
                </c:pt>
                <c:pt idx="183">
                  <c:v>1.8680000000000003</c:v>
                </c:pt>
                <c:pt idx="184">
                  <c:v>1.8680000000000003</c:v>
                </c:pt>
                <c:pt idx="185">
                  <c:v>1.8680000000000003</c:v>
                </c:pt>
                <c:pt idx="186">
                  <c:v>1.9260000000000006</c:v>
                </c:pt>
                <c:pt idx="187">
                  <c:v>1.9239999999999999</c:v>
                </c:pt>
                <c:pt idx="188">
                  <c:v>1.8540000000000001</c:v>
                </c:pt>
                <c:pt idx="189">
                  <c:v>1.7150000000000003</c:v>
                </c:pt>
                <c:pt idx="190">
                  <c:v>1.6740000000000004</c:v>
                </c:pt>
                <c:pt idx="191">
                  <c:v>1.6630000000000003</c:v>
                </c:pt>
                <c:pt idx="192">
                  <c:v>1.6980000000000004</c:v>
                </c:pt>
                <c:pt idx="193">
                  <c:v>1.6559999999999997</c:v>
                </c:pt>
                <c:pt idx="194">
                  <c:v>1.6659999999999995</c:v>
                </c:pt>
                <c:pt idx="195">
                  <c:v>1.6510000000000002</c:v>
                </c:pt>
                <c:pt idx="196">
                  <c:v>1.8340000000000001</c:v>
                </c:pt>
                <c:pt idx="197">
                  <c:v>1.7900000000000005</c:v>
                </c:pt>
                <c:pt idx="198">
                  <c:v>1.7900000000000005</c:v>
                </c:pt>
                <c:pt idx="199">
                  <c:v>1.8240000000000003</c:v>
                </c:pt>
                <c:pt idx="200">
                  <c:v>1.8050000000000002</c:v>
                </c:pt>
                <c:pt idx="201">
                  <c:v>1.9319999999999999</c:v>
                </c:pt>
                <c:pt idx="202">
                  <c:v>1.8179999999999996</c:v>
                </c:pt>
                <c:pt idx="203">
                  <c:v>1.8629999999999995</c:v>
                </c:pt>
                <c:pt idx="204">
                  <c:v>1.8029999999999999</c:v>
                </c:pt>
                <c:pt idx="205">
                  <c:v>1.8040000000000003</c:v>
                </c:pt>
                <c:pt idx="206">
                  <c:v>1.8330000000000002</c:v>
                </c:pt>
                <c:pt idx="207">
                  <c:v>1.8980000000000001</c:v>
                </c:pt>
                <c:pt idx="208">
                  <c:v>2.0079999999999996</c:v>
                </c:pt>
                <c:pt idx="209">
                  <c:v>1.9489999999999994</c:v>
                </c:pt>
                <c:pt idx="210">
                  <c:v>1.9540000000000002</c:v>
                </c:pt>
                <c:pt idx="211">
                  <c:v>2.1520000000000001</c:v>
                </c:pt>
                <c:pt idx="212">
                  <c:v>2.2039999999999997</c:v>
                </c:pt>
                <c:pt idx="213">
                  <c:v>2.2039999999999997</c:v>
                </c:pt>
                <c:pt idx="214">
                  <c:v>1.984</c:v>
                </c:pt>
                <c:pt idx="215">
                  <c:v>1.8919999999999995</c:v>
                </c:pt>
                <c:pt idx="216">
                  <c:v>1.9660000000000002</c:v>
                </c:pt>
                <c:pt idx="217">
                  <c:v>1.8279999999999998</c:v>
                </c:pt>
                <c:pt idx="218">
                  <c:v>1.698</c:v>
                </c:pt>
                <c:pt idx="219">
                  <c:v>1.698</c:v>
                </c:pt>
                <c:pt idx="220">
                  <c:v>1.7219999999999995</c:v>
                </c:pt>
                <c:pt idx="221">
                  <c:v>1.6949999999999994</c:v>
                </c:pt>
                <c:pt idx="222">
                  <c:v>1.7389999999999999</c:v>
                </c:pt>
                <c:pt idx="223">
                  <c:v>1.7789999999999999</c:v>
                </c:pt>
                <c:pt idx="224">
                  <c:v>1.714</c:v>
                </c:pt>
                <c:pt idx="225">
                  <c:v>1.7440000000000002</c:v>
                </c:pt>
                <c:pt idx="226">
                  <c:v>1.7440000000000002</c:v>
                </c:pt>
                <c:pt idx="227">
                  <c:v>1.7400000000000002</c:v>
                </c:pt>
                <c:pt idx="228">
                  <c:v>1.6130000000000004</c:v>
                </c:pt>
                <c:pt idx="229">
                  <c:v>1.6509999999999994</c:v>
                </c:pt>
                <c:pt idx="230">
                  <c:v>1.5660000000000003</c:v>
                </c:pt>
                <c:pt idx="231">
                  <c:v>1.5859999999999999</c:v>
                </c:pt>
                <c:pt idx="232">
                  <c:v>1.536</c:v>
                </c:pt>
                <c:pt idx="233">
                  <c:v>1.536</c:v>
                </c:pt>
                <c:pt idx="234">
                  <c:v>1.444</c:v>
                </c:pt>
                <c:pt idx="235">
                  <c:v>1.3940000000000001</c:v>
                </c:pt>
                <c:pt idx="236">
                  <c:v>1.3900000000000001</c:v>
                </c:pt>
                <c:pt idx="237">
                  <c:v>1.2519999999999998</c:v>
                </c:pt>
                <c:pt idx="238">
                  <c:v>1.238</c:v>
                </c:pt>
                <c:pt idx="239">
                  <c:v>1.319</c:v>
                </c:pt>
                <c:pt idx="240">
                  <c:v>1.4299999999999997</c:v>
                </c:pt>
                <c:pt idx="241">
                  <c:v>1.4310000000000005</c:v>
                </c:pt>
                <c:pt idx="242">
                  <c:v>1.3500000000000005</c:v>
                </c:pt>
                <c:pt idx="243">
                  <c:v>1.3760000000000003</c:v>
                </c:pt>
                <c:pt idx="244">
                  <c:v>1.3630000000000004</c:v>
                </c:pt>
                <c:pt idx="245">
                  <c:v>1.242</c:v>
                </c:pt>
                <c:pt idx="246">
                  <c:v>1.4300000000000002</c:v>
                </c:pt>
                <c:pt idx="247">
                  <c:v>1.2850000000000001</c:v>
                </c:pt>
                <c:pt idx="248">
                  <c:v>1.2850000000000001</c:v>
                </c:pt>
                <c:pt idx="249">
                  <c:v>1.2850000000000001</c:v>
                </c:pt>
                <c:pt idx="250">
                  <c:v>1.2850000000000001</c:v>
                </c:pt>
                <c:pt idx="251">
                  <c:v>1.298</c:v>
                </c:pt>
                <c:pt idx="252">
                  <c:v>1.3330000000000002</c:v>
                </c:pt>
                <c:pt idx="253">
                  <c:v>1.2710000000000004</c:v>
                </c:pt>
                <c:pt idx="254">
                  <c:v>1.222</c:v>
                </c:pt>
                <c:pt idx="255">
                  <c:v>1.1919999999999997</c:v>
                </c:pt>
                <c:pt idx="256">
                  <c:v>1.2869999999999999</c:v>
                </c:pt>
                <c:pt idx="257">
                  <c:v>1.2809999999999997</c:v>
                </c:pt>
                <c:pt idx="258">
                  <c:v>1.2719999999999998</c:v>
                </c:pt>
                <c:pt idx="259">
                  <c:v>1.3999999999999995</c:v>
                </c:pt>
                <c:pt idx="260">
                  <c:v>1.3679999999999994</c:v>
                </c:pt>
                <c:pt idx="261">
                  <c:v>1.4149999999999996</c:v>
                </c:pt>
                <c:pt idx="262">
                  <c:v>1.4149999999999996</c:v>
                </c:pt>
                <c:pt idx="263">
                  <c:v>1.2320000000000002</c:v>
                </c:pt>
                <c:pt idx="264">
                  <c:v>1.347</c:v>
                </c:pt>
                <c:pt idx="265">
                  <c:v>1.3930000000000002</c:v>
                </c:pt>
                <c:pt idx="266">
                  <c:v>1.4509999999999996</c:v>
                </c:pt>
                <c:pt idx="267">
                  <c:v>1.3689999999999998</c:v>
                </c:pt>
                <c:pt idx="268">
                  <c:v>1.4260000000000002</c:v>
                </c:pt>
                <c:pt idx="269">
                  <c:v>1.4260000000000002</c:v>
                </c:pt>
                <c:pt idx="270">
                  <c:v>1.4260000000000002</c:v>
                </c:pt>
                <c:pt idx="271">
                  <c:v>1.4209999999999998</c:v>
                </c:pt>
                <c:pt idx="272">
                  <c:v>2.294</c:v>
                </c:pt>
                <c:pt idx="273">
                  <c:v>2.3159999999999998</c:v>
                </c:pt>
                <c:pt idx="274">
                  <c:v>2.0369999999999999</c:v>
                </c:pt>
                <c:pt idx="275">
                  <c:v>2.2689999999999997</c:v>
                </c:pt>
                <c:pt idx="276">
                  <c:v>2.2689999999999997</c:v>
                </c:pt>
                <c:pt idx="277">
                  <c:v>2.2689999999999997</c:v>
                </c:pt>
                <c:pt idx="278">
                  <c:v>2.54</c:v>
                </c:pt>
                <c:pt idx="279">
                  <c:v>2.4099999999999997</c:v>
                </c:pt>
                <c:pt idx="280">
                  <c:v>2.4260000000000002</c:v>
                </c:pt>
                <c:pt idx="281">
                  <c:v>2.4619999999999997</c:v>
                </c:pt>
                <c:pt idx="282">
                  <c:v>2.2679999999999998</c:v>
                </c:pt>
                <c:pt idx="283">
                  <c:v>2.2679999999999998</c:v>
                </c:pt>
                <c:pt idx="284">
                  <c:v>2.2679999999999998</c:v>
                </c:pt>
                <c:pt idx="285">
                  <c:v>2.3780000000000001</c:v>
                </c:pt>
                <c:pt idx="286">
                  <c:v>2.0919999999999996</c:v>
                </c:pt>
                <c:pt idx="287">
                  <c:v>1.9220000000000006</c:v>
                </c:pt>
                <c:pt idx="288">
                  <c:v>2.0270000000000006</c:v>
                </c:pt>
                <c:pt idx="289">
                  <c:v>2.35</c:v>
                </c:pt>
                <c:pt idx="290">
                  <c:v>2.35</c:v>
                </c:pt>
                <c:pt idx="291">
                  <c:v>2.35</c:v>
                </c:pt>
                <c:pt idx="292">
                  <c:v>2.3979999999999997</c:v>
                </c:pt>
                <c:pt idx="293">
                  <c:v>2.6840000000000002</c:v>
                </c:pt>
                <c:pt idx="294">
                  <c:v>2.6959999999999997</c:v>
                </c:pt>
                <c:pt idx="295">
                  <c:v>2.5640000000000001</c:v>
                </c:pt>
                <c:pt idx="296">
                  <c:v>2.504</c:v>
                </c:pt>
                <c:pt idx="297">
                  <c:v>2.504</c:v>
                </c:pt>
                <c:pt idx="298">
                  <c:v>2.504</c:v>
                </c:pt>
                <c:pt idx="299">
                  <c:v>2.448</c:v>
                </c:pt>
                <c:pt idx="300">
                  <c:v>2.4679999999999995</c:v>
                </c:pt>
                <c:pt idx="301">
                  <c:v>2.2570000000000001</c:v>
                </c:pt>
                <c:pt idx="302">
                  <c:v>2.8029999999999995</c:v>
                </c:pt>
                <c:pt idx="303">
                  <c:v>2.7289999999999996</c:v>
                </c:pt>
                <c:pt idx="304">
                  <c:v>2.7289999999999996</c:v>
                </c:pt>
                <c:pt idx="305">
                  <c:v>2.7289999999999996</c:v>
                </c:pt>
                <c:pt idx="306">
                  <c:v>2.5640000000000005</c:v>
                </c:pt>
                <c:pt idx="307">
                  <c:v>2.6669999999999998</c:v>
                </c:pt>
                <c:pt idx="308">
                  <c:v>2.4680000000000004</c:v>
                </c:pt>
                <c:pt idx="309">
                  <c:v>2.4160000000000004</c:v>
                </c:pt>
                <c:pt idx="310">
                  <c:v>2.2289999999999996</c:v>
                </c:pt>
                <c:pt idx="311">
                  <c:v>2.2289999999999996</c:v>
                </c:pt>
                <c:pt idx="312">
                  <c:v>2.2289999999999996</c:v>
                </c:pt>
                <c:pt idx="313">
                  <c:v>2.37</c:v>
                </c:pt>
                <c:pt idx="314">
                  <c:v>2.15</c:v>
                </c:pt>
                <c:pt idx="315">
                  <c:v>2.1800000000000002</c:v>
                </c:pt>
                <c:pt idx="316">
                  <c:v>2.1100000000000003</c:v>
                </c:pt>
                <c:pt idx="317">
                  <c:v>2.0289999999999995</c:v>
                </c:pt>
                <c:pt idx="318">
                  <c:v>2.0289999999999995</c:v>
                </c:pt>
                <c:pt idx="319">
                  <c:v>2.0289999999999995</c:v>
                </c:pt>
                <c:pt idx="320">
                  <c:v>2.2250000000000005</c:v>
                </c:pt>
                <c:pt idx="321">
                  <c:v>2.1590000000000003</c:v>
                </c:pt>
                <c:pt idx="322">
                  <c:v>1.903</c:v>
                </c:pt>
                <c:pt idx="323">
                  <c:v>2.0950000000000006</c:v>
                </c:pt>
                <c:pt idx="324">
                  <c:v>2.3439999999999999</c:v>
                </c:pt>
                <c:pt idx="325">
                  <c:v>2.2749999999999999</c:v>
                </c:pt>
                <c:pt idx="326">
                  <c:v>2.2749999999999999</c:v>
                </c:pt>
                <c:pt idx="327">
                  <c:v>2.2599999999999998</c:v>
                </c:pt>
                <c:pt idx="328">
                  <c:v>2.29</c:v>
                </c:pt>
                <c:pt idx="329">
                  <c:v>2.9540000000000002</c:v>
                </c:pt>
                <c:pt idx="330">
                  <c:v>2.9540000000000002</c:v>
                </c:pt>
                <c:pt idx="331">
                  <c:v>2.9780000000000002</c:v>
                </c:pt>
                <c:pt idx="332">
                  <c:v>2.9780000000000002</c:v>
                </c:pt>
                <c:pt idx="333">
                  <c:v>2.9780000000000002</c:v>
                </c:pt>
                <c:pt idx="334">
                  <c:v>2.6149999999999998</c:v>
                </c:pt>
                <c:pt idx="335">
                  <c:v>2.5289999999999999</c:v>
                </c:pt>
                <c:pt idx="336">
                  <c:v>2.3650000000000002</c:v>
                </c:pt>
                <c:pt idx="337">
                  <c:v>2.2789999999999999</c:v>
                </c:pt>
                <c:pt idx="338">
                  <c:v>2.4039999999999999</c:v>
                </c:pt>
                <c:pt idx="339">
                  <c:v>2.4039999999999999</c:v>
                </c:pt>
                <c:pt idx="340">
                  <c:v>2.4039999999999999</c:v>
                </c:pt>
                <c:pt idx="341">
                  <c:v>2.9029999999999996</c:v>
                </c:pt>
                <c:pt idx="342">
                  <c:v>3.0400000000000005</c:v>
                </c:pt>
                <c:pt idx="343">
                  <c:v>2.8380000000000005</c:v>
                </c:pt>
                <c:pt idx="344">
                  <c:v>3.2849999999999997</c:v>
                </c:pt>
                <c:pt idx="345">
                  <c:v>3.17</c:v>
                </c:pt>
                <c:pt idx="346">
                  <c:v>3.17</c:v>
                </c:pt>
                <c:pt idx="347">
                  <c:v>3.17</c:v>
                </c:pt>
                <c:pt idx="348">
                  <c:v>3.4359999999999999</c:v>
                </c:pt>
                <c:pt idx="349">
                  <c:v>3.6979999999999995</c:v>
                </c:pt>
                <c:pt idx="350">
                  <c:v>3.67</c:v>
                </c:pt>
                <c:pt idx="351">
                  <c:v>4.0149999999999997</c:v>
                </c:pt>
                <c:pt idx="352">
                  <c:v>4.0129999999999999</c:v>
                </c:pt>
                <c:pt idx="353">
                  <c:v>4.0129999999999999</c:v>
                </c:pt>
                <c:pt idx="354">
                  <c:v>4.0129999999999999</c:v>
                </c:pt>
                <c:pt idx="355">
                  <c:v>3.7589999999999999</c:v>
                </c:pt>
                <c:pt idx="356">
                  <c:v>3.8319999999999999</c:v>
                </c:pt>
                <c:pt idx="357">
                  <c:v>3.8370000000000002</c:v>
                </c:pt>
                <c:pt idx="358">
                  <c:v>3.6109999999999998</c:v>
                </c:pt>
                <c:pt idx="359">
                  <c:v>3.6109999999999998</c:v>
                </c:pt>
                <c:pt idx="360">
                  <c:v>3.6109999999999998</c:v>
                </c:pt>
                <c:pt idx="361">
                  <c:v>3.6109999999999998</c:v>
                </c:pt>
                <c:pt idx="362">
                  <c:v>3.762</c:v>
                </c:pt>
                <c:pt idx="363">
                  <c:v>3.4379999999999997</c:v>
                </c:pt>
              </c:numCache>
            </c:numRef>
          </c:val>
          <c:extLst>
            <c:ext xmlns:c16="http://schemas.microsoft.com/office/drawing/2014/chart" uri="{C3380CC4-5D6E-409C-BE32-E72D297353CC}">
              <c16:uniqueId val="{00000001-07C3-4F8E-A9B6-9020F66CCB1F}"/>
            </c:ext>
          </c:extLst>
        </c:ser>
        <c:dLbls>
          <c:showLegendKey val="0"/>
          <c:showVal val="0"/>
          <c:showCatName val="0"/>
          <c:showSerName val="0"/>
          <c:showPercent val="0"/>
          <c:showBubbleSize val="0"/>
        </c:dLbls>
        <c:axId val="256478744"/>
        <c:axId val="256479136"/>
      </c:areaChart>
      <c:lineChart>
        <c:grouping val="standard"/>
        <c:varyColors val="0"/>
        <c:ser>
          <c:idx val="4"/>
          <c:order val="2"/>
          <c:tx>
            <c:v>2018</c:v>
          </c:tx>
          <c:spPr>
            <a:ln w="57150">
              <a:solidFill>
                <a:schemeClr val="accent5"/>
              </a:solidFill>
            </a:ln>
          </c:spPr>
          <c:marker>
            <c:symbol val="none"/>
          </c:marker>
          <c:val>
            <c:numRef>
              <c:f>'Futures Price Analysis'!$AA$3:$AA$366</c:f>
              <c:numCache>
                <c:formatCode>General</c:formatCode>
                <c:ptCount val="364"/>
                <c:pt idx="0">
                  <c:v>2.9529999999999998</c:v>
                </c:pt>
                <c:pt idx="1">
                  <c:v>3.056</c:v>
                </c:pt>
                <c:pt idx="2">
                  <c:v>3.008</c:v>
                </c:pt>
                <c:pt idx="3">
                  <c:v>2.88</c:v>
                </c:pt>
                <c:pt idx="4">
                  <c:v>2.7949999999999999</c:v>
                </c:pt>
                <c:pt idx="5">
                  <c:v>2.7949999999999999</c:v>
                </c:pt>
                <c:pt idx="6">
                  <c:v>2.7949999999999999</c:v>
                </c:pt>
                <c:pt idx="7">
                  <c:v>2.835</c:v>
                </c:pt>
                <c:pt idx="8">
                  <c:v>2.923</c:v>
                </c:pt>
                <c:pt idx="9">
                  <c:v>2.9060000000000001</c:v>
                </c:pt>
                <c:pt idx="10">
                  <c:v>3.0840000000000001</c:v>
                </c:pt>
                <c:pt idx="11">
                  <c:v>3.2</c:v>
                </c:pt>
                <c:pt idx="12">
                  <c:v>3.2</c:v>
                </c:pt>
                <c:pt idx="13">
                  <c:v>3.2</c:v>
                </c:pt>
                <c:pt idx="14">
                  <c:v>3.2</c:v>
                </c:pt>
                <c:pt idx="15">
                  <c:v>3.129</c:v>
                </c:pt>
                <c:pt idx="16">
                  <c:v>3.2320000000000002</c:v>
                </c:pt>
                <c:pt idx="17">
                  <c:v>3.1890000000000001</c:v>
                </c:pt>
                <c:pt idx="18">
                  <c:v>3.1850000000000001</c:v>
                </c:pt>
                <c:pt idx="19">
                  <c:v>3.1850000000000001</c:v>
                </c:pt>
                <c:pt idx="20">
                  <c:v>3.1850000000000001</c:v>
                </c:pt>
                <c:pt idx="21">
                  <c:v>3.2240000000000002</c:v>
                </c:pt>
                <c:pt idx="22">
                  <c:v>3.444</c:v>
                </c:pt>
                <c:pt idx="23">
                  <c:v>3.5089999999999999</c:v>
                </c:pt>
                <c:pt idx="24">
                  <c:v>3.4470000000000001</c:v>
                </c:pt>
                <c:pt idx="25">
                  <c:v>3.5049999999999999</c:v>
                </c:pt>
                <c:pt idx="26">
                  <c:v>3.5049999999999999</c:v>
                </c:pt>
                <c:pt idx="27">
                  <c:v>3.5049999999999999</c:v>
                </c:pt>
                <c:pt idx="28">
                  <c:v>3.6309999999999998</c:v>
                </c:pt>
                <c:pt idx="29">
                  <c:v>3.1949999999999998</c:v>
                </c:pt>
                <c:pt idx="30">
                  <c:v>2.9950000000000001</c:v>
                </c:pt>
                <c:pt idx="31">
                  <c:v>2.8559999999999999</c:v>
                </c:pt>
                <c:pt idx="32">
                  <c:v>2.8460000000000001</c:v>
                </c:pt>
                <c:pt idx="33">
                  <c:v>2.8460000000000001</c:v>
                </c:pt>
                <c:pt idx="34">
                  <c:v>2.8460000000000001</c:v>
                </c:pt>
                <c:pt idx="35">
                  <c:v>2.7469999999999999</c:v>
                </c:pt>
                <c:pt idx="36">
                  <c:v>2.7589999999999999</c:v>
                </c:pt>
                <c:pt idx="37">
                  <c:v>2.702</c:v>
                </c:pt>
                <c:pt idx="38">
                  <c:v>2.6970000000000001</c:v>
                </c:pt>
                <c:pt idx="39">
                  <c:v>2.5840000000000001</c:v>
                </c:pt>
                <c:pt idx="40">
                  <c:v>2.5840000000000001</c:v>
                </c:pt>
                <c:pt idx="41">
                  <c:v>2.5840000000000001</c:v>
                </c:pt>
                <c:pt idx="42">
                  <c:v>2.552</c:v>
                </c:pt>
                <c:pt idx="43">
                  <c:v>2.5939999999999999</c:v>
                </c:pt>
                <c:pt idx="44">
                  <c:v>2.5870000000000002</c:v>
                </c:pt>
                <c:pt idx="45">
                  <c:v>2.58</c:v>
                </c:pt>
                <c:pt idx="46">
                  <c:v>2.5579999999999998</c:v>
                </c:pt>
                <c:pt idx="47">
                  <c:v>2.5579999999999998</c:v>
                </c:pt>
                <c:pt idx="48">
                  <c:v>2.5579999999999998</c:v>
                </c:pt>
                <c:pt idx="49">
                  <c:v>2.5579999999999998</c:v>
                </c:pt>
                <c:pt idx="50">
                  <c:v>2.6160000000000001</c:v>
                </c:pt>
                <c:pt idx="51">
                  <c:v>2.6589999999999998</c:v>
                </c:pt>
                <c:pt idx="52">
                  <c:v>2.6339999999999999</c:v>
                </c:pt>
                <c:pt idx="53">
                  <c:v>2.625</c:v>
                </c:pt>
                <c:pt idx="54">
                  <c:v>2.625</c:v>
                </c:pt>
                <c:pt idx="55">
                  <c:v>2.625</c:v>
                </c:pt>
                <c:pt idx="56">
                  <c:v>2.6389999999999998</c:v>
                </c:pt>
                <c:pt idx="57">
                  <c:v>2.6829999999999998</c:v>
                </c:pt>
                <c:pt idx="58">
                  <c:v>2.6669999999999998</c:v>
                </c:pt>
                <c:pt idx="59">
                  <c:v>2.6669999999999998</c:v>
                </c:pt>
                <c:pt idx="60">
                  <c:v>2.698</c:v>
                </c:pt>
                <c:pt idx="61">
                  <c:v>2.6949999999999998</c:v>
                </c:pt>
                <c:pt idx="62">
                  <c:v>2.6949999999999998</c:v>
                </c:pt>
                <c:pt idx="63">
                  <c:v>2.6949999999999998</c:v>
                </c:pt>
                <c:pt idx="64">
                  <c:v>2.7040000000000002</c:v>
                </c:pt>
                <c:pt idx="65">
                  <c:v>2.7490000000000001</c:v>
                </c:pt>
                <c:pt idx="66">
                  <c:v>2.7770000000000001</c:v>
                </c:pt>
                <c:pt idx="67">
                  <c:v>2.7559999999999998</c:v>
                </c:pt>
                <c:pt idx="68">
                  <c:v>2.7320000000000002</c:v>
                </c:pt>
                <c:pt idx="69">
                  <c:v>2.7320000000000002</c:v>
                </c:pt>
                <c:pt idx="70">
                  <c:v>2.7320000000000002</c:v>
                </c:pt>
                <c:pt idx="71">
                  <c:v>2.778</c:v>
                </c:pt>
                <c:pt idx="72">
                  <c:v>2.786</c:v>
                </c:pt>
                <c:pt idx="73">
                  <c:v>2.7309999999999999</c:v>
                </c:pt>
                <c:pt idx="74">
                  <c:v>2.681</c:v>
                </c:pt>
                <c:pt idx="75">
                  <c:v>2.6880000000000002</c:v>
                </c:pt>
                <c:pt idx="76">
                  <c:v>2.6880000000000002</c:v>
                </c:pt>
                <c:pt idx="77">
                  <c:v>2.6880000000000002</c:v>
                </c:pt>
                <c:pt idx="78">
                  <c:v>2.6509999999999998</c:v>
                </c:pt>
                <c:pt idx="79">
                  <c:v>2.6749999999999998</c:v>
                </c:pt>
                <c:pt idx="80">
                  <c:v>2.6379999999999999</c:v>
                </c:pt>
                <c:pt idx="81">
                  <c:v>2.617</c:v>
                </c:pt>
                <c:pt idx="82">
                  <c:v>2.5910000000000002</c:v>
                </c:pt>
                <c:pt idx="83">
                  <c:v>2.5910000000000002</c:v>
                </c:pt>
                <c:pt idx="84">
                  <c:v>2.5910000000000002</c:v>
                </c:pt>
                <c:pt idx="85">
                  <c:v>2.6179999999999999</c:v>
                </c:pt>
                <c:pt idx="86">
                  <c:v>2.6909999999999998</c:v>
                </c:pt>
                <c:pt idx="87">
                  <c:v>2.698</c:v>
                </c:pt>
                <c:pt idx="88">
                  <c:v>2.7330000000000001</c:v>
                </c:pt>
                <c:pt idx="89">
                  <c:v>2.7330000000000001</c:v>
                </c:pt>
                <c:pt idx="90">
                  <c:v>2.7330000000000001</c:v>
                </c:pt>
                <c:pt idx="91">
                  <c:v>2.7330000000000001</c:v>
                </c:pt>
                <c:pt idx="92">
                  <c:v>2.6829999999999998</c:v>
                </c:pt>
                <c:pt idx="93">
                  <c:v>2.6970000000000001</c:v>
                </c:pt>
                <c:pt idx="94">
                  <c:v>2.718</c:v>
                </c:pt>
                <c:pt idx="95">
                  <c:v>2.6749999999999998</c:v>
                </c:pt>
                <c:pt idx="96">
                  <c:v>2.7010000000000001</c:v>
                </c:pt>
                <c:pt idx="97">
                  <c:v>2.7010000000000001</c:v>
                </c:pt>
                <c:pt idx="98">
                  <c:v>2.7010000000000001</c:v>
                </c:pt>
                <c:pt idx="99">
                  <c:v>2.6930000000000001</c:v>
                </c:pt>
                <c:pt idx="100">
                  <c:v>2.6560000000000001</c:v>
                </c:pt>
                <c:pt idx="101">
                  <c:v>2.6749999999999998</c:v>
                </c:pt>
                <c:pt idx="102">
                  <c:v>2.6859999999999999</c:v>
                </c:pt>
                <c:pt idx="103">
                  <c:v>2.7349999999999999</c:v>
                </c:pt>
                <c:pt idx="104">
                  <c:v>2.7349999999999999</c:v>
                </c:pt>
                <c:pt idx="105">
                  <c:v>2.7349999999999999</c:v>
                </c:pt>
                <c:pt idx="106">
                  <c:v>2.7519999999999998</c:v>
                </c:pt>
                <c:pt idx="107">
                  <c:v>2.738</c:v>
                </c:pt>
                <c:pt idx="108">
                  <c:v>2.7389999999999999</c:v>
                </c:pt>
                <c:pt idx="109">
                  <c:v>2.66</c:v>
                </c:pt>
                <c:pt idx="110">
                  <c:v>2.7389999999999999</c:v>
                </c:pt>
                <c:pt idx="111">
                  <c:v>2.7389999999999999</c:v>
                </c:pt>
                <c:pt idx="112">
                  <c:v>2.7389999999999999</c:v>
                </c:pt>
                <c:pt idx="113">
                  <c:v>2.74</c:v>
                </c:pt>
                <c:pt idx="114">
                  <c:v>2.7810000000000001</c:v>
                </c:pt>
                <c:pt idx="115">
                  <c:v>2.786</c:v>
                </c:pt>
                <c:pt idx="116">
                  <c:v>2.8210000000000002</c:v>
                </c:pt>
                <c:pt idx="117">
                  <c:v>2.7709999999999999</c:v>
                </c:pt>
                <c:pt idx="118">
                  <c:v>2.7709999999999999</c:v>
                </c:pt>
                <c:pt idx="119">
                  <c:v>2.7709999999999999</c:v>
                </c:pt>
                <c:pt idx="120">
                  <c:v>2.7629999999999999</c:v>
                </c:pt>
                <c:pt idx="121">
                  <c:v>2.802</c:v>
                </c:pt>
                <c:pt idx="122">
                  <c:v>2.754</c:v>
                </c:pt>
                <c:pt idx="123">
                  <c:v>2.726</c:v>
                </c:pt>
                <c:pt idx="124">
                  <c:v>2.7109999999999999</c:v>
                </c:pt>
                <c:pt idx="125">
                  <c:v>2.7109999999999999</c:v>
                </c:pt>
                <c:pt idx="126">
                  <c:v>2.7109999999999999</c:v>
                </c:pt>
                <c:pt idx="127">
                  <c:v>2.7410000000000001</c:v>
                </c:pt>
                <c:pt idx="128">
                  <c:v>2.7320000000000002</c:v>
                </c:pt>
                <c:pt idx="129">
                  <c:v>2.7370000000000001</c:v>
                </c:pt>
                <c:pt idx="130">
                  <c:v>2.8140000000000001</c:v>
                </c:pt>
                <c:pt idx="131">
                  <c:v>2.806</c:v>
                </c:pt>
                <c:pt idx="132">
                  <c:v>2.806</c:v>
                </c:pt>
                <c:pt idx="133">
                  <c:v>2.806</c:v>
                </c:pt>
                <c:pt idx="134">
                  <c:v>2.8420000000000001</c:v>
                </c:pt>
                <c:pt idx="135">
                  <c:v>2.8359999999999999</c:v>
                </c:pt>
                <c:pt idx="136">
                  <c:v>2.8149999999999999</c:v>
                </c:pt>
                <c:pt idx="137">
                  <c:v>2.859</c:v>
                </c:pt>
                <c:pt idx="138">
                  <c:v>2.847</c:v>
                </c:pt>
                <c:pt idx="139">
                  <c:v>2.847</c:v>
                </c:pt>
                <c:pt idx="140">
                  <c:v>2.847</c:v>
                </c:pt>
                <c:pt idx="141">
                  <c:v>2.81</c:v>
                </c:pt>
                <c:pt idx="142">
                  <c:v>2.9079999999999999</c:v>
                </c:pt>
                <c:pt idx="143">
                  <c:v>2.9140000000000001</c:v>
                </c:pt>
                <c:pt idx="144">
                  <c:v>2.94</c:v>
                </c:pt>
                <c:pt idx="145">
                  <c:v>2.9390000000000001</c:v>
                </c:pt>
                <c:pt idx="146">
                  <c:v>2.9390000000000001</c:v>
                </c:pt>
                <c:pt idx="147">
                  <c:v>2.9390000000000001</c:v>
                </c:pt>
                <c:pt idx="148">
                  <c:v>2.9390000000000001</c:v>
                </c:pt>
                <c:pt idx="149">
                  <c:v>2.875</c:v>
                </c:pt>
                <c:pt idx="150">
                  <c:v>2.8849999999999998</c:v>
                </c:pt>
                <c:pt idx="151">
                  <c:v>2.952</c:v>
                </c:pt>
                <c:pt idx="152">
                  <c:v>2.9620000000000002</c:v>
                </c:pt>
                <c:pt idx="153">
                  <c:v>2.9620000000000002</c:v>
                </c:pt>
                <c:pt idx="154">
                  <c:v>2.9620000000000002</c:v>
                </c:pt>
                <c:pt idx="155">
                  <c:v>2.93</c:v>
                </c:pt>
                <c:pt idx="156">
                  <c:v>2.89</c:v>
                </c:pt>
                <c:pt idx="157">
                  <c:v>2.8959999999999999</c:v>
                </c:pt>
                <c:pt idx="158">
                  <c:v>2.93</c:v>
                </c:pt>
                <c:pt idx="159">
                  <c:v>2.89</c:v>
                </c:pt>
                <c:pt idx="160">
                  <c:v>2.89</c:v>
                </c:pt>
                <c:pt idx="161">
                  <c:v>2.89</c:v>
                </c:pt>
                <c:pt idx="162">
                  <c:v>2.9489999999999998</c:v>
                </c:pt>
                <c:pt idx="163">
                  <c:v>2.9390000000000001</c:v>
                </c:pt>
                <c:pt idx="164">
                  <c:v>2.9630000000000001</c:v>
                </c:pt>
                <c:pt idx="165">
                  <c:v>2.9649999999999999</c:v>
                </c:pt>
                <c:pt idx="166">
                  <c:v>3.0219999999999998</c:v>
                </c:pt>
                <c:pt idx="167">
                  <c:v>3.0219999999999998</c:v>
                </c:pt>
                <c:pt idx="168">
                  <c:v>3.0219999999999998</c:v>
                </c:pt>
                <c:pt idx="169">
                  <c:v>2.9510000000000001</c:v>
                </c:pt>
                <c:pt idx="170">
                  <c:v>2.9</c:v>
                </c:pt>
                <c:pt idx="171">
                  <c:v>2.964</c:v>
                </c:pt>
                <c:pt idx="172">
                  <c:v>2.9750000000000001</c:v>
                </c:pt>
                <c:pt idx="173">
                  <c:v>2.9449999999999998</c:v>
                </c:pt>
                <c:pt idx="174">
                  <c:v>2.9449999999999998</c:v>
                </c:pt>
                <c:pt idx="175">
                  <c:v>2.9449999999999998</c:v>
                </c:pt>
                <c:pt idx="176">
                  <c:v>2.923</c:v>
                </c:pt>
                <c:pt idx="177">
                  <c:v>2.9390000000000001</c:v>
                </c:pt>
                <c:pt idx="178">
                  <c:v>2.996</c:v>
                </c:pt>
                <c:pt idx="179">
                  <c:v>2.94</c:v>
                </c:pt>
                <c:pt idx="180">
                  <c:v>2.9239999999999999</c:v>
                </c:pt>
                <c:pt idx="181">
                  <c:v>2.9239999999999999</c:v>
                </c:pt>
                <c:pt idx="182">
                  <c:v>2.9239999999999999</c:v>
                </c:pt>
                <c:pt idx="183">
                  <c:v>2.8620000000000001</c:v>
                </c:pt>
                <c:pt idx="184">
                  <c:v>2.87</c:v>
                </c:pt>
                <c:pt idx="185">
                  <c:v>2.87</c:v>
                </c:pt>
                <c:pt idx="186">
                  <c:v>2.8370000000000002</c:v>
                </c:pt>
                <c:pt idx="187">
                  <c:v>2.8580000000000001</c:v>
                </c:pt>
                <c:pt idx="188">
                  <c:v>2.8580000000000001</c:v>
                </c:pt>
                <c:pt idx="189">
                  <c:v>2.8580000000000001</c:v>
                </c:pt>
                <c:pt idx="190">
                  <c:v>2.8279999999999998</c:v>
                </c:pt>
                <c:pt idx="191">
                  <c:v>2.7879999999999998</c:v>
                </c:pt>
                <c:pt idx="192">
                  <c:v>2.8290000000000002</c:v>
                </c:pt>
                <c:pt idx="193">
                  <c:v>2.7970000000000002</c:v>
                </c:pt>
                <c:pt idx="194">
                  <c:v>2.7519999999999998</c:v>
                </c:pt>
                <c:pt idx="195">
                  <c:v>2.7519999999999998</c:v>
                </c:pt>
                <c:pt idx="196">
                  <c:v>2.7519999999999998</c:v>
                </c:pt>
                <c:pt idx="197">
                  <c:v>2.7589999999999999</c:v>
                </c:pt>
                <c:pt idx="198">
                  <c:v>2.74</c:v>
                </c:pt>
                <c:pt idx="199">
                  <c:v>2.7210000000000001</c:v>
                </c:pt>
                <c:pt idx="200">
                  <c:v>2.7690000000000001</c:v>
                </c:pt>
                <c:pt idx="201">
                  <c:v>2.7570000000000001</c:v>
                </c:pt>
                <c:pt idx="202">
                  <c:v>2.7570000000000001</c:v>
                </c:pt>
                <c:pt idx="203">
                  <c:v>2.7570000000000001</c:v>
                </c:pt>
                <c:pt idx="204">
                  <c:v>2.7210000000000001</c:v>
                </c:pt>
                <c:pt idx="205">
                  <c:v>2.7320000000000002</c:v>
                </c:pt>
                <c:pt idx="206">
                  <c:v>2.7749999999999999</c:v>
                </c:pt>
                <c:pt idx="207">
                  <c:v>2.78</c:v>
                </c:pt>
                <c:pt idx="208">
                  <c:v>2.8220000000000001</c:v>
                </c:pt>
                <c:pt idx="209">
                  <c:v>2.8220000000000001</c:v>
                </c:pt>
                <c:pt idx="210">
                  <c:v>2.8220000000000001</c:v>
                </c:pt>
                <c:pt idx="211">
                  <c:v>2.7970000000000002</c:v>
                </c:pt>
                <c:pt idx="212">
                  <c:v>2.782</c:v>
                </c:pt>
                <c:pt idx="213">
                  <c:v>2.758</c:v>
                </c:pt>
                <c:pt idx="214">
                  <c:v>2.8159999999999998</c:v>
                </c:pt>
                <c:pt idx="215">
                  <c:v>2.8530000000000002</c:v>
                </c:pt>
                <c:pt idx="216">
                  <c:v>2.8530000000000002</c:v>
                </c:pt>
                <c:pt idx="217">
                  <c:v>2.8530000000000002</c:v>
                </c:pt>
                <c:pt idx="218">
                  <c:v>2.86</c:v>
                </c:pt>
                <c:pt idx="219">
                  <c:v>2.8969999999999998</c:v>
                </c:pt>
                <c:pt idx="220">
                  <c:v>2.9489999999999998</c:v>
                </c:pt>
                <c:pt idx="221">
                  <c:v>2.9550000000000001</c:v>
                </c:pt>
                <c:pt idx="222">
                  <c:v>2.944</c:v>
                </c:pt>
                <c:pt idx="223">
                  <c:v>2.944</c:v>
                </c:pt>
                <c:pt idx="224">
                  <c:v>2.944</c:v>
                </c:pt>
                <c:pt idx="225">
                  <c:v>2.93</c:v>
                </c:pt>
                <c:pt idx="226">
                  <c:v>2.9590000000000001</c:v>
                </c:pt>
                <c:pt idx="227">
                  <c:v>2.94</c:v>
                </c:pt>
                <c:pt idx="228">
                  <c:v>2.9079999999999999</c:v>
                </c:pt>
                <c:pt idx="229">
                  <c:v>2.9460000000000002</c:v>
                </c:pt>
                <c:pt idx="230">
                  <c:v>2.9460000000000002</c:v>
                </c:pt>
                <c:pt idx="231">
                  <c:v>2.9460000000000002</c:v>
                </c:pt>
                <c:pt idx="232">
                  <c:v>2.9409999999999998</c:v>
                </c:pt>
                <c:pt idx="233">
                  <c:v>2.98</c:v>
                </c:pt>
                <c:pt idx="234">
                  <c:v>2.956</c:v>
                </c:pt>
                <c:pt idx="235">
                  <c:v>2.964</c:v>
                </c:pt>
                <c:pt idx="236">
                  <c:v>2.9169999999999998</c:v>
                </c:pt>
                <c:pt idx="237">
                  <c:v>2.9169999999999998</c:v>
                </c:pt>
                <c:pt idx="238">
                  <c:v>2.9169999999999998</c:v>
                </c:pt>
                <c:pt idx="239">
                  <c:v>2.8759999999999999</c:v>
                </c:pt>
                <c:pt idx="240">
                  <c:v>2.8519999999999999</c:v>
                </c:pt>
                <c:pt idx="241">
                  <c:v>2.895</c:v>
                </c:pt>
                <c:pt idx="242">
                  <c:v>2.8740000000000001</c:v>
                </c:pt>
                <c:pt idx="243">
                  <c:v>2.9159999999999999</c:v>
                </c:pt>
                <c:pt idx="244">
                  <c:v>2.9159999999999999</c:v>
                </c:pt>
                <c:pt idx="245">
                  <c:v>2.9159999999999999</c:v>
                </c:pt>
                <c:pt idx="246">
                  <c:v>2.9159999999999999</c:v>
                </c:pt>
                <c:pt idx="247">
                  <c:v>2.823</c:v>
                </c:pt>
                <c:pt idx="248">
                  <c:v>2.7949999999999999</c:v>
                </c:pt>
                <c:pt idx="249">
                  <c:v>2.7719999999999998</c:v>
                </c:pt>
                <c:pt idx="250">
                  <c:v>2.7759999999999998</c:v>
                </c:pt>
                <c:pt idx="251">
                  <c:v>2.7759999999999998</c:v>
                </c:pt>
                <c:pt idx="252">
                  <c:v>2.7759999999999998</c:v>
                </c:pt>
                <c:pt idx="253">
                  <c:v>2.8039999999999998</c:v>
                </c:pt>
                <c:pt idx="254">
                  <c:v>2.8279999999999998</c:v>
                </c:pt>
                <c:pt idx="255">
                  <c:v>2.8290000000000002</c:v>
                </c:pt>
                <c:pt idx="256">
                  <c:v>2.8170000000000002</c:v>
                </c:pt>
                <c:pt idx="257">
                  <c:v>2.7669999999999999</c:v>
                </c:pt>
                <c:pt idx="258">
                  <c:v>2.7669999999999999</c:v>
                </c:pt>
                <c:pt idx="259">
                  <c:v>2.7669999999999999</c:v>
                </c:pt>
                <c:pt idx="260">
                  <c:v>2.8140000000000001</c:v>
                </c:pt>
                <c:pt idx="261">
                  <c:v>2.9329999999999998</c:v>
                </c:pt>
                <c:pt idx="262">
                  <c:v>2.9079999999999999</c:v>
                </c:pt>
                <c:pt idx="263">
                  <c:v>2.976</c:v>
                </c:pt>
                <c:pt idx="264">
                  <c:v>2.9769999999999999</c:v>
                </c:pt>
                <c:pt idx="265">
                  <c:v>2.9769999999999999</c:v>
                </c:pt>
                <c:pt idx="266">
                  <c:v>2.9769999999999999</c:v>
                </c:pt>
                <c:pt idx="267">
                  <c:v>3.0379999999999998</c:v>
                </c:pt>
                <c:pt idx="268">
                  <c:v>3.0819999999999999</c:v>
                </c:pt>
                <c:pt idx="269">
                  <c:v>3.0209999999999999</c:v>
                </c:pt>
                <c:pt idx="270">
                  <c:v>3.056</c:v>
                </c:pt>
                <c:pt idx="271">
                  <c:v>3.008</c:v>
                </c:pt>
                <c:pt idx="272">
                  <c:v>3.008</c:v>
                </c:pt>
                <c:pt idx="273">
                  <c:v>3.008</c:v>
                </c:pt>
                <c:pt idx="274">
                  <c:v>3.0939999999999999</c:v>
                </c:pt>
                <c:pt idx="275">
                  <c:v>3.1659999999999999</c:v>
                </c:pt>
                <c:pt idx="276">
                  <c:v>3.23</c:v>
                </c:pt>
                <c:pt idx="277">
                  <c:v>3.165</c:v>
                </c:pt>
                <c:pt idx="278">
                  <c:v>3.1429999999999998</c:v>
                </c:pt>
                <c:pt idx="279">
                  <c:v>3.1429999999999998</c:v>
                </c:pt>
                <c:pt idx="280">
                  <c:v>3.1429999999999998</c:v>
                </c:pt>
                <c:pt idx="281">
                  <c:v>3.2669999999999999</c:v>
                </c:pt>
                <c:pt idx="282">
                  <c:v>3.266</c:v>
                </c:pt>
                <c:pt idx="283">
                  <c:v>3.2839999999999998</c:v>
                </c:pt>
                <c:pt idx="284">
                  <c:v>3.222</c:v>
                </c:pt>
                <c:pt idx="285">
                  <c:v>3.161</c:v>
                </c:pt>
                <c:pt idx="286">
                  <c:v>3.161</c:v>
                </c:pt>
                <c:pt idx="287">
                  <c:v>3.161</c:v>
                </c:pt>
                <c:pt idx="288">
                  <c:v>3.242</c:v>
                </c:pt>
                <c:pt idx="289">
                  <c:v>3.2389999999999999</c:v>
                </c:pt>
                <c:pt idx="290">
                  <c:v>3.32</c:v>
                </c:pt>
                <c:pt idx="291">
                  <c:v>3.198</c:v>
                </c:pt>
                <c:pt idx="292">
                  <c:v>3.25</c:v>
                </c:pt>
                <c:pt idx="293">
                  <c:v>3.25</c:v>
                </c:pt>
                <c:pt idx="294">
                  <c:v>3.25</c:v>
                </c:pt>
                <c:pt idx="295">
                  <c:v>3.1379999999999999</c:v>
                </c:pt>
                <c:pt idx="296">
                  <c:v>3.2120000000000002</c:v>
                </c:pt>
                <c:pt idx="297">
                  <c:v>3.1659999999999999</c:v>
                </c:pt>
                <c:pt idx="298">
                  <c:v>3.202</c:v>
                </c:pt>
                <c:pt idx="299">
                  <c:v>3.1850000000000001</c:v>
                </c:pt>
                <c:pt idx="300">
                  <c:v>3.1850000000000001</c:v>
                </c:pt>
                <c:pt idx="301">
                  <c:v>3.1850000000000001</c:v>
                </c:pt>
                <c:pt idx="302">
                  <c:v>3.1850000000000001</c:v>
                </c:pt>
                <c:pt idx="303">
                  <c:v>3.1869999999999998</c:v>
                </c:pt>
                <c:pt idx="304">
                  <c:v>3.2610000000000001</c:v>
                </c:pt>
                <c:pt idx="305">
                  <c:v>3.2370000000000001</c:v>
                </c:pt>
                <c:pt idx="306">
                  <c:v>3.2839999999999998</c:v>
                </c:pt>
                <c:pt idx="307">
                  <c:v>3.2839999999999998</c:v>
                </c:pt>
                <c:pt idx="308">
                  <c:v>3.2839999999999998</c:v>
                </c:pt>
                <c:pt idx="309">
                  <c:v>3.5670000000000002</c:v>
                </c:pt>
                <c:pt idx="310">
                  <c:v>3.5550000000000002</c:v>
                </c:pt>
                <c:pt idx="311">
                  <c:v>3.5550000000000002</c:v>
                </c:pt>
                <c:pt idx="312">
                  <c:v>3.5430000000000001</c:v>
                </c:pt>
                <c:pt idx="313">
                  <c:v>3.7189999999999999</c:v>
                </c:pt>
                <c:pt idx="314">
                  <c:v>3.7189999999999999</c:v>
                </c:pt>
                <c:pt idx="315">
                  <c:v>3.7189999999999999</c:v>
                </c:pt>
                <c:pt idx="316">
                  <c:v>3.7879999999999998</c:v>
                </c:pt>
                <c:pt idx="317">
                  <c:v>4.101</c:v>
                </c:pt>
                <c:pt idx="318">
                  <c:v>4.8369999999999997</c:v>
                </c:pt>
                <c:pt idx="319">
                  <c:v>4.0380000000000003</c:v>
                </c:pt>
                <c:pt idx="320">
                  <c:v>4.2720000000000002</c:v>
                </c:pt>
                <c:pt idx="321">
                  <c:v>4.2720000000000002</c:v>
                </c:pt>
                <c:pt idx="322">
                  <c:v>4.2720000000000002</c:v>
                </c:pt>
                <c:pt idx="323">
                  <c:v>4.7</c:v>
                </c:pt>
                <c:pt idx="324">
                  <c:v>4.5229999999999997</c:v>
                </c:pt>
                <c:pt idx="325">
                  <c:v>4.4509999999999996</c:v>
                </c:pt>
                <c:pt idx="326">
                  <c:v>4.4509999999999996</c:v>
                </c:pt>
                <c:pt idx="327">
                  <c:v>4.3079999999999998</c:v>
                </c:pt>
                <c:pt idx="328">
                  <c:v>4.3079999999999998</c:v>
                </c:pt>
                <c:pt idx="329">
                  <c:v>4.3079999999999998</c:v>
                </c:pt>
                <c:pt idx="330">
                  <c:v>4.2480000000000002</c:v>
                </c:pt>
                <c:pt idx="331">
                  <c:v>4.2619999999999996</c:v>
                </c:pt>
                <c:pt idx="332">
                  <c:v>4.7149999999999999</c:v>
                </c:pt>
                <c:pt idx="333">
                  <c:v>4.6459999999999999</c:v>
                </c:pt>
                <c:pt idx="334">
                  <c:v>4.6120000000000001</c:v>
                </c:pt>
                <c:pt idx="335">
                  <c:v>4.6120000000000001</c:v>
                </c:pt>
                <c:pt idx="336">
                  <c:v>4.6120000000000001</c:v>
                </c:pt>
                <c:pt idx="337">
                  <c:v>4.3390000000000004</c:v>
                </c:pt>
                <c:pt idx="338">
                  <c:v>4.4569999999999999</c:v>
                </c:pt>
                <c:pt idx="339">
                  <c:v>4.4690000000000003</c:v>
                </c:pt>
                <c:pt idx="340">
                  <c:v>4.327</c:v>
                </c:pt>
                <c:pt idx="341">
                  <c:v>4.4880000000000004</c:v>
                </c:pt>
                <c:pt idx="342">
                  <c:v>4.4880000000000004</c:v>
                </c:pt>
                <c:pt idx="343">
                  <c:v>4.4880000000000004</c:v>
                </c:pt>
                <c:pt idx="344">
                  <c:v>4.5449999999999999</c:v>
                </c:pt>
                <c:pt idx="345">
                  <c:v>4.407</c:v>
                </c:pt>
                <c:pt idx="346">
                  <c:v>4.1360000000000001</c:v>
                </c:pt>
                <c:pt idx="347">
                  <c:v>4.1239999999999997</c:v>
                </c:pt>
                <c:pt idx="348">
                  <c:v>3.827</c:v>
                </c:pt>
                <c:pt idx="349">
                  <c:v>3.827</c:v>
                </c:pt>
                <c:pt idx="350">
                  <c:v>3.827</c:v>
                </c:pt>
                <c:pt idx="351">
                  <c:v>3.528</c:v>
                </c:pt>
                <c:pt idx="352">
                  <c:v>3.8380000000000001</c:v>
                </c:pt>
                <c:pt idx="353">
                  <c:v>3.726</c:v>
                </c:pt>
                <c:pt idx="354">
                  <c:v>3.5830000000000002</c:v>
                </c:pt>
                <c:pt idx="355">
                  <c:v>3.8159999999999998</c:v>
                </c:pt>
                <c:pt idx="356">
                  <c:v>3.8159999999999998</c:v>
                </c:pt>
                <c:pt idx="357">
                  <c:v>3.8159999999999998</c:v>
                </c:pt>
                <c:pt idx="358">
                  <c:v>3.4670000000000001</c:v>
                </c:pt>
                <c:pt idx="359">
                  <c:v>3.4670000000000001</c:v>
                </c:pt>
                <c:pt idx="360">
                  <c:v>3.5430000000000001</c:v>
                </c:pt>
                <c:pt idx="361">
                  <c:v>3.6419999999999999</c:v>
                </c:pt>
                <c:pt idx="362">
                  <c:v>3.3029999999999999</c:v>
                </c:pt>
                <c:pt idx="363">
                  <c:v>3.3029999999999999</c:v>
                </c:pt>
              </c:numCache>
            </c:numRef>
          </c:val>
          <c:smooth val="0"/>
          <c:extLst>
            <c:ext xmlns:c16="http://schemas.microsoft.com/office/drawing/2014/chart" uri="{C3380CC4-5D6E-409C-BE32-E72D297353CC}">
              <c16:uniqueId val="{00000002-07C3-4F8E-A9B6-9020F66CCB1F}"/>
            </c:ext>
          </c:extLst>
        </c:ser>
        <c:ser>
          <c:idx val="6"/>
          <c:order val="3"/>
          <c:tx>
            <c:v>2019</c:v>
          </c:tx>
          <c:spPr>
            <a:ln w="57150">
              <a:solidFill>
                <a:schemeClr val="accent4"/>
              </a:solidFill>
            </a:ln>
          </c:spPr>
          <c:marker>
            <c:symbol val="none"/>
          </c:marker>
          <c:val>
            <c:numRef>
              <c:f>'Futures Price Analysis'!$AB$3:$AB$366</c:f>
              <c:numCache>
                <c:formatCode>General</c:formatCode>
                <c:ptCount val="364"/>
                <c:pt idx="0">
                  <c:v>2.94</c:v>
                </c:pt>
                <c:pt idx="1">
                  <c:v>2.9580000000000002</c:v>
                </c:pt>
                <c:pt idx="2">
                  <c:v>2.9449999999999998</c:v>
                </c:pt>
                <c:pt idx="3">
                  <c:v>3.044</c:v>
                </c:pt>
                <c:pt idx="4">
                  <c:v>3.044</c:v>
                </c:pt>
                <c:pt idx="5">
                  <c:v>3.044</c:v>
                </c:pt>
                <c:pt idx="6">
                  <c:v>2.944</c:v>
                </c:pt>
                <c:pt idx="7">
                  <c:v>2.9670000000000001</c:v>
                </c:pt>
                <c:pt idx="8">
                  <c:v>2.984</c:v>
                </c:pt>
                <c:pt idx="9">
                  <c:v>2.9689999999999999</c:v>
                </c:pt>
                <c:pt idx="10">
                  <c:v>3.0990000000000002</c:v>
                </c:pt>
                <c:pt idx="11">
                  <c:v>3.0990000000000002</c:v>
                </c:pt>
                <c:pt idx="12">
                  <c:v>3.0990000000000002</c:v>
                </c:pt>
                <c:pt idx="13">
                  <c:v>3.5910000000000002</c:v>
                </c:pt>
                <c:pt idx="14">
                  <c:v>3.5009999999999999</c:v>
                </c:pt>
                <c:pt idx="15">
                  <c:v>3.3839999999999999</c:v>
                </c:pt>
                <c:pt idx="16">
                  <c:v>3.4129999999999998</c:v>
                </c:pt>
                <c:pt idx="17">
                  <c:v>3.4820000000000002</c:v>
                </c:pt>
                <c:pt idx="18">
                  <c:v>3.4820000000000002</c:v>
                </c:pt>
                <c:pt idx="19">
                  <c:v>3.4820000000000002</c:v>
                </c:pt>
                <c:pt idx="20">
                  <c:v>3.4820000000000002</c:v>
                </c:pt>
                <c:pt idx="21">
                  <c:v>3.04</c:v>
                </c:pt>
                <c:pt idx="22">
                  <c:v>2.98</c:v>
                </c:pt>
                <c:pt idx="23">
                  <c:v>3.0990000000000002</c:v>
                </c:pt>
                <c:pt idx="24">
                  <c:v>3.1779999999999999</c:v>
                </c:pt>
                <c:pt idx="25">
                  <c:v>3.1779999999999999</c:v>
                </c:pt>
                <c:pt idx="26">
                  <c:v>3.1779999999999999</c:v>
                </c:pt>
                <c:pt idx="27">
                  <c:v>2.911</c:v>
                </c:pt>
                <c:pt idx="28">
                  <c:v>2.95</c:v>
                </c:pt>
                <c:pt idx="29">
                  <c:v>2.8540000000000001</c:v>
                </c:pt>
                <c:pt idx="30">
                  <c:v>2.8140000000000001</c:v>
                </c:pt>
                <c:pt idx="31">
                  <c:v>2.734</c:v>
                </c:pt>
                <c:pt idx="32">
                  <c:v>2.734</c:v>
                </c:pt>
                <c:pt idx="33">
                  <c:v>2.734</c:v>
                </c:pt>
                <c:pt idx="34">
                  <c:v>2.66</c:v>
                </c:pt>
                <c:pt idx="35">
                  <c:v>2.6619999999999999</c:v>
                </c:pt>
                <c:pt idx="36">
                  <c:v>2.6619999999999999</c:v>
                </c:pt>
                <c:pt idx="37">
                  <c:v>2.5510000000000002</c:v>
                </c:pt>
                <c:pt idx="38">
                  <c:v>2.5830000000000002</c:v>
                </c:pt>
                <c:pt idx="39">
                  <c:v>2.5830000000000002</c:v>
                </c:pt>
                <c:pt idx="40">
                  <c:v>2.5830000000000002</c:v>
                </c:pt>
                <c:pt idx="41">
                  <c:v>2.6419999999999999</c:v>
                </c:pt>
                <c:pt idx="42">
                  <c:v>2.6880000000000002</c:v>
                </c:pt>
                <c:pt idx="43">
                  <c:v>2.5750000000000002</c:v>
                </c:pt>
                <c:pt idx="44">
                  <c:v>2.573</c:v>
                </c:pt>
                <c:pt idx="45">
                  <c:v>2.625</c:v>
                </c:pt>
                <c:pt idx="46">
                  <c:v>2.625</c:v>
                </c:pt>
                <c:pt idx="47">
                  <c:v>2.625</c:v>
                </c:pt>
                <c:pt idx="48">
                  <c:v>2.625</c:v>
                </c:pt>
                <c:pt idx="49">
                  <c:v>2.6619999999999999</c:v>
                </c:pt>
                <c:pt idx="50">
                  <c:v>2.6360000000000001</c:v>
                </c:pt>
                <c:pt idx="51">
                  <c:v>2.6970000000000001</c:v>
                </c:pt>
                <c:pt idx="52">
                  <c:v>2.7170000000000001</c:v>
                </c:pt>
                <c:pt idx="53">
                  <c:v>2.7170000000000001</c:v>
                </c:pt>
                <c:pt idx="54">
                  <c:v>2.7170000000000001</c:v>
                </c:pt>
                <c:pt idx="55">
                  <c:v>2.8359999999999999</c:v>
                </c:pt>
                <c:pt idx="56">
                  <c:v>2.855</c:v>
                </c:pt>
                <c:pt idx="57">
                  <c:v>2.7989999999999999</c:v>
                </c:pt>
                <c:pt idx="58">
                  <c:v>2.8119999999999998</c:v>
                </c:pt>
                <c:pt idx="59">
                  <c:v>2.8119999999999998</c:v>
                </c:pt>
                <c:pt idx="60">
                  <c:v>2.859</c:v>
                </c:pt>
                <c:pt idx="61">
                  <c:v>2.859</c:v>
                </c:pt>
                <c:pt idx="62">
                  <c:v>2.859</c:v>
                </c:pt>
                <c:pt idx="63">
                  <c:v>2.8570000000000002</c:v>
                </c:pt>
                <c:pt idx="64">
                  <c:v>2.8839999999999999</c:v>
                </c:pt>
                <c:pt idx="65">
                  <c:v>2.8410000000000002</c:v>
                </c:pt>
                <c:pt idx="66">
                  <c:v>2.8660000000000001</c:v>
                </c:pt>
                <c:pt idx="67">
                  <c:v>2.8650000000000002</c:v>
                </c:pt>
                <c:pt idx="68">
                  <c:v>2.8650000000000002</c:v>
                </c:pt>
                <c:pt idx="69">
                  <c:v>2.8650000000000002</c:v>
                </c:pt>
                <c:pt idx="70">
                  <c:v>2.7719999999999998</c:v>
                </c:pt>
                <c:pt idx="71">
                  <c:v>2.7839999999999998</c:v>
                </c:pt>
                <c:pt idx="72">
                  <c:v>2.82</c:v>
                </c:pt>
                <c:pt idx="73">
                  <c:v>2.855</c:v>
                </c:pt>
                <c:pt idx="74">
                  <c:v>2.7949999999999999</c:v>
                </c:pt>
                <c:pt idx="75">
                  <c:v>2.7949999999999999</c:v>
                </c:pt>
                <c:pt idx="76">
                  <c:v>2.7949999999999999</c:v>
                </c:pt>
                <c:pt idx="77">
                  <c:v>2.85</c:v>
                </c:pt>
                <c:pt idx="78">
                  <c:v>2.8740000000000001</c:v>
                </c:pt>
                <c:pt idx="79">
                  <c:v>2.82</c:v>
                </c:pt>
                <c:pt idx="80">
                  <c:v>2.8210000000000002</c:v>
                </c:pt>
                <c:pt idx="81">
                  <c:v>2.7530000000000001</c:v>
                </c:pt>
                <c:pt idx="82">
                  <c:v>2.7530000000000001</c:v>
                </c:pt>
                <c:pt idx="83">
                  <c:v>2.7530000000000001</c:v>
                </c:pt>
                <c:pt idx="84">
                  <c:v>2.7549999999999999</c:v>
                </c:pt>
                <c:pt idx="85">
                  <c:v>2.74</c:v>
                </c:pt>
                <c:pt idx="86">
                  <c:v>2.7130000000000001</c:v>
                </c:pt>
                <c:pt idx="87">
                  <c:v>2.7120000000000002</c:v>
                </c:pt>
                <c:pt idx="88">
                  <c:v>2.6619999999999999</c:v>
                </c:pt>
                <c:pt idx="89">
                  <c:v>2.6619999999999999</c:v>
                </c:pt>
                <c:pt idx="90">
                  <c:v>2.6619999999999999</c:v>
                </c:pt>
                <c:pt idx="91">
                  <c:v>2.7080000000000002</c:v>
                </c:pt>
                <c:pt idx="92">
                  <c:v>2.6840000000000002</c:v>
                </c:pt>
                <c:pt idx="93">
                  <c:v>2.677</c:v>
                </c:pt>
                <c:pt idx="94">
                  <c:v>2.6429999999999998</c:v>
                </c:pt>
                <c:pt idx="95">
                  <c:v>2.6640000000000001</c:v>
                </c:pt>
                <c:pt idx="96">
                  <c:v>2.6640000000000001</c:v>
                </c:pt>
                <c:pt idx="97">
                  <c:v>2.6640000000000001</c:v>
                </c:pt>
                <c:pt idx="98">
                  <c:v>2.7080000000000002</c:v>
                </c:pt>
                <c:pt idx="99">
                  <c:v>2.6989999999999998</c:v>
                </c:pt>
                <c:pt idx="100">
                  <c:v>2.7</c:v>
                </c:pt>
                <c:pt idx="101">
                  <c:v>2.6640000000000001</c:v>
                </c:pt>
                <c:pt idx="102">
                  <c:v>2.66</c:v>
                </c:pt>
                <c:pt idx="103">
                  <c:v>2.66</c:v>
                </c:pt>
                <c:pt idx="104">
                  <c:v>2.66</c:v>
                </c:pt>
                <c:pt idx="105">
                  <c:v>2.59</c:v>
                </c:pt>
                <c:pt idx="106">
                  <c:v>2.5720000000000001</c:v>
                </c:pt>
                <c:pt idx="107">
                  <c:v>2.5169999999999999</c:v>
                </c:pt>
                <c:pt idx="108">
                  <c:v>2.4900000000000002</c:v>
                </c:pt>
                <c:pt idx="109">
                  <c:v>2.4900000000000002</c:v>
                </c:pt>
                <c:pt idx="110">
                  <c:v>2.4900000000000002</c:v>
                </c:pt>
                <c:pt idx="111">
                  <c:v>2.4900000000000002</c:v>
                </c:pt>
                <c:pt idx="112">
                  <c:v>2.524</c:v>
                </c:pt>
                <c:pt idx="113">
                  <c:v>2.4550000000000001</c:v>
                </c:pt>
                <c:pt idx="114">
                  <c:v>2.4620000000000002</c:v>
                </c:pt>
                <c:pt idx="115">
                  <c:v>2.5139999999999998</c:v>
                </c:pt>
                <c:pt idx="116">
                  <c:v>2.5659999999999998</c:v>
                </c:pt>
                <c:pt idx="117">
                  <c:v>2.5659999999999998</c:v>
                </c:pt>
                <c:pt idx="118">
                  <c:v>2.5659999999999998</c:v>
                </c:pt>
                <c:pt idx="119">
                  <c:v>2.593</c:v>
                </c:pt>
                <c:pt idx="120">
                  <c:v>2.5750000000000002</c:v>
                </c:pt>
                <c:pt idx="121">
                  <c:v>2.62</c:v>
                </c:pt>
                <c:pt idx="122">
                  <c:v>2.589</c:v>
                </c:pt>
                <c:pt idx="123">
                  <c:v>2.5670000000000002</c:v>
                </c:pt>
                <c:pt idx="124">
                  <c:v>2.5670000000000002</c:v>
                </c:pt>
                <c:pt idx="125">
                  <c:v>2.5670000000000002</c:v>
                </c:pt>
                <c:pt idx="126">
                  <c:v>2.524</c:v>
                </c:pt>
                <c:pt idx="127">
                  <c:v>2.5369999999999999</c:v>
                </c:pt>
                <c:pt idx="128">
                  <c:v>2.61</c:v>
                </c:pt>
                <c:pt idx="129">
                  <c:v>2.5950000000000002</c:v>
                </c:pt>
                <c:pt idx="130">
                  <c:v>2.6190000000000002</c:v>
                </c:pt>
                <c:pt idx="131">
                  <c:v>2.6190000000000002</c:v>
                </c:pt>
                <c:pt idx="132">
                  <c:v>2.6190000000000002</c:v>
                </c:pt>
                <c:pt idx="133">
                  <c:v>2.621</c:v>
                </c:pt>
                <c:pt idx="134">
                  <c:v>2.6589999999999998</c:v>
                </c:pt>
                <c:pt idx="135">
                  <c:v>2.601</c:v>
                </c:pt>
                <c:pt idx="136">
                  <c:v>2.6389999999999998</c:v>
                </c:pt>
                <c:pt idx="137">
                  <c:v>2.6309999999999998</c:v>
                </c:pt>
                <c:pt idx="138">
                  <c:v>2.6309999999999998</c:v>
                </c:pt>
                <c:pt idx="139">
                  <c:v>2.6309999999999998</c:v>
                </c:pt>
                <c:pt idx="140">
                  <c:v>2.673</c:v>
                </c:pt>
                <c:pt idx="141">
                  <c:v>2.613</c:v>
                </c:pt>
                <c:pt idx="142">
                  <c:v>2.5430000000000001</c:v>
                </c:pt>
                <c:pt idx="143">
                  <c:v>2.5779999999999998</c:v>
                </c:pt>
                <c:pt idx="144">
                  <c:v>2.5979999999999999</c:v>
                </c:pt>
                <c:pt idx="145">
                  <c:v>2.5979999999999999</c:v>
                </c:pt>
                <c:pt idx="146">
                  <c:v>2.5979999999999999</c:v>
                </c:pt>
                <c:pt idx="147">
                  <c:v>2.5979999999999999</c:v>
                </c:pt>
                <c:pt idx="148">
                  <c:v>2.5819999999999999</c:v>
                </c:pt>
                <c:pt idx="149">
                  <c:v>2.633</c:v>
                </c:pt>
                <c:pt idx="150">
                  <c:v>2.5470000000000002</c:v>
                </c:pt>
                <c:pt idx="151">
                  <c:v>2.4540000000000002</c:v>
                </c:pt>
                <c:pt idx="152">
                  <c:v>2.4540000000000002</c:v>
                </c:pt>
                <c:pt idx="153">
                  <c:v>2.4540000000000002</c:v>
                </c:pt>
                <c:pt idx="154">
                  <c:v>2.403</c:v>
                </c:pt>
                <c:pt idx="155">
                  <c:v>2.4159999999999999</c:v>
                </c:pt>
                <c:pt idx="156">
                  <c:v>2.3780000000000001</c:v>
                </c:pt>
                <c:pt idx="157">
                  <c:v>2.3239999999999998</c:v>
                </c:pt>
                <c:pt idx="158">
                  <c:v>2.3370000000000002</c:v>
                </c:pt>
                <c:pt idx="159">
                  <c:v>2.3370000000000002</c:v>
                </c:pt>
                <c:pt idx="160">
                  <c:v>2.3370000000000002</c:v>
                </c:pt>
                <c:pt idx="161">
                  <c:v>2.3570000000000002</c:v>
                </c:pt>
                <c:pt idx="162">
                  <c:v>2.399</c:v>
                </c:pt>
                <c:pt idx="163">
                  <c:v>2.3860000000000001</c:v>
                </c:pt>
                <c:pt idx="164">
                  <c:v>2.3250000000000002</c:v>
                </c:pt>
                <c:pt idx="165">
                  <c:v>2.387</c:v>
                </c:pt>
                <c:pt idx="166">
                  <c:v>2.387</c:v>
                </c:pt>
                <c:pt idx="167">
                  <c:v>2.387</c:v>
                </c:pt>
                <c:pt idx="168">
                  <c:v>2.3860000000000001</c:v>
                </c:pt>
                <c:pt idx="169">
                  <c:v>2.3279999999999998</c:v>
                </c:pt>
                <c:pt idx="170">
                  <c:v>2.2759999999999998</c:v>
                </c:pt>
                <c:pt idx="171">
                  <c:v>2.1850000000000001</c:v>
                </c:pt>
                <c:pt idx="172">
                  <c:v>2.1859999999999999</c:v>
                </c:pt>
                <c:pt idx="173">
                  <c:v>2.1859999999999999</c:v>
                </c:pt>
                <c:pt idx="174">
                  <c:v>2.1859999999999999</c:v>
                </c:pt>
                <c:pt idx="175">
                  <c:v>2.3029999999999999</c:v>
                </c:pt>
                <c:pt idx="176">
                  <c:v>2.3079999999999998</c:v>
                </c:pt>
                <c:pt idx="177">
                  <c:v>2.2909999999999999</c:v>
                </c:pt>
                <c:pt idx="178">
                  <c:v>2.3239999999999998</c:v>
                </c:pt>
                <c:pt idx="179">
                  <c:v>2.3079999999999998</c:v>
                </c:pt>
                <c:pt idx="180">
                  <c:v>2.3079999999999998</c:v>
                </c:pt>
                <c:pt idx="181">
                  <c:v>2.3079999999999998</c:v>
                </c:pt>
                <c:pt idx="182">
                  <c:v>2.2669999999999999</c:v>
                </c:pt>
                <c:pt idx="183">
                  <c:v>2.2400000000000002</c:v>
                </c:pt>
                <c:pt idx="184">
                  <c:v>2.29</c:v>
                </c:pt>
                <c:pt idx="185">
                  <c:v>2.29</c:v>
                </c:pt>
                <c:pt idx="186">
                  <c:v>2.4180000000000001</c:v>
                </c:pt>
                <c:pt idx="187">
                  <c:v>2.4180000000000001</c:v>
                </c:pt>
                <c:pt idx="188">
                  <c:v>2.4180000000000001</c:v>
                </c:pt>
                <c:pt idx="189">
                  <c:v>2.403</c:v>
                </c:pt>
                <c:pt idx="190">
                  <c:v>2.4249999999999998</c:v>
                </c:pt>
                <c:pt idx="191">
                  <c:v>2.444</c:v>
                </c:pt>
                <c:pt idx="192">
                  <c:v>2.4159999999999999</c:v>
                </c:pt>
                <c:pt idx="193">
                  <c:v>2.4529999999999998</c:v>
                </c:pt>
                <c:pt idx="194">
                  <c:v>2.4529999999999998</c:v>
                </c:pt>
                <c:pt idx="195">
                  <c:v>2.4529999999999998</c:v>
                </c:pt>
                <c:pt idx="196">
                  <c:v>2.4079999999999999</c:v>
                </c:pt>
                <c:pt idx="197">
                  <c:v>2.306</c:v>
                </c:pt>
                <c:pt idx="198">
                  <c:v>2.3039999999999998</c:v>
                </c:pt>
                <c:pt idx="199">
                  <c:v>2.2869999999999999</c:v>
                </c:pt>
                <c:pt idx="200">
                  <c:v>2.2509999999999999</c:v>
                </c:pt>
                <c:pt idx="201">
                  <c:v>2.2509999999999999</c:v>
                </c:pt>
                <c:pt idx="202">
                  <c:v>2.2509999999999999</c:v>
                </c:pt>
                <c:pt idx="203">
                  <c:v>2.3119999999999998</c:v>
                </c:pt>
                <c:pt idx="204">
                  <c:v>2.2999999999999998</c:v>
                </c:pt>
                <c:pt idx="205">
                  <c:v>2.2200000000000002</c:v>
                </c:pt>
                <c:pt idx="206">
                  <c:v>2.2440000000000002</c:v>
                </c:pt>
                <c:pt idx="207">
                  <c:v>2.169</c:v>
                </c:pt>
                <c:pt idx="208">
                  <c:v>2.169</c:v>
                </c:pt>
                <c:pt idx="209">
                  <c:v>2.169</c:v>
                </c:pt>
                <c:pt idx="210">
                  <c:v>2.141</c:v>
                </c:pt>
                <c:pt idx="211">
                  <c:v>2.137</c:v>
                </c:pt>
                <c:pt idx="212">
                  <c:v>2.2330000000000001</c:v>
                </c:pt>
                <c:pt idx="213">
                  <c:v>2.202</c:v>
                </c:pt>
                <c:pt idx="214">
                  <c:v>2.121</c:v>
                </c:pt>
                <c:pt idx="215">
                  <c:v>2.121</c:v>
                </c:pt>
                <c:pt idx="216">
                  <c:v>2.121</c:v>
                </c:pt>
                <c:pt idx="217">
                  <c:v>2.0699999999999998</c:v>
                </c:pt>
                <c:pt idx="218">
                  <c:v>2.1110000000000002</c:v>
                </c:pt>
                <c:pt idx="219">
                  <c:v>2.0830000000000002</c:v>
                </c:pt>
                <c:pt idx="220">
                  <c:v>2.1280000000000001</c:v>
                </c:pt>
                <c:pt idx="221">
                  <c:v>2.1190000000000002</c:v>
                </c:pt>
                <c:pt idx="222">
                  <c:v>2.1190000000000002</c:v>
                </c:pt>
                <c:pt idx="223">
                  <c:v>2.1190000000000002</c:v>
                </c:pt>
                <c:pt idx="224">
                  <c:v>2.105</c:v>
                </c:pt>
                <c:pt idx="225">
                  <c:v>2.1469999999999998</c:v>
                </c:pt>
                <c:pt idx="226">
                  <c:v>2.1429999999999998</c:v>
                </c:pt>
                <c:pt idx="227">
                  <c:v>2.2320000000000002</c:v>
                </c:pt>
                <c:pt idx="228">
                  <c:v>2.2000000000000002</c:v>
                </c:pt>
                <c:pt idx="229">
                  <c:v>2.2000000000000002</c:v>
                </c:pt>
                <c:pt idx="230">
                  <c:v>2.2000000000000002</c:v>
                </c:pt>
                <c:pt idx="231">
                  <c:v>2.21</c:v>
                </c:pt>
                <c:pt idx="232">
                  <c:v>2.218</c:v>
                </c:pt>
                <c:pt idx="233">
                  <c:v>2.17</c:v>
                </c:pt>
                <c:pt idx="234">
                  <c:v>2.1589999999999998</c:v>
                </c:pt>
                <c:pt idx="235">
                  <c:v>2.1520000000000001</c:v>
                </c:pt>
                <c:pt idx="236">
                  <c:v>2.1520000000000001</c:v>
                </c:pt>
                <c:pt idx="237">
                  <c:v>2.1520000000000001</c:v>
                </c:pt>
                <c:pt idx="238">
                  <c:v>2.23</c:v>
                </c:pt>
                <c:pt idx="239">
                  <c:v>2.202</c:v>
                </c:pt>
                <c:pt idx="240">
                  <c:v>2.2509999999999999</c:v>
                </c:pt>
                <c:pt idx="241">
                  <c:v>2.2959999999999998</c:v>
                </c:pt>
                <c:pt idx="242">
                  <c:v>2.2850000000000001</c:v>
                </c:pt>
                <c:pt idx="243">
                  <c:v>2.2850000000000001</c:v>
                </c:pt>
                <c:pt idx="244">
                  <c:v>2.2850000000000001</c:v>
                </c:pt>
                <c:pt idx="245">
                  <c:v>2.2850000000000001</c:v>
                </c:pt>
                <c:pt idx="246">
                  <c:v>2.3580000000000001</c:v>
                </c:pt>
                <c:pt idx="247">
                  <c:v>2.4449999999999998</c:v>
                </c:pt>
                <c:pt idx="248">
                  <c:v>2.4350000000000001</c:v>
                </c:pt>
                <c:pt idx="249">
                  <c:v>2.496</c:v>
                </c:pt>
                <c:pt idx="250">
                  <c:v>2.496</c:v>
                </c:pt>
                <c:pt idx="251">
                  <c:v>2.496</c:v>
                </c:pt>
                <c:pt idx="252">
                  <c:v>2.585</c:v>
                </c:pt>
                <c:pt idx="253">
                  <c:v>2.58</c:v>
                </c:pt>
                <c:pt idx="254">
                  <c:v>2.552</c:v>
                </c:pt>
                <c:pt idx="255">
                  <c:v>2.5739999999999998</c:v>
                </c:pt>
                <c:pt idx="256">
                  <c:v>2.6139999999999999</c:v>
                </c:pt>
                <c:pt idx="257">
                  <c:v>2.6139999999999999</c:v>
                </c:pt>
                <c:pt idx="258">
                  <c:v>2.6139999999999999</c:v>
                </c:pt>
                <c:pt idx="259">
                  <c:v>2.681</c:v>
                </c:pt>
                <c:pt idx="260">
                  <c:v>2.6680000000000001</c:v>
                </c:pt>
                <c:pt idx="261">
                  <c:v>2.637</c:v>
                </c:pt>
                <c:pt idx="262">
                  <c:v>2.5379999999999998</c:v>
                </c:pt>
                <c:pt idx="263">
                  <c:v>2.5339999999999998</c:v>
                </c:pt>
                <c:pt idx="264">
                  <c:v>2.5339999999999998</c:v>
                </c:pt>
                <c:pt idx="265">
                  <c:v>2.5339999999999998</c:v>
                </c:pt>
                <c:pt idx="266">
                  <c:v>2.5270000000000001</c:v>
                </c:pt>
                <c:pt idx="267">
                  <c:v>2.5030000000000001</c:v>
                </c:pt>
                <c:pt idx="268">
                  <c:v>2.5019999999999998</c:v>
                </c:pt>
                <c:pt idx="269">
                  <c:v>2.4279999999999999</c:v>
                </c:pt>
                <c:pt idx="270">
                  <c:v>2.4039999999999999</c:v>
                </c:pt>
                <c:pt idx="271">
                  <c:v>2.4039999999999999</c:v>
                </c:pt>
                <c:pt idx="272">
                  <c:v>2.4039999999999999</c:v>
                </c:pt>
                <c:pt idx="273">
                  <c:v>2.33</c:v>
                </c:pt>
                <c:pt idx="274">
                  <c:v>2.2829999999999999</c:v>
                </c:pt>
                <c:pt idx="275">
                  <c:v>2.2469999999999999</c:v>
                </c:pt>
                <c:pt idx="276">
                  <c:v>2.3290000000000002</c:v>
                </c:pt>
                <c:pt idx="277">
                  <c:v>2.3519999999999999</c:v>
                </c:pt>
                <c:pt idx="278">
                  <c:v>2.3519999999999999</c:v>
                </c:pt>
                <c:pt idx="279">
                  <c:v>2.3519999999999999</c:v>
                </c:pt>
                <c:pt idx="280">
                  <c:v>2.3029999999999999</c:v>
                </c:pt>
                <c:pt idx="281">
                  <c:v>2.2879999999999998</c:v>
                </c:pt>
                <c:pt idx="282">
                  <c:v>2.234</c:v>
                </c:pt>
                <c:pt idx="283">
                  <c:v>2.218</c:v>
                </c:pt>
                <c:pt idx="284">
                  <c:v>2.214</c:v>
                </c:pt>
                <c:pt idx="285">
                  <c:v>2.214</c:v>
                </c:pt>
                <c:pt idx="286">
                  <c:v>2.214</c:v>
                </c:pt>
                <c:pt idx="287">
                  <c:v>2.2799999999999998</c:v>
                </c:pt>
                <c:pt idx="288">
                  <c:v>2.339</c:v>
                </c:pt>
                <c:pt idx="289">
                  <c:v>2.3029999999999999</c:v>
                </c:pt>
                <c:pt idx="290">
                  <c:v>2.3180000000000001</c:v>
                </c:pt>
                <c:pt idx="291">
                  <c:v>2.3199999999999998</c:v>
                </c:pt>
                <c:pt idx="292">
                  <c:v>2.3199999999999998</c:v>
                </c:pt>
                <c:pt idx="293">
                  <c:v>2.3199999999999998</c:v>
                </c:pt>
                <c:pt idx="294">
                  <c:v>2.238</c:v>
                </c:pt>
                <c:pt idx="295">
                  <c:v>2.2719999999999998</c:v>
                </c:pt>
                <c:pt idx="296">
                  <c:v>2.282</c:v>
                </c:pt>
                <c:pt idx="297">
                  <c:v>2.3159999999999998</c:v>
                </c:pt>
                <c:pt idx="298">
                  <c:v>2.2999999999999998</c:v>
                </c:pt>
                <c:pt idx="299">
                  <c:v>2.2999999999999998</c:v>
                </c:pt>
                <c:pt idx="300">
                  <c:v>2.2999999999999998</c:v>
                </c:pt>
                <c:pt idx="301">
                  <c:v>2.4460000000000002</c:v>
                </c:pt>
                <c:pt idx="302">
                  <c:v>2.597</c:v>
                </c:pt>
                <c:pt idx="303">
                  <c:v>2.6909999999999998</c:v>
                </c:pt>
                <c:pt idx="304">
                  <c:v>2.633</c:v>
                </c:pt>
                <c:pt idx="305">
                  <c:v>2.714</c:v>
                </c:pt>
                <c:pt idx="306">
                  <c:v>2.714</c:v>
                </c:pt>
                <c:pt idx="307">
                  <c:v>2.714</c:v>
                </c:pt>
                <c:pt idx="308">
                  <c:v>2.8210000000000002</c:v>
                </c:pt>
                <c:pt idx="309">
                  <c:v>2.8620000000000001</c:v>
                </c:pt>
                <c:pt idx="310">
                  <c:v>2.8279999999999998</c:v>
                </c:pt>
                <c:pt idx="311">
                  <c:v>2.7719999999999998</c:v>
                </c:pt>
                <c:pt idx="312">
                  <c:v>2.7890000000000001</c:v>
                </c:pt>
                <c:pt idx="313">
                  <c:v>2.7890000000000001</c:v>
                </c:pt>
                <c:pt idx="314">
                  <c:v>2.7890000000000001</c:v>
                </c:pt>
                <c:pt idx="315">
                  <c:v>2.637</c:v>
                </c:pt>
                <c:pt idx="316">
                  <c:v>2.621</c:v>
                </c:pt>
                <c:pt idx="317">
                  <c:v>2.6</c:v>
                </c:pt>
                <c:pt idx="318">
                  <c:v>2.6469999999999998</c:v>
                </c:pt>
                <c:pt idx="319">
                  <c:v>2.6880000000000002</c:v>
                </c:pt>
                <c:pt idx="320">
                  <c:v>2.6880000000000002</c:v>
                </c:pt>
                <c:pt idx="321">
                  <c:v>2.6880000000000002</c:v>
                </c:pt>
                <c:pt idx="322">
                  <c:v>2.5659999999999998</c:v>
                </c:pt>
                <c:pt idx="323">
                  <c:v>2.5099999999999998</c:v>
                </c:pt>
                <c:pt idx="324">
                  <c:v>2.5590000000000002</c:v>
                </c:pt>
                <c:pt idx="325">
                  <c:v>2.5670000000000002</c:v>
                </c:pt>
                <c:pt idx="326">
                  <c:v>2.665</c:v>
                </c:pt>
                <c:pt idx="327">
                  <c:v>2.665</c:v>
                </c:pt>
                <c:pt idx="328">
                  <c:v>2.665</c:v>
                </c:pt>
                <c:pt idx="329">
                  <c:v>2.5310000000000001</c:v>
                </c:pt>
                <c:pt idx="330">
                  <c:v>2.4700000000000002</c:v>
                </c:pt>
                <c:pt idx="331">
                  <c:v>2.5009999999999999</c:v>
                </c:pt>
                <c:pt idx="332">
                  <c:v>2.5009999999999999</c:v>
                </c:pt>
                <c:pt idx="333">
                  <c:v>2.2810000000000001</c:v>
                </c:pt>
                <c:pt idx="334">
                  <c:v>2.2810000000000001</c:v>
                </c:pt>
                <c:pt idx="335">
                  <c:v>2.2810000000000001</c:v>
                </c:pt>
                <c:pt idx="336">
                  <c:v>2.3290000000000002</c:v>
                </c:pt>
                <c:pt idx="337">
                  <c:v>2.4409999999999998</c:v>
                </c:pt>
                <c:pt idx="338">
                  <c:v>2.399</c:v>
                </c:pt>
                <c:pt idx="339">
                  <c:v>2.427</c:v>
                </c:pt>
                <c:pt idx="340">
                  <c:v>2.3340000000000001</c:v>
                </c:pt>
                <c:pt idx="341">
                  <c:v>2.3340000000000001</c:v>
                </c:pt>
                <c:pt idx="342">
                  <c:v>2.3340000000000001</c:v>
                </c:pt>
                <c:pt idx="343">
                  <c:v>2.2320000000000002</c:v>
                </c:pt>
                <c:pt idx="344">
                  <c:v>2.2639999999999998</c:v>
                </c:pt>
                <c:pt idx="345">
                  <c:v>2.2429999999999999</c:v>
                </c:pt>
                <c:pt idx="346">
                  <c:v>2.3279999999999998</c:v>
                </c:pt>
                <c:pt idx="347">
                  <c:v>2.2959999999999998</c:v>
                </c:pt>
                <c:pt idx="348">
                  <c:v>2.2959999999999998</c:v>
                </c:pt>
                <c:pt idx="349">
                  <c:v>2.2959999999999998</c:v>
                </c:pt>
                <c:pt idx="350">
                  <c:v>2.3410000000000002</c:v>
                </c:pt>
                <c:pt idx="351">
                  <c:v>2.319</c:v>
                </c:pt>
                <c:pt idx="352">
                  <c:v>2.286</c:v>
                </c:pt>
                <c:pt idx="353">
                  <c:v>2.2730000000000001</c:v>
                </c:pt>
                <c:pt idx="354">
                  <c:v>2.3279999999999998</c:v>
                </c:pt>
                <c:pt idx="355">
                  <c:v>2.3279999999999998</c:v>
                </c:pt>
                <c:pt idx="356">
                  <c:v>2.3279999999999998</c:v>
                </c:pt>
                <c:pt idx="357">
                  <c:v>2.214</c:v>
                </c:pt>
                <c:pt idx="358">
                  <c:v>2.1720000000000002</c:v>
                </c:pt>
                <c:pt idx="359">
                  <c:v>2.1720000000000002</c:v>
                </c:pt>
                <c:pt idx="360">
                  <c:v>2.294</c:v>
                </c:pt>
                <c:pt idx="361">
                  <c:v>2.1579999999999999</c:v>
                </c:pt>
                <c:pt idx="362">
                  <c:v>2.1579999999999999</c:v>
                </c:pt>
                <c:pt idx="363">
                  <c:v>2.1579999999999999</c:v>
                </c:pt>
              </c:numCache>
            </c:numRef>
          </c:val>
          <c:smooth val="0"/>
          <c:extLst>
            <c:ext xmlns:c16="http://schemas.microsoft.com/office/drawing/2014/chart" uri="{C3380CC4-5D6E-409C-BE32-E72D297353CC}">
              <c16:uniqueId val="{00000003-07C3-4F8E-A9B6-9020F66CCB1F}"/>
            </c:ext>
          </c:extLst>
        </c:ser>
        <c:ser>
          <c:idx val="7"/>
          <c:order val="4"/>
          <c:tx>
            <c:strRef>
              <c:f>'Futures Price Analysis'!$AC$2</c:f>
              <c:strCache>
                <c:ptCount val="1"/>
                <c:pt idx="0">
                  <c:v>2020</c:v>
                </c:pt>
              </c:strCache>
            </c:strRef>
          </c:tx>
          <c:spPr>
            <a:ln w="57150">
              <a:solidFill>
                <a:srgbClr val="002060"/>
              </a:solidFill>
            </a:ln>
          </c:spPr>
          <c:marker>
            <c:symbol val="none"/>
          </c:marker>
          <c:val>
            <c:numRef>
              <c:f>'Futures Price Analysis'!$AC$3:$AC$366</c:f>
              <c:numCache>
                <c:formatCode>General</c:formatCode>
                <c:ptCount val="364"/>
                <c:pt idx="0">
                  <c:v>2.1890000000000001</c:v>
                </c:pt>
                <c:pt idx="1">
                  <c:v>2.1219999999999999</c:v>
                </c:pt>
                <c:pt idx="2">
                  <c:v>2.13</c:v>
                </c:pt>
                <c:pt idx="3">
                  <c:v>2.13</c:v>
                </c:pt>
                <c:pt idx="4">
                  <c:v>2.13</c:v>
                </c:pt>
                <c:pt idx="5">
                  <c:v>2.1349999999999998</c:v>
                </c:pt>
                <c:pt idx="6">
                  <c:v>2.1619999999999999</c:v>
                </c:pt>
                <c:pt idx="7">
                  <c:v>2.141</c:v>
                </c:pt>
                <c:pt idx="8">
                  <c:v>2.1659999999999999</c:v>
                </c:pt>
                <c:pt idx="9">
                  <c:v>2.202</c:v>
                </c:pt>
                <c:pt idx="10">
                  <c:v>2.202</c:v>
                </c:pt>
                <c:pt idx="11">
                  <c:v>2.202</c:v>
                </c:pt>
                <c:pt idx="12">
                  <c:v>2.1819999999999999</c:v>
                </c:pt>
                <c:pt idx="13">
                  <c:v>2.1869999999999998</c:v>
                </c:pt>
                <c:pt idx="14">
                  <c:v>2.12</c:v>
                </c:pt>
                <c:pt idx="15">
                  <c:v>2.077</c:v>
                </c:pt>
                <c:pt idx="16">
                  <c:v>2.0030000000000001</c:v>
                </c:pt>
                <c:pt idx="17">
                  <c:v>2.0030000000000001</c:v>
                </c:pt>
                <c:pt idx="18">
                  <c:v>2.0030000000000001</c:v>
                </c:pt>
                <c:pt idx="19">
                  <c:v>2.0030000000000001</c:v>
                </c:pt>
                <c:pt idx="20">
                  <c:v>1.895</c:v>
                </c:pt>
                <c:pt idx="21">
                  <c:v>1.905</c:v>
                </c:pt>
                <c:pt idx="22">
                  <c:v>1.9259999999999999</c:v>
                </c:pt>
                <c:pt idx="23">
                  <c:v>1.893</c:v>
                </c:pt>
                <c:pt idx="24">
                  <c:v>1.893</c:v>
                </c:pt>
                <c:pt idx="25">
                  <c:v>1.893</c:v>
                </c:pt>
                <c:pt idx="26">
                  <c:v>1.9019999999999999</c:v>
                </c:pt>
                <c:pt idx="27">
                  <c:v>1.9339999999999999</c:v>
                </c:pt>
                <c:pt idx="28">
                  <c:v>1.877</c:v>
                </c:pt>
                <c:pt idx="29">
                  <c:v>1.829</c:v>
                </c:pt>
                <c:pt idx="30">
                  <c:v>1.841</c:v>
                </c:pt>
                <c:pt idx="31">
                  <c:v>1.841</c:v>
                </c:pt>
                <c:pt idx="32">
                  <c:v>1.841</c:v>
                </c:pt>
                <c:pt idx="33">
                  <c:v>1.819</c:v>
                </c:pt>
                <c:pt idx="34">
                  <c:v>1.8720000000000001</c:v>
                </c:pt>
                <c:pt idx="35">
                  <c:v>1.861</c:v>
                </c:pt>
                <c:pt idx="36">
                  <c:v>1.8620000000000001</c:v>
                </c:pt>
                <c:pt idx="37">
                  <c:v>1.8580000000000001</c:v>
                </c:pt>
                <c:pt idx="38">
                  <c:v>1.8580000000000001</c:v>
                </c:pt>
                <c:pt idx="39">
                  <c:v>1.8580000000000001</c:v>
                </c:pt>
                <c:pt idx="40">
                  <c:v>1.766</c:v>
                </c:pt>
                <c:pt idx="41">
                  <c:v>1.788</c:v>
                </c:pt>
                <c:pt idx="42">
                  <c:v>1.8440000000000001</c:v>
                </c:pt>
                <c:pt idx="43">
                  <c:v>1.8260000000000001</c:v>
                </c:pt>
                <c:pt idx="44">
                  <c:v>1.837</c:v>
                </c:pt>
                <c:pt idx="45">
                  <c:v>1.837</c:v>
                </c:pt>
                <c:pt idx="46">
                  <c:v>1.837</c:v>
                </c:pt>
                <c:pt idx="47">
                  <c:v>1.837</c:v>
                </c:pt>
                <c:pt idx="48">
                  <c:v>1.9810000000000001</c:v>
                </c:pt>
                <c:pt idx="49">
                  <c:v>1.9550000000000001</c:v>
                </c:pt>
                <c:pt idx="50">
                  <c:v>1.92</c:v>
                </c:pt>
                <c:pt idx="51">
                  <c:v>1.905</c:v>
                </c:pt>
                <c:pt idx="52">
                  <c:v>1.905</c:v>
                </c:pt>
                <c:pt idx="53">
                  <c:v>1.905</c:v>
                </c:pt>
                <c:pt idx="54">
                  <c:v>1.827</c:v>
                </c:pt>
                <c:pt idx="55">
                  <c:v>1.847</c:v>
                </c:pt>
                <c:pt idx="56">
                  <c:v>1.821</c:v>
                </c:pt>
                <c:pt idx="57">
                  <c:v>1.752</c:v>
                </c:pt>
                <c:pt idx="58">
                  <c:v>1.6839999999999999</c:v>
                </c:pt>
                <c:pt idx="59">
                  <c:v>1.6839999999999999</c:v>
                </c:pt>
                <c:pt idx="60">
                  <c:v>1.6839999999999999</c:v>
                </c:pt>
                <c:pt idx="61">
                  <c:v>1.756</c:v>
                </c:pt>
                <c:pt idx="62">
                  <c:v>1.8</c:v>
                </c:pt>
                <c:pt idx="63">
                  <c:v>1.827</c:v>
                </c:pt>
                <c:pt idx="64">
                  <c:v>1.772</c:v>
                </c:pt>
                <c:pt idx="65">
                  <c:v>1.708</c:v>
                </c:pt>
                <c:pt idx="66">
                  <c:v>1.708</c:v>
                </c:pt>
                <c:pt idx="67">
                  <c:v>1.708</c:v>
                </c:pt>
                <c:pt idx="68">
                  <c:v>1.778</c:v>
                </c:pt>
                <c:pt idx="69">
                  <c:v>1.9359999999999999</c:v>
                </c:pt>
                <c:pt idx="70">
                  <c:v>1.8779999999999999</c:v>
                </c:pt>
                <c:pt idx="71">
                  <c:v>1.841</c:v>
                </c:pt>
                <c:pt idx="72">
                  <c:v>1.869</c:v>
                </c:pt>
                <c:pt idx="73">
                  <c:v>1.869</c:v>
                </c:pt>
                <c:pt idx="74">
                  <c:v>1.869</c:v>
                </c:pt>
                <c:pt idx="75">
                  <c:v>1.8149999999999999</c:v>
                </c:pt>
                <c:pt idx="76">
                  <c:v>1.7290000000000001</c:v>
                </c:pt>
                <c:pt idx="77">
                  <c:v>1.6040000000000001</c:v>
                </c:pt>
                <c:pt idx="78">
                  <c:v>1.6539999999999999</c:v>
                </c:pt>
                <c:pt idx="79">
                  <c:v>1.6040000000000001</c:v>
                </c:pt>
                <c:pt idx="80">
                  <c:v>1.6040000000000001</c:v>
                </c:pt>
                <c:pt idx="81">
                  <c:v>1.6040000000000001</c:v>
                </c:pt>
                <c:pt idx="82">
                  <c:v>1.6020000000000001</c:v>
                </c:pt>
                <c:pt idx="83">
                  <c:v>1.653</c:v>
                </c:pt>
                <c:pt idx="84">
                  <c:v>1.659</c:v>
                </c:pt>
                <c:pt idx="85">
                  <c:v>1.637</c:v>
                </c:pt>
                <c:pt idx="86">
                  <c:v>1.6339999999999999</c:v>
                </c:pt>
                <c:pt idx="87">
                  <c:v>1.6339999999999999</c:v>
                </c:pt>
                <c:pt idx="88">
                  <c:v>1.6339999999999999</c:v>
                </c:pt>
                <c:pt idx="89">
                  <c:v>1.69</c:v>
                </c:pt>
                <c:pt idx="90">
                  <c:v>1.64</c:v>
                </c:pt>
                <c:pt idx="91">
                  <c:v>1.587</c:v>
                </c:pt>
                <c:pt idx="92">
                  <c:v>1.552</c:v>
                </c:pt>
                <c:pt idx="93">
                  <c:v>1.621</c:v>
                </c:pt>
                <c:pt idx="94">
                  <c:v>1.621</c:v>
                </c:pt>
                <c:pt idx="95">
                  <c:v>1.621</c:v>
                </c:pt>
                <c:pt idx="96">
                  <c:v>1.7310000000000001</c:v>
                </c:pt>
                <c:pt idx="97">
                  <c:v>1.8520000000000001</c:v>
                </c:pt>
                <c:pt idx="98">
                  <c:v>1.7829999999999999</c:v>
                </c:pt>
                <c:pt idx="99">
                  <c:v>1.7330000000000001</c:v>
                </c:pt>
                <c:pt idx="100">
                  <c:v>1.7330000000000001</c:v>
                </c:pt>
                <c:pt idx="101">
                  <c:v>1.7330000000000001</c:v>
                </c:pt>
                <c:pt idx="102">
                  <c:v>1.7330000000000001</c:v>
                </c:pt>
                <c:pt idx="103">
                  <c:v>1.724</c:v>
                </c:pt>
                <c:pt idx="104">
                  <c:v>1.65</c:v>
                </c:pt>
                <c:pt idx="105">
                  <c:v>1.5980000000000001</c:v>
                </c:pt>
                <c:pt idx="106">
                  <c:v>1.6859999999999999</c:v>
                </c:pt>
                <c:pt idx="107">
                  <c:v>1.7529999999999999</c:v>
                </c:pt>
                <c:pt idx="108">
                  <c:v>1.7529999999999999</c:v>
                </c:pt>
                <c:pt idx="109">
                  <c:v>1.7529999999999999</c:v>
                </c:pt>
                <c:pt idx="110">
                  <c:v>1.9239999999999999</c:v>
                </c:pt>
                <c:pt idx="111">
                  <c:v>1.821</c:v>
                </c:pt>
                <c:pt idx="112">
                  <c:v>1.9390000000000001</c:v>
                </c:pt>
                <c:pt idx="113">
                  <c:v>1.8149999999999999</c:v>
                </c:pt>
                <c:pt idx="114">
                  <c:v>1.746</c:v>
                </c:pt>
                <c:pt idx="115">
                  <c:v>1.746</c:v>
                </c:pt>
                <c:pt idx="116">
                  <c:v>1.746</c:v>
                </c:pt>
                <c:pt idx="117">
                  <c:v>1.819</c:v>
                </c:pt>
                <c:pt idx="118">
                  <c:v>1.794</c:v>
                </c:pt>
                <c:pt idx="119">
                  <c:v>1.869</c:v>
                </c:pt>
                <c:pt idx="120">
                  <c:v>1.9490000000000001</c:v>
                </c:pt>
                <c:pt idx="121">
                  <c:v>1.89</c:v>
                </c:pt>
                <c:pt idx="122">
                  <c:v>1.89</c:v>
                </c:pt>
                <c:pt idx="123">
                  <c:v>1.89</c:v>
                </c:pt>
                <c:pt idx="124">
                  <c:v>1.9930000000000001</c:v>
                </c:pt>
                <c:pt idx="125">
                  <c:v>2.1339999999999999</c:v>
                </c:pt>
                <c:pt idx="126">
                  <c:v>1.944</c:v>
                </c:pt>
                <c:pt idx="127">
                  <c:v>1.8939999999999999</c:v>
                </c:pt>
                <c:pt idx="128">
                  <c:v>1.823</c:v>
                </c:pt>
                <c:pt idx="129">
                  <c:v>1.823</c:v>
                </c:pt>
                <c:pt idx="130">
                  <c:v>1.823</c:v>
                </c:pt>
                <c:pt idx="131">
                  <c:v>1.8260000000000001</c:v>
                </c:pt>
                <c:pt idx="132">
                  <c:v>1.72</c:v>
                </c:pt>
                <c:pt idx="133">
                  <c:v>1.6160000000000001</c:v>
                </c:pt>
                <c:pt idx="134">
                  <c:v>1.681</c:v>
                </c:pt>
                <c:pt idx="135">
                  <c:v>1.6459999999999999</c:v>
                </c:pt>
                <c:pt idx="136">
                  <c:v>1.6459999999999999</c:v>
                </c:pt>
                <c:pt idx="137">
                  <c:v>1.6459999999999999</c:v>
                </c:pt>
                <c:pt idx="138">
                  <c:v>1.7829999999999999</c:v>
                </c:pt>
                <c:pt idx="139">
                  <c:v>1.83</c:v>
                </c:pt>
                <c:pt idx="140">
                  <c:v>1.7709999999999999</c:v>
                </c:pt>
                <c:pt idx="141">
                  <c:v>1.71</c:v>
                </c:pt>
                <c:pt idx="142">
                  <c:v>1.7310000000000001</c:v>
                </c:pt>
                <c:pt idx="143">
                  <c:v>1.7310000000000001</c:v>
                </c:pt>
                <c:pt idx="144">
                  <c:v>1.7310000000000001</c:v>
                </c:pt>
                <c:pt idx="145">
                  <c:v>1.7310000000000001</c:v>
                </c:pt>
                <c:pt idx="146">
                  <c:v>1.7929999999999999</c:v>
                </c:pt>
                <c:pt idx="147">
                  <c:v>1.722</c:v>
                </c:pt>
                <c:pt idx="148">
                  <c:v>1.827</c:v>
                </c:pt>
                <c:pt idx="149">
                  <c:v>1.849</c:v>
                </c:pt>
                <c:pt idx="150">
                  <c:v>1.849</c:v>
                </c:pt>
                <c:pt idx="151">
                  <c:v>1.849</c:v>
                </c:pt>
                <c:pt idx="152">
                  <c:v>1.774</c:v>
                </c:pt>
                <c:pt idx="153">
                  <c:v>1.7769999999999999</c:v>
                </c:pt>
                <c:pt idx="154">
                  <c:v>1.821</c:v>
                </c:pt>
                <c:pt idx="155">
                  <c:v>1.8220000000000001</c:v>
                </c:pt>
                <c:pt idx="156">
                  <c:v>1.782</c:v>
                </c:pt>
                <c:pt idx="157">
                  <c:v>1.782</c:v>
                </c:pt>
                <c:pt idx="158">
                  <c:v>1.782</c:v>
                </c:pt>
                <c:pt idx="159">
                  <c:v>1.7889999999999999</c:v>
                </c:pt>
                <c:pt idx="160">
                  <c:v>1.7669999999999999</c:v>
                </c:pt>
                <c:pt idx="161">
                  <c:v>1.78</c:v>
                </c:pt>
                <c:pt idx="162">
                  <c:v>1.8129999999999999</c:v>
                </c:pt>
                <c:pt idx="163">
                  <c:v>1.7310000000000001</c:v>
                </c:pt>
                <c:pt idx="164">
                  <c:v>1.7310000000000001</c:v>
                </c:pt>
                <c:pt idx="165">
                  <c:v>1.7310000000000001</c:v>
                </c:pt>
                <c:pt idx="166">
                  <c:v>1.669</c:v>
                </c:pt>
                <c:pt idx="167">
                  <c:v>1.6140000000000001</c:v>
                </c:pt>
                <c:pt idx="168">
                  <c:v>1.6379999999999999</c:v>
                </c:pt>
                <c:pt idx="169">
                  <c:v>1.6379999999999999</c:v>
                </c:pt>
                <c:pt idx="170">
                  <c:v>1.669</c:v>
                </c:pt>
                <c:pt idx="171">
                  <c:v>1.669</c:v>
                </c:pt>
                <c:pt idx="172">
                  <c:v>1.669</c:v>
                </c:pt>
                <c:pt idx="173">
                  <c:v>1.6639999999999999</c:v>
                </c:pt>
                <c:pt idx="174">
                  <c:v>1.637</c:v>
                </c:pt>
                <c:pt idx="175">
                  <c:v>1.597</c:v>
                </c:pt>
                <c:pt idx="176">
                  <c:v>1.482</c:v>
                </c:pt>
                <c:pt idx="177">
                  <c:v>1.4950000000000001</c:v>
                </c:pt>
                <c:pt idx="178">
                  <c:v>1.4950000000000001</c:v>
                </c:pt>
                <c:pt idx="179">
                  <c:v>1.4950000000000001</c:v>
                </c:pt>
                <c:pt idx="180">
                  <c:v>1.7090000000000001</c:v>
                </c:pt>
                <c:pt idx="181">
                  <c:v>1.7509999999999999</c:v>
                </c:pt>
                <c:pt idx="182">
                  <c:v>1.671</c:v>
                </c:pt>
                <c:pt idx="183">
                  <c:v>1.734</c:v>
                </c:pt>
                <c:pt idx="184">
                  <c:v>1.734</c:v>
                </c:pt>
                <c:pt idx="185">
                  <c:v>1.734</c:v>
                </c:pt>
                <c:pt idx="186">
                  <c:v>1.734</c:v>
                </c:pt>
                <c:pt idx="187">
                  <c:v>1.83</c:v>
                </c:pt>
                <c:pt idx="188">
                  <c:v>1.8759999999999999</c:v>
                </c:pt>
                <c:pt idx="189">
                  <c:v>1.8240000000000001</c:v>
                </c:pt>
                <c:pt idx="190">
                  <c:v>1.7789999999999999</c:v>
                </c:pt>
                <c:pt idx="191">
                  <c:v>1.8049999999999999</c:v>
                </c:pt>
                <c:pt idx="192">
                  <c:v>1.8049999999999999</c:v>
                </c:pt>
                <c:pt idx="193">
                  <c:v>1.8049999999999999</c:v>
                </c:pt>
                <c:pt idx="194">
                  <c:v>1.7390000000000001</c:v>
                </c:pt>
                <c:pt idx="195">
                  <c:v>1.746</c:v>
                </c:pt>
                <c:pt idx="196">
                  <c:v>1.778</c:v>
                </c:pt>
                <c:pt idx="197">
                  <c:v>1.7230000000000001</c:v>
                </c:pt>
                <c:pt idx="198">
                  <c:v>1.718</c:v>
                </c:pt>
                <c:pt idx="199">
                  <c:v>1.718</c:v>
                </c:pt>
                <c:pt idx="200">
                  <c:v>1.718</c:v>
                </c:pt>
                <c:pt idx="201">
                  <c:v>1.641</c:v>
                </c:pt>
                <c:pt idx="202">
                  <c:v>1.675</c:v>
                </c:pt>
                <c:pt idx="203">
                  <c:v>1.681</c:v>
                </c:pt>
                <c:pt idx="204">
                  <c:v>1.7849999999999999</c:v>
                </c:pt>
                <c:pt idx="205">
                  <c:v>1.8080000000000001</c:v>
                </c:pt>
                <c:pt idx="206">
                  <c:v>1.8080000000000001</c:v>
                </c:pt>
                <c:pt idx="207">
                  <c:v>1.8080000000000001</c:v>
                </c:pt>
                <c:pt idx="208">
                  <c:v>1.734</c:v>
                </c:pt>
                <c:pt idx="209">
                  <c:v>1.8</c:v>
                </c:pt>
                <c:pt idx="210">
                  <c:v>1.8540000000000001</c:v>
                </c:pt>
                <c:pt idx="211">
                  <c:v>1.829</c:v>
                </c:pt>
                <c:pt idx="212">
                  <c:v>1.7989999999999999</c:v>
                </c:pt>
                <c:pt idx="213">
                  <c:v>1.7989999999999999</c:v>
                </c:pt>
                <c:pt idx="214">
                  <c:v>1.7989999999999999</c:v>
                </c:pt>
                <c:pt idx="215">
                  <c:v>2.101</c:v>
                </c:pt>
                <c:pt idx="216">
                  <c:v>2.1930000000000001</c:v>
                </c:pt>
                <c:pt idx="217">
                  <c:v>2.1909999999999998</c:v>
                </c:pt>
                <c:pt idx="218">
                  <c:v>2.165</c:v>
                </c:pt>
                <c:pt idx="219">
                  <c:v>2.238</c:v>
                </c:pt>
                <c:pt idx="220">
                  <c:v>2.238</c:v>
                </c:pt>
                <c:pt idx="221">
                  <c:v>2.238</c:v>
                </c:pt>
                <c:pt idx="222">
                  <c:v>2.153</c:v>
                </c:pt>
                <c:pt idx="223">
                  <c:v>2.1709999999999998</c:v>
                </c:pt>
                <c:pt idx="224">
                  <c:v>2.1520000000000001</c:v>
                </c:pt>
                <c:pt idx="225">
                  <c:v>2.1819999999999999</c:v>
                </c:pt>
                <c:pt idx="226">
                  <c:v>2.3559999999999999</c:v>
                </c:pt>
                <c:pt idx="227">
                  <c:v>2.3559999999999999</c:v>
                </c:pt>
                <c:pt idx="228">
                  <c:v>2.3559999999999999</c:v>
                </c:pt>
                <c:pt idx="229">
                  <c:v>2.339</c:v>
                </c:pt>
                <c:pt idx="230">
                  <c:v>2.4169999999999998</c:v>
                </c:pt>
                <c:pt idx="231">
                  <c:v>2.4260000000000002</c:v>
                </c:pt>
                <c:pt idx="232">
                  <c:v>2.3519999999999999</c:v>
                </c:pt>
                <c:pt idx="233">
                  <c:v>2.448</c:v>
                </c:pt>
                <c:pt idx="234">
                  <c:v>2.448</c:v>
                </c:pt>
                <c:pt idx="235">
                  <c:v>2.448</c:v>
                </c:pt>
                <c:pt idx="236">
                  <c:v>2.5129999999999999</c:v>
                </c:pt>
                <c:pt idx="237">
                  <c:v>2.4889999999999999</c:v>
                </c:pt>
                <c:pt idx="238">
                  <c:v>2.4609999999999999</c:v>
                </c:pt>
                <c:pt idx="239">
                  <c:v>2.5790000000000002</c:v>
                </c:pt>
                <c:pt idx="240">
                  <c:v>2.657</c:v>
                </c:pt>
                <c:pt idx="241">
                  <c:v>2.657</c:v>
                </c:pt>
                <c:pt idx="242">
                  <c:v>2.657</c:v>
                </c:pt>
                <c:pt idx="243">
                  <c:v>2.63</c:v>
                </c:pt>
                <c:pt idx="244">
                  <c:v>2.5270000000000001</c:v>
                </c:pt>
                <c:pt idx="245">
                  <c:v>2.4860000000000002</c:v>
                </c:pt>
                <c:pt idx="246">
                  <c:v>2.4870000000000001</c:v>
                </c:pt>
                <c:pt idx="247">
                  <c:v>2.5880000000000001</c:v>
                </c:pt>
                <c:pt idx="248">
                  <c:v>2.5880000000000001</c:v>
                </c:pt>
                <c:pt idx="249">
                  <c:v>2.5880000000000001</c:v>
                </c:pt>
                <c:pt idx="250">
                  <c:v>2.5880000000000001</c:v>
                </c:pt>
                <c:pt idx="251">
                  <c:v>2.4</c:v>
                </c:pt>
                <c:pt idx="252">
                  <c:v>2.4060000000000001</c:v>
                </c:pt>
                <c:pt idx="253">
                  <c:v>2.323</c:v>
                </c:pt>
                <c:pt idx="254">
                  <c:v>2.2690000000000001</c:v>
                </c:pt>
                <c:pt idx="255">
                  <c:v>2.2690000000000001</c:v>
                </c:pt>
                <c:pt idx="256">
                  <c:v>2.2690000000000001</c:v>
                </c:pt>
                <c:pt idx="257">
                  <c:v>2.31</c:v>
                </c:pt>
                <c:pt idx="258">
                  <c:v>2.3620000000000001</c:v>
                </c:pt>
                <c:pt idx="259">
                  <c:v>2.2669999999999999</c:v>
                </c:pt>
                <c:pt idx="260">
                  <c:v>2.0419999999999998</c:v>
                </c:pt>
                <c:pt idx="261">
                  <c:v>2.048</c:v>
                </c:pt>
                <c:pt idx="262">
                  <c:v>2.048</c:v>
                </c:pt>
                <c:pt idx="263">
                  <c:v>2.048</c:v>
                </c:pt>
                <c:pt idx="264">
                  <c:v>1.835</c:v>
                </c:pt>
                <c:pt idx="265">
                  <c:v>1.8340000000000001</c:v>
                </c:pt>
                <c:pt idx="266">
                  <c:v>2.125</c:v>
                </c:pt>
                <c:pt idx="267">
                  <c:v>2.2480000000000002</c:v>
                </c:pt>
                <c:pt idx="268">
                  <c:v>2.1389999999999998</c:v>
                </c:pt>
                <c:pt idx="269">
                  <c:v>2.1389999999999998</c:v>
                </c:pt>
                <c:pt idx="270">
                  <c:v>2.1389999999999998</c:v>
                </c:pt>
                <c:pt idx="271">
                  <c:v>2.101</c:v>
                </c:pt>
                <c:pt idx="272">
                  <c:v>2.5609999999999999</c:v>
                </c:pt>
                <c:pt idx="273">
                  <c:v>2.5270000000000001</c:v>
                </c:pt>
                <c:pt idx="274">
                  <c:v>2.5270000000000001</c:v>
                </c:pt>
                <c:pt idx="275">
                  <c:v>2.4380000000000002</c:v>
                </c:pt>
                <c:pt idx="276">
                  <c:v>2.4380000000000002</c:v>
                </c:pt>
                <c:pt idx="277">
                  <c:v>2.4380000000000002</c:v>
                </c:pt>
                <c:pt idx="278">
                  <c:v>2.6150000000000002</c:v>
                </c:pt>
                <c:pt idx="279">
                  <c:v>2.52</c:v>
                </c:pt>
                <c:pt idx="280">
                  <c:v>2.6059999999999999</c:v>
                </c:pt>
                <c:pt idx="281">
                  <c:v>2.6269999999999998</c:v>
                </c:pt>
                <c:pt idx="282">
                  <c:v>2.7410000000000001</c:v>
                </c:pt>
                <c:pt idx="283">
                  <c:v>2.7410000000000001</c:v>
                </c:pt>
                <c:pt idx="284">
                  <c:v>2.7410000000000001</c:v>
                </c:pt>
                <c:pt idx="285">
                  <c:v>2.8809999999999998</c:v>
                </c:pt>
                <c:pt idx="286">
                  <c:v>2.855</c:v>
                </c:pt>
                <c:pt idx="287">
                  <c:v>2.6360000000000001</c:v>
                </c:pt>
                <c:pt idx="288">
                  <c:v>2.7749999999999999</c:v>
                </c:pt>
                <c:pt idx="289">
                  <c:v>2.7730000000000001</c:v>
                </c:pt>
                <c:pt idx="290">
                  <c:v>2.7730000000000001</c:v>
                </c:pt>
                <c:pt idx="291">
                  <c:v>2.7730000000000001</c:v>
                </c:pt>
                <c:pt idx="292">
                  <c:v>2.7949999999999999</c:v>
                </c:pt>
                <c:pt idx="293">
                  <c:v>2.9129999999999998</c:v>
                </c:pt>
                <c:pt idx="294">
                  <c:v>3.0230000000000001</c:v>
                </c:pt>
                <c:pt idx="295">
                  <c:v>3.0070000000000001</c:v>
                </c:pt>
                <c:pt idx="296">
                  <c:v>2.9710000000000001</c:v>
                </c:pt>
                <c:pt idx="297">
                  <c:v>2.9710000000000001</c:v>
                </c:pt>
                <c:pt idx="298">
                  <c:v>2.9710000000000001</c:v>
                </c:pt>
                <c:pt idx="299">
                  <c:v>3.024</c:v>
                </c:pt>
                <c:pt idx="300">
                  <c:v>3.0190000000000001</c:v>
                </c:pt>
                <c:pt idx="301">
                  <c:v>2.996</c:v>
                </c:pt>
                <c:pt idx="302">
                  <c:v>3.3010000000000002</c:v>
                </c:pt>
                <c:pt idx="303">
                  <c:v>3.3540000000000001</c:v>
                </c:pt>
                <c:pt idx="304">
                  <c:v>3.3540000000000001</c:v>
                </c:pt>
                <c:pt idx="305">
                  <c:v>3.3540000000000001</c:v>
                </c:pt>
                <c:pt idx="306">
                  <c:v>3.2440000000000002</c:v>
                </c:pt>
                <c:pt idx="307">
                  <c:v>3.0590000000000002</c:v>
                </c:pt>
                <c:pt idx="308">
                  <c:v>3.0459999999999998</c:v>
                </c:pt>
                <c:pt idx="309">
                  <c:v>2.9420000000000002</c:v>
                </c:pt>
                <c:pt idx="310">
                  <c:v>2.8879999999999999</c:v>
                </c:pt>
                <c:pt idx="311">
                  <c:v>2.8879999999999999</c:v>
                </c:pt>
                <c:pt idx="312">
                  <c:v>2.8879999999999999</c:v>
                </c:pt>
                <c:pt idx="313">
                  <c:v>2.859</c:v>
                </c:pt>
                <c:pt idx="314">
                  <c:v>2.9489999999999998</c:v>
                </c:pt>
                <c:pt idx="315">
                  <c:v>3.0310000000000001</c:v>
                </c:pt>
                <c:pt idx="316">
                  <c:v>2.976</c:v>
                </c:pt>
                <c:pt idx="317">
                  <c:v>2.9950000000000001</c:v>
                </c:pt>
                <c:pt idx="318">
                  <c:v>2.9950000000000001</c:v>
                </c:pt>
                <c:pt idx="319">
                  <c:v>2.9950000000000001</c:v>
                </c:pt>
                <c:pt idx="320">
                  <c:v>2.6970000000000001</c:v>
                </c:pt>
                <c:pt idx="321">
                  <c:v>2.6920000000000002</c:v>
                </c:pt>
                <c:pt idx="322">
                  <c:v>2.7120000000000002</c:v>
                </c:pt>
                <c:pt idx="323">
                  <c:v>2.5920000000000001</c:v>
                </c:pt>
                <c:pt idx="324">
                  <c:v>2.65</c:v>
                </c:pt>
                <c:pt idx="325">
                  <c:v>2.65</c:v>
                </c:pt>
                <c:pt idx="326">
                  <c:v>2.65</c:v>
                </c:pt>
                <c:pt idx="327">
                  <c:v>2.7109999999999999</c:v>
                </c:pt>
                <c:pt idx="328">
                  <c:v>2.7749999999999999</c:v>
                </c:pt>
                <c:pt idx="329">
                  <c:v>2.8959999999999999</c:v>
                </c:pt>
                <c:pt idx="330">
                  <c:v>2.8959999999999999</c:v>
                </c:pt>
                <c:pt idx="331">
                  <c:v>2.8959999999999999</c:v>
                </c:pt>
                <c:pt idx="332">
                  <c:v>2.8959999999999999</c:v>
                </c:pt>
                <c:pt idx="333">
                  <c:v>2.8959999999999999</c:v>
                </c:pt>
                <c:pt idx="334">
                  <c:v>2.8820000000000001</c:v>
                </c:pt>
                <c:pt idx="335">
                  <c:v>2.88</c:v>
                </c:pt>
                <c:pt idx="336">
                  <c:v>2.78</c:v>
                </c:pt>
                <c:pt idx="337">
                  <c:v>2.5070000000000001</c:v>
                </c:pt>
                <c:pt idx="338">
                  <c:v>2.5750000000000002</c:v>
                </c:pt>
                <c:pt idx="339">
                  <c:v>2.5750000000000002</c:v>
                </c:pt>
                <c:pt idx="340">
                  <c:v>2.5750000000000002</c:v>
                </c:pt>
                <c:pt idx="341">
                  <c:v>2.4060000000000001</c:v>
                </c:pt>
                <c:pt idx="342">
                  <c:v>2.399</c:v>
                </c:pt>
                <c:pt idx="343">
                  <c:v>2.4420000000000002</c:v>
                </c:pt>
                <c:pt idx="344">
                  <c:v>2.5529999999999999</c:v>
                </c:pt>
                <c:pt idx="345">
                  <c:v>2.5910000000000002</c:v>
                </c:pt>
                <c:pt idx="346">
                  <c:v>2.5910000000000002</c:v>
                </c:pt>
                <c:pt idx="347">
                  <c:v>2.5910000000000002</c:v>
                </c:pt>
                <c:pt idx="348">
                  <c:v>2.6819999999999999</c:v>
                </c:pt>
                <c:pt idx="349">
                  <c:v>2.6819999999999999</c:v>
                </c:pt>
                <c:pt idx="350">
                  <c:v>2.677</c:v>
                </c:pt>
                <c:pt idx="351">
                  <c:v>2.6360000000000001</c:v>
                </c:pt>
                <c:pt idx="352">
                  <c:v>2.7</c:v>
                </c:pt>
                <c:pt idx="353">
                  <c:v>2.7</c:v>
                </c:pt>
                <c:pt idx="354">
                  <c:v>2.7</c:v>
                </c:pt>
                <c:pt idx="355">
                  <c:v>2.7050000000000001</c:v>
                </c:pt>
                <c:pt idx="356">
                  <c:v>2.78</c:v>
                </c:pt>
                <c:pt idx="357">
                  <c:v>2.6080000000000001</c:v>
                </c:pt>
                <c:pt idx="358">
                  <c:v>2.5179999999999998</c:v>
                </c:pt>
                <c:pt idx="359">
                  <c:v>2.5179999999999998</c:v>
                </c:pt>
                <c:pt idx="360">
                  <c:v>2.5179999999999998</c:v>
                </c:pt>
                <c:pt idx="361">
                  <c:v>2.5179999999999998</c:v>
                </c:pt>
                <c:pt idx="362">
                  <c:v>2.3050000000000002</c:v>
                </c:pt>
                <c:pt idx="363">
                  <c:v>2.4670000000000001</c:v>
                </c:pt>
              </c:numCache>
            </c:numRef>
          </c:val>
          <c:smooth val="0"/>
          <c:extLst>
            <c:ext xmlns:c16="http://schemas.microsoft.com/office/drawing/2014/chart" uri="{C3380CC4-5D6E-409C-BE32-E72D297353CC}">
              <c16:uniqueId val="{00000004-07C3-4F8E-A9B6-9020F66CCB1F}"/>
            </c:ext>
          </c:extLst>
        </c:ser>
        <c:ser>
          <c:idx val="2"/>
          <c:order val="5"/>
          <c:tx>
            <c:strRef>
              <c:f>'Futures Price Analysis'!$AD$2</c:f>
              <c:strCache>
                <c:ptCount val="1"/>
                <c:pt idx="0">
                  <c:v>2021</c:v>
                </c:pt>
              </c:strCache>
            </c:strRef>
          </c:tx>
          <c:spPr>
            <a:ln w="57150">
              <a:solidFill>
                <a:srgbClr val="FF0000"/>
              </a:solidFill>
            </a:ln>
          </c:spPr>
          <c:marker>
            <c:symbol val="none"/>
          </c:marker>
          <c:val>
            <c:numRef>
              <c:f>'Futures Price Analysis'!$AD$3:$AD$113</c:f>
              <c:numCache>
                <c:formatCode>General</c:formatCode>
                <c:ptCount val="111"/>
                <c:pt idx="0">
                  <c:v>2.4670000000000001</c:v>
                </c:pt>
                <c:pt idx="1">
                  <c:v>2.4670000000000001</c:v>
                </c:pt>
                <c:pt idx="2">
                  <c:v>2.4670000000000001</c:v>
                </c:pt>
                <c:pt idx="3">
                  <c:v>2.581</c:v>
                </c:pt>
                <c:pt idx="4">
                  <c:v>2.7160000000000002</c:v>
                </c:pt>
                <c:pt idx="5">
                  <c:v>2.7290000000000001</c:v>
                </c:pt>
                <c:pt idx="6">
                  <c:v>2.7</c:v>
                </c:pt>
                <c:pt idx="7">
                  <c:v>2.7</c:v>
                </c:pt>
                <c:pt idx="8">
                  <c:v>2.7</c:v>
                </c:pt>
                <c:pt idx="9">
                  <c:v>2.7469999999999999</c:v>
                </c:pt>
                <c:pt idx="10">
                  <c:v>2.7530000000000001</c:v>
                </c:pt>
                <c:pt idx="11">
                  <c:v>2.7530000000000001</c:v>
                </c:pt>
                <c:pt idx="12">
                  <c:v>2.7269999999999999</c:v>
                </c:pt>
                <c:pt idx="13">
                  <c:v>2.6659999999999999</c:v>
                </c:pt>
                <c:pt idx="14">
                  <c:v>2.7370000000000001</c:v>
                </c:pt>
                <c:pt idx="15">
                  <c:v>2.7370000000000001</c:v>
                </c:pt>
                <c:pt idx="16">
                  <c:v>2.7370000000000001</c:v>
                </c:pt>
                <c:pt idx="17">
                  <c:v>2.7370000000000001</c:v>
                </c:pt>
                <c:pt idx="18">
                  <c:v>2.5459999999999998</c:v>
                </c:pt>
                <c:pt idx="19">
                  <c:v>2.5390000000000001</c:v>
                </c:pt>
                <c:pt idx="20">
                  <c:v>2.4910000000000001</c:v>
                </c:pt>
                <c:pt idx="21">
                  <c:v>2.4460000000000002</c:v>
                </c:pt>
                <c:pt idx="22">
                  <c:v>2.4460000000000002</c:v>
                </c:pt>
                <c:pt idx="23">
                  <c:v>2.6019999999999999</c:v>
                </c:pt>
                <c:pt idx="24">
                  <c:v>2.6560000000000001</c:v>
                </c:pt>
                <c:pt idx="25">
                  <c:v>2.6560000000000001</c:v>
                </c:pt>
                <c:pt idx="26">
                  <c:v>2.76</c:v>
                </c:pt>
                <c:pt idx="27">
                  <c:v>2.6640000000000001</c:v>
                </c:pt>
                <c:pt idx="28">
                  <c:v>2.5640000000000001</c:v>
                </c:pt>
                <c:pt idx="29">
                  <c:v>2.5640000000000001</c:v>
                </c:pt>
                <c:pt idx="30">
                  <c:v>2.5640000000000001</c:v>
                </c:pt>
                <c:pt idx="31">
                  <c:v>2.85</c:v>
                </c:pt>
                <c:pt idx="32">
                  <c:v>2.8450000000000002</c:v>
                </c:pt>
                <c:pt idx="33">
                  <c:v>2.7890000000000001</c:v>
                </c:pt>
                <c:pt idx="34">
                  <c:v>2.9350000000000001</c:v>
                </c:pt>
                <c:pt idx="35">
                  <c:v>2.863</c:v>
                </c:pt>
                <c:pt idx="36">
                  <c:v>2.863</c:v>
                </c:pt>
                <c:pt idx="37">
                  <c:v>2.863</c:v>
                </c:pt>
                <c:pt idx="38">
                  <c:v>2.8820000000000001</c:v>
                </c:pt>
                <c:pt idx="39">
                  <c:v>2.835</c:v>
                </c:pt>
                <c:pt idx="40">
                  <c:v>2.911</c:v>
                </c:pt>
                <c:pt idx="41">
                  <c:v>2.8679999999999999</c:v>
                </c:pt>
                <c:pt idx="42">
                  <c:v>2.9119999999999999</c:v>
                </c:pt>
                <c:pt idx="43">
                  <c:v>2.9119999999999999</c:v>
                </c:pt>
                <c:pt idx="44">
                  <c:v>2.9119999999999999</c:v>
                </c:pt>
                <c:pt idx="45">
                  <c:v>2.9119999999999999</c:v>
                </c:pt>
                <c:pt idx="46">
                  <c:v>3.129</c:v>
                </c:pt>
                <c:pt idx="47">
                  <c:v>3.2189999999999999</c:v>
                </c:pt>
                <c:pt idx="48">
                  <c:v>3.0819999999999999</c:v>
                </c:pt>
                <c:pt idx="49">
                  <c:v>3.069</c:v>
                </c:pt>
                <c:pt idx="50">
                  <c:v>3.069</c:v>
                </c:pt>
                <c:pt idx="51">
                  <c:v>3.069</c:v>
                </c:pt>
                <c:pt idx="52">
                  <c:v>2.9529999999999998</c:v>
                </c:pt>
                <c:pt idx="53">
                  <c:v>2.879</c:v>
                </c:pt>
                <c:pt idx="54">
                  <c:v>2.8540000000000001</c:v>
                </c:pt>
                <c:pt idx="55">
                  <c:v>2.7770000000000001</c:v>
                </c:pt>
                <c:pt idx="56">
                  <c:v>2.7709999999999999</c:v>
                </c:pt>
                <c:pt idx="57">
                  <c:v>2.7709999999999999</c:v>
                </c:pt>
                <c:pt idx="58">
                  <c:v>2.7709999999999999</c:v>
                </c:pt>
                <c:pt idx="59">
                  <c:v>2.7709999999999999</c:v>
                </c:pt>
                <c:pt idx="60">
                  <c:v>2.7770000000000001</c:v>
                </c:pt>
                <c:pt idx="61">
                  <c:v>2.839</c:v>
                </c:pt>
                <c:pt idx="62">
                  <c:v>2.8159999999999998</c:v>
                </c:pt>
                <c:pt idx="63">
                  <c:v>2.746</c:v>
                </c:pt>
                <c:pt idx="64">
                  <c:v>2.7010000000000001</c:v>
                </c:pt>
                <c:pt idx="65">
                  <c:v>2.7010000000000001</c:v>
                </c:pt>
                <c:pt idx="66">
                  <c:v>2.7010000000000001</c:v>
                </c:pt>
                <c:pt idx="67">
                  <c:v>2.6640000000000001</c:v>
                </c:pt>
                <c:pt idx="68">
                  <c:v>2.6619999999999999</c:v>
                </c:pt>
                <c:pt idx="69">
                  <c:v>2.6920000000000002</c:v>
                </c:pt>
                <c:pt idx="70">
                  <c:v>2.6680000000000001</c:v>
                </c:pt>
                <c:pt idx="71">
                  <c:v>2.6</c:v>
                </c:pt>
                <c:pt idx="72">
                  <c:v>2.6</c:v>
                </c:pt>
                <c:pt idx="73">
                  <c:v>2.6</c:v>
                </c:pt>
                <c:pt idx="74">
                  <c:v>2.484</c:v>
                </c:pt>
                <c:pt idx="75">
                  <c:v>2.5619999999999998</c:v>
                </c:pt>
                <c:pt idx="76">
                  <c:v>2.528</c:v>
                </c:pt>
                <c:pt idx="77">
                  <c:v>2.4809999999999999</c:v>
                </c:pt>
                <c:pt idx="78">
                  <c:v>2.5350000000000001</c:v>
                </c:pt>
                <c:pt idx="79">
                  <c:v>2.5350000000000001</c:v>
                </c:pt>
                <c:pt idx="80">
                  <c:v>2.5350000000000001</c:v>
                </c:pt>
                <c:pt idx="81">
                  <c:v>2.5819999999999999</c:v>
                </c:pt>
                <c:pt idx="82">
                  <c:v>2.508</c:v>
                </c:pt>
                <c:pt idx="83">
                  <c:v>2.5179999999999998</c:v>
                </c:pt>
                <c:pt idx="84">
                  <c:v>2.57</c:v>
                </c:pt>
                <c:pt idx="85">
                  <c:v>2.5569999999999999</c:v>
                </c:pt>
                <c:pt idx="86">
                  <c:v>2.5569999999999999</c:v>
                </c:pt>
                <c:pt idx="87">
                  <c:v>2.5569999999999999</c:v>
                </c:pt>
                <c:pt idx="88">
                  <c:v>2.5859999999999999</c:v>
                </c:pt>
                <c:pt idx="89">
                  <c:v>2.6230000000000002</c:v>
                </c:pt>
                <c:pt idx="90">
                  <c:v>2.6080000000000001</c:v>
                </c:pt>
                <c:pt idx="91">
                  <c:v>2.6389999999999998</c:v>
                </c:pt>
                <c:pt idx="92">
                  <c:v>2.6389999999999998</c:v>
                </c:pt>
                <c:pt idx="93">
                  <c:v>2.6389999999999998</c:v>
                </c:pt>
                <c:pt idx="94">
                  <c:v>2.6389999999999998</c:v>
                </c:pt>
                <c:pt idx="95">
                  <c:v>2.5110000000000001</c:v>
                </c:pt>
                <c:pt idx="96">
                  <c:v>2.456</c:v>
                </c:pt>
                <c:pt idx="97">
                  <c:v>2.52</c:v>
                </c:pt>
                <c:pt idx="98">
                  <c:v>2.5219999999999998</c:v>
                </c:pt>
                <c:pt idx="99">
                  <c:v>2.5259999999999998</c:v>
                </c:pt>
                <c:pt idx="100">
                  <c:v>2.5259999999999998</c:v>
                </c:pt>
                <c:pt idx="101">
                  <c:v>2.5259999999999998</c:v>
                </c:pt>
                <c:pt idx="102">
                  <c:v>2.5609999999999999</c:v>
                </c:pt>
                <c:pt idx="103">
                  <c:v>2.6190000000000002</c:v>
                </c:pt>
                <c:pt idx="104">
                  <c:v>2.6179999999999999</c:v>
                </c:pt>
                <c:pt idx="105">
                  <c:v>2.6579999999999999</c:v>
                </c:pt>
                <c:pt idx="106">
                  <c:v>2.68</c:v>
                </c:pt>
                <c:pt idx="107">
                  <c:v>2.68</c:v>
                </c:pt>
                <c:pt idx="108">
                  <c:v>2.68</c:v>
                </c:pt>
                <c:pt idx="109">
                  <c:v>2.7490000000000001</c:v>
                </c:pt>
                <c:pt idx="110">
                  <c:v>2.7269999999999999</c:v>
                </c:pt>
              </c:numCache>
            </c:numRef>
          </c:val>
          <c:smooth val="0"/>
          <c:extLst>
            <c:ext xmlns:c16="http://schemas.microsoft.com/office/drawing/2014/chart" uri="{C3380CC4-5D6E-409C-BE32-E72D297353CC}">
              <c16:uniqueId val="{00000005-07C3-4F8E-A9B6-9020F66CCB1F}"/>
            </c:ext>
          </c:extLst>
        </c:ser>
        <c:dLbls>
          <c:showLegendKey val="0"/>
          <c:showVal val="0"/>
          <c:showCatName val="0"/>
          <c:showSerName val="0"/>
          <c:showPercent val="0"/>
          <c:showBubbleSize val="0"/>
        </c:dLbls>
        <c:marker val="1"/>
        <c:smooth val="0"/>
        <c:axId val="256478744"/>
        <c:axId val="256479136"/>
      </c:lineChart>
      <c:dateAx>
        <c:axId val="256478744"/>
        <c:scaling>
          <c:orientation val="minMax"/>
        </c:scaling>
        <c:delete val="0"/>
        <c:axPos val="b"/>
        <c:numFmt formatCode="mmm" sourceLinked="0"/>
        <c:majorTickMark val="out"/>
        <c:minorTickMark val="none"/>
        <c:tickLblPos val="nextTo"/>
        <c:txPr>
          <a:bodyPr rot="0" vert="horz"/>
          <a:lstStyle/>
          <a:p>
            <a:pPr>
              <a:defRPr sz="1600">
                <a:solidFill>
                  <a:schemeClr val="tx1">
                    <a:lumMod val="65000"/>
                    <a:lumOff val="35000"/>
                  </a:schemeClr>
                </a:solidFill>
              </a:defRPr>
            </a:pPr>
            <a:endParaRPr lang="en-US"/>
          </a:p>
        </c:txPr>
        <c:crossAx val="256479136"/>
        <c:crosses val="autoZero"/>
        <c:auto val="1"/>
        <c:lblOffset val="100"/>
        <c:baseTimeUnit val="days"/>
        <c:majorUnit val="1"/>
        <c:majorTimeUnit val="months"/>
      </c:dateAx>
      <c:valAx>
        <c:axId val="256479136"/>
        <c:scaling>
          <c:orientation val="minMax"/>
        </c:scaling>
        <c:delete val="0"/>
        <c:axPos val="l"/>
        <c:majorGridlines>
          <c:spPr>
            <a:ln>
              <a:solidFill>
                <a:schemeClr val="bg1">
                  <a:lumMod val="85000"/>
                </a:schemeClr>
              </a:solidFill>
            </a:ln>
          </c:spPr>
        </c:majorGridlines>
        <c:numFmt formatCode="_(* #,##0_);_(* \(#,##0\);_(* &quot;-&quot;_);_(@_)" sourceLinked="0"/>
        <c:majorTickMark val="out"/>
        <c:minorTickMark val="none"/>
        <c:tickLblPos val="nextTo"/>
        <c:spPr>
          <a:ln>
            <a:noFill/>
          </a:ln>
        </c:spPr>
        <c:txPr>
          <a:bodyPr rot="0" vert="horz"/>
          <a:lstStyle/>
          <a:p>
            <a:pPr>
              <a:defRPr sz="1600">
                <a:solidFill>
                  <a:schemeClr val="tx1">
                    <a:lumMod val="65000"/>
                    <a:lumOff val="35000"/>
                  </a:schemeClr>
                </a:solidFill>
              </a:defRPr>
            </a:pPr>
            <a:endParaRPr lang="en-US"/>
          </a:p>
        </c:txPr>
        <c:crossAx val="256478744"/>
        <c:crosses val="autoZero"/>
        <c:crossBetween val="between"/>
      </c:valAx>
      <c:spPr>
        <a:noFill/>
        <a:ln w="25400">
          <a:noFill/>
        </a:ln>
      </c:spPr>
    </c:plotArea>
    <c:legend>
      <c:legendPos val="b"/>
      <c:legendEntry>
        <c:idx val="0"/>
        <c:delete val="1"/>
      </c:legendEntry>
      <c:layout>
        <c:manualLayout>
          <c:xMode val="edge"/>
          <c:yMode val="edge"/>
          <c:x val="0.16808852925614864"/>
          <c:y val="0.1497636962797716"/>
          <c:w val="0.67284098276015558"/>
          <c:h val="4.7800491534585078E-2"/>
        </c:manualLayout>
      </c:layout>
      <c:overlay val="0"/>
      <c:txPr>
        <a:bodyPr/>
        <a:lstStyle/>
        <a:p>
          <a:pPr>
            <a:defRPr sz="1600">
              <a:solidFill>
                <a:schemeClr val="tx1">
                  <a:lumMod val="65000"/>
                  <a:lumOff val="35000"/>
                </a:schemeClr>
              </a:solidFill>
            </a:defRPr>
          </a:pPr>
          <a:endParaRPr lang="en-US"/>
        </a:p>
      </c:txPr>
    </c:legend>
    <c:plotVisOnly val="1"/>
    <c:dispBlanksAs val="zero"/>
    <c:showDLblsOverMax val="0"/>
  </c:chart>
  <c:spPr>
    <a:ln w="12700">
      <a:noFill/>
    </a:ln>
  </c:spPr>
  <c:txPr>
    <a:bodyPr/>
    <a:lstStyle/>
    <a:p>
      <a:pPr>
        <a:defRPr sz="1400" b="0" i="0" u="none" strike="noStrike" baseline="0">
          <a:solidFill>
            <a:schemeClr val="tx1">
              <a:lumMod val="75000"/>
              <a:lumOff val="25000"/>
            </a:schemeClr>
          </a:solidFill>
          <a:latin typeface="Helvetica" panose="020B0604020202020204" pitchFamily="34" charset="0"/>
          <a:ea typeface="Calibri"/>
          <a:cs typeface="Helvetica" panose="020B0604020202020204" pitchFamily="34" charset="0"/>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1600">
                <a:solidFill>
                  <a:schemeClr val="tx1">
                    <a:lumMod val="65000"/>
                    <a:lumOff val="35000"/>
                  </a:schemeClr>
                </a:solidFill>
              </a:defRPr>
            </a:pPr>
            <a:r>
              <a:rPr lang="en-US" sz="1600" dirty="0">
                <a:solidFill>
                  <a:schemeClr val="tx1">
                    <a:lumMod val="65000"/>
                    <a:lumOff val="35000"/>
                  </a:schemeClr>
                </a:solidFill>
              </a:rPr>
              <a:t>Daily Natural Gas Prices Prompt-Month Futures at Henry Hub </a:t>
            </a:r>
          </a:p>
          <a:p>
            <a:pPr algn="l">
              <a:defRPr sz="1600">
                <a:solidFill>
                  <a:schemeClr val="tx1">
                    <a:lumMod val="65000"/>
                    <a:lumOff val="35000"/>
                  </a:schemeClr>
                </a:solidFill>
              </a:defRPr>
            </a:pPr>
            <a:r>
              <a:rPr lang="en-US" sz="1600" dirty="0">
                <a:solidFill>
                  <a:schemeClr val="tx1">
                    <a:lumMod val="65000"/>
                    <a:lumOff val="35000"/>
                  </a:schemeClr>
                </a:solidFill>
              </a:rPr>
              <a:t>$/MMBtu</a:t>
            </a:r>
          </a:p>
        </c:rich>
      </c:tx>
      <c:layout>
        <c:manualLayout>
          <c:xMode val="edge"/>
          <c:yMode val="edge"/>
          <c:x val="1.4215379589226218E-4"/>
          <c:y val="2.0120503768860788E-3"/>
        </c:manualLayout>
      </c:layout>
      <c:overlay val="0"/>
    </c:title>
    <c:autoTitleDeleted val="0"/>
    <c:plotArea>
      <c:layout>
        <c:manualLayout>
          <c:layoutTarget val="inner"/>
          <c:xMode val="edge"/>
          <c:yMode val="edge"/>
          <c:x val="5.7507591514587238E-2"/>
          <c:y val="0.12214366433362496"/>
          <c:w val="0.91647127325323985"/>
          <c:h val="0.75934200933216678"/>
        </c:manualLayout>
      </c:layout>
      <c:areaChart>
        <c:grouping val="stacked"/>
        <c:varyColors val="0"/>
        <c:ser>
          <c:idx val="0"/>
          <c:order val="0"/>
          <c:tx>
            <c:strRef>
              <c:f>'Futures Price Analysis'!$AL$2</c:f>
              <c:strCache>
                <c:ptCount val="1"/>
                <c:pt idx="0">
                  <c:v>Min</c:v>
                </c:pt>
              </c:strCache>
            </c:strRef>
          </c:tx>
          <c:spPr>
            <a:noFill/>
          </c:spPr>
          <c:cat>
            <c:numRef>
              <c:f>'Futures Price Analysis'!$AF$3:$AF$366</c:f>
              <c:numCache>
                <c:formatCode>d\-mmm</c:formatCode>
                <c:ptCount val="364"/>
                <c:pt idx="0">
                  <c:v>43101</c:v>
                </c:pt>
                <c:pt idx="1">
                  <c:v>43102</c:v>
                </c:pt>
                <c:pt idx="2">
                  <c:v>43103</c:v>
                </c:pt>
                <c:pt idx="3">
                  <c:v>43104</c:v>
                </c:pt>
                <c:pt idx="4">
                  <c:v>43105</c:v>
                </c:pt>
                <c:pt idx="5">
                  <c:v>43106</c:v>
                </c:pt>
                <c:pt idx="6">
                  <c:v>43107</c:v>
                </c:pt>
                <c:pt idx="7">
                  <c:v>43108</c:v>
                </c:pt>
                <c:pt idx="8">
                  <c:v>43109</c:v>
                </c:pt>
                <c:pt idx="9">
                  <c:v>43110</c:v>
                </c:pt>
                <c:pt idx="10">
                  <c:v>43111</c:v>
                </c:pt>
                <c:pt idx="11">
                  <c:v>43112</c:v>
                </c:pt>
                <c:pt idx="12">
                  <c:v>43113</c:v>
                </c:pt>
                <c:pt idx="13">
                  <c:v>43114</c:v>
                </c:pt>
                <c:pt idx="14">
                  <c:v>43115</c:v>
                </c:pt>
                <c:pt idx="15">
                  <c:v>43116</c:v>
                </c:pt>
                <c:pt idx="16">
                  <c:v>43117</c:v>
                </c:pt>
                <c:pt idx="17">
                  <c:v>43118</c:v>
                </c:pt>
                <c:pt idx="18">
                  <c:v>43119</c:v>
                </c:pt>
                <c:pt idx="19">
                  <c:v>43120</c:v>
                </c:pt>
                <c:pt idx="20">
                  <c:v>43121</c:v>
                </c:pt>
                <c:pt idx="21">
                  <c:v>43122</c:v>
                </c:pt>
                <c:pt idx="22">
                  <c:v>43123</c:v>
                </c:pt>
                <c:pt idx="23">
                  <c:v>43124</c:v>
                </c:pt>
                <c:pt idx="24">
                  <c:v>43125</c:v>
                </c:pt>
                <c:pt idx="25">
                  <c:v>43126</c:v>
                </c:pt>
                <c:pt idx="26">
                  <c:v>43127</c:v>
                </c:pt>
                <c:pt idx="27">
                  <c:v>43128</c:v>
                </c:pt>
                <c:pt idx="28">
                  <c:v>43129</c:v>
                </c:pt>
                <c:pt idx="29">
                  <c:v>43130</c:v>
                </c:pt>
                <c:pt idx="30">
                  <c:v>43131</c:v>
                </c:pt>
                <c:pt idx="31">
                  <c:v>43132</c:v>
                </c:pt>
                <c:pt idx="32">
                  <c:v>43133</c:v>
                </c:pt>
                <c:pt idx="33">
                  <c:v>43134</c:v>
                </c:pt>
                <c:pt idx="34">
                  <c:v>43135</c:v>
                </c:pt>
                <c:pt idx="35">
                  <c:v>43136</c:v>
                </c:pt>
                <c:pt idx="36">
                  <c:v>43137</c:v>
                </c:pt>
                <c:pt idx="37">
                  <c:v>43138</c:v>
                </c:pt>
                <c:pt idx="38">
                  <c:v>43139</c:v>
                </c:pt>
                <c:pt idx="39">
                  <c:v>43140</c:v>
                </c:pt>
                <c:pt idx="40">
                  <c:v>43141</c:v>
                </c:pt>
                <c:pt idx="41">
                  <c:v>43142</c:v>
                </c:pt>
                <c:pt idx="42">
                  <c:v>43143</c:v>
                </c:pt>
                <c:pt idx="43">
                  <c:v>43144</c:v>
                </c:pt>
                <c:pt idx="44">
                  <c:v>43145</c:v>
                </c:pt>
                <c:pt idx="45">
                  <c:v>43146</c:v>
                </c:pt>
                <c:pt idx="46">
                  <c:v>43147</c:v>
                </c:pt>
                <c:pt idx="47">
                  <c:v>43148</c:v>
                </c:pt>
                <c:pt idx="48">
                  <c:v>43149</c:v>
                </c:pt>
                <c:pt idx="49">
                  <c:v>43150</c:v>
                </c:pt>
                <c:pt idx="50">
                  <c:v>43151</c:v>
                </c:pt>
                <c:pt idx="51">
                  <c:v>43152</c:v>
                </c:pt>
                <c:pt idx="52">
                  <c:v>43153</c:v>
                </c:pt>
                <c:pt idx="53">
                  <c:v>43154</c:v>
                </c:pt>
                <c:pt idx="54">
                  <c:v>43155</c:v>
                </c:pt>
                <c:pt idx="55">
                  <c:v>43156</c:v>
                </c:pt>
                <c:pt idx="56">
                  <c:v>43157</c:v>
                </c:pt>
                <c:pt idx="57">
                  <c:v>43158</c:v>
                </c:pt>
                <c:pt idx="58">
                  <c:v>43159</c:v>
                </c:pt>
                <c:pt idx="59">
                  <c:v>43160</c:v>
                </c:pt>
                <c:pt idx="60">
                  <c:v>43161</c:v>
                </c:pt>
                <c:pt idx="61">
                  <c:v>43162</c:v>
                </c:pt>
                <c:pt idx="62">
                  <c:v>43163</c:v>
                </c:pt>
                <c:pt idx="63">
                  <c:v>43164</c:v>
                </c:pt>
                <c:pt idx="64">
                  <c:v>43165</c:v>
                </c:pt>
                <c:pt idx="65">
                  <c:v>43166</c:v>
                </c:pt>
                <c:pt idx="66">
                  <c:v>43167</c:v>
                </c:pt>
                <c:pt idx="67">
                  <c:v>43168</c:v>
                </c:pt>
                <c:pt idx="68">
                  <c:v>43169</c:v>
                </c:pt>
                <c:pt idx="69">
                  <c:v>43170</c:v>
                </c:pt>
                <c:pt idx="70">
                  <c:v>43171</c:v>
                </c:pt>
                <c:pt idx="71">
                  <c:v>43172</c:v>
                </c:pt>
                <c:pt idx="72">
                  <c:v>43173</c:v>
                </c:pt>
                <c:pt idx="73">
                  <c:v>43174</c:v>
                </c:pt>
                <c:pt idx="74">
                  <c:v>43175</c:v>
                </c:pt>
                <c:pt idx="75">
                  <c:v>43176</c:v>
                </c:pt>
                <c:pt idx="76">
                  <c:v>43177</c:v>
                </c:pt>
                <c:pt idx="77">
                  <c:v>43178</c:v>
                </c:pt>
                <c:pt idx="78">
                  <c:v>43179</c:v>
                </c:pt>
                <c:pt idx="79">
                  <c:v>43180</c:v>
                </c:pt>
                <c:pt idx="80">
                  <c:v>43181</c:v>
                </c:pt>
                <c:pt idx="81">
                  <c:v>43182</c:v>
                </c:pt>
                <c:pt idx="82">
                  <c:v>43183</c:v>
                </c:pt>
                <c:pt idx="83">
                  <c:v>43184</c:v>
                </c:pt>
                <c:pt idx="84">
                  <c:v>43185</c:v>
                </c:pt>
                <c:pt idx="85">
                  <c:v>43186</c:v>
                </c:pt>
                <c:pt idx="86">
                  <c:v>43187</c:v>
                </c:pt>
                <c:pt idx="87">
                  <c:v>43188</c:v>
                </c:pt>
                <c:pt idx="88">
                  <c:v>43189</c:v>
                </c:pt>
                <c:pt idx="89">
                  <c:v>43190</c:v>
                </c:pt>
                <c:pt idx="90">
                  <c:v>43191</c:v>
                </c:pt>
                <c:pt idx="91">
                  <c:v>43192</c:v>
                </c:pt>
                <c:pt idx="92">
                  <c:v>43193</c:v>
                </c:pt>
                <c:pt idx="93">
                  <c:v>43194</c:v>
                </c:pt>
                <c:pt idx="94">
                  <c:v>43195</c:v>
                </c:pt>
                <c:pt idx="95">
                  <c:v>43196</c:v>
                </c:pt>
                <c:pt idx="96">
                  <c:v>43197</c:v>
                </c:pt>
                <c:pt idx="97">
                  <c:v>43198</c:v>
                </c:pt>
                <c:pt idx="98">
                  <c:v>43199</c:v>
                </c:pt>
                <c:pt idx="99">
                  <c:v>43200</c:v>
                </c:pt>
                <c:pt idx="100">
                  <c:v>43201</c:v>
                </c:pt>
                <c:pt idx="101">
                  <c:v>43202</c:v>
                </c:pt>
                <c:pt idx="102">
                  <c:v>43203</c:v>
                </c:pt>
                <c:pt idx="103">
                  <c:v>43204</c:v>
                </c:pt>
                <c:pt idx="104">
                  <c:v>43205</c:v>
                </c:pt>
                <c:pt idx="105">
                  <c:v>43206</c:v>
                </c:pt>
                <c:pt idx="106">
                  <c:v>43207</c:v>
                </c:pt>
                <c:pt idx="107">
                  <c:v>43208</c:v>
                </c:pt>
                <c:pt idx="108">
                  <c:v>43209</c:v>
                </c:pt>
                <c:pt idx="109">
                  <c:v>43210</c:v>
                </c:pt>
                <c:pt idx="110">
                  <c:v>43211</c:v>
                </c:pt>
                <c:pt idx="111">
                  <c:v>43212</c:v>
                </c:pt>
                <c:pt idx="112">
                  <c:v>43213</c:v>
                </c:pt>
                <c:pt idx="113">
                  <c:v>43214</c:v>
                </c:pt>
                <c:pt idx="114">
                  <c:v>43215</c:v>
                </c:pt>
                <c:pt idx="115">
                  <c:v>43216</c:v>
                </c:pt>
                <c:pt idx="116">
                  <c:v>43217</c:v>
                </c:pt>
                <c:pt idx="117">
                  <c:v>43218</c:v>
                </c:pt>
                <c:pt idx="118">
                  <c:v>43219</c:v>
                </c:pt>
                <c:pt idx="119">
                  <c:v>43220</c:v>
                </c:pt>
                <c:pt idx="120">
                  <c:v>43221</c:v>
                </c:pt>
                <c:pt idx="121">
                  <c:v>43222</c:v>
                </c:pt>
                <c:pt idx="122">
                  <c:v>43223</c:v>
                </c:pt>
                <c:pt idx="123">
                  <c:v>43224</c:v>
                </c:pt>
                <c:pt idx="124">
                  <c:v>43225</c:v>
                </c:pt>
                <c:pt idx="125">
                  <c:v>43226</c:v>
                </c:pt>
                <c:pt idx="126">
                  <c:v>43227</c:v>
                </c:pt>
                <c:pt idx="127">
                  <c:v>43228</c:v>
                </c:pt>
                <c:pt idx="128">
                  <c:v>43229</c:v>
                </c:pt>
                <c:pt idx="129">
                  <c:v>43230</c:v>
                </c:pt>
                <c:pt idx="130">
                  <c:v>43231</c:v>
                </c:pt>
                <c:pt idx="131">
                  <c:v>43232</c:v>
                </c:pt>
                <c:pt idx="132">
                  <c:v>43233</c:v>
                </c:pt>
                <c:pt idx="133">
                  <c:v>43234</c:v>
                </c:pt>
                <c:pt idx="134">
                  <c:v>43235</c:v>
                </c:pt>
                <c:pt idx="135">
                  <c:v>43236</c:v>
                </c:pt>
                <c:pt idx="136">
                  <c:v>43237</c:v>
                </c:pt>
                <c:pt idx="137">
                  <c:v>43238</c:v>
                </c:pt>
                <c:pt idx="138">
                  <c:v>43239</c:v>
                </c:pt>
                <c:pt idx="139">
                  <c:v>43240</c:v>
                </c:pt>
                <c:pt idx="140">
                  <c:v>43241</c:v>
                </c:pt>
                <c:pt idx="141">
                  <c:v>43242</c:v>
                </c:pt>
                <c:pt idx="142">
                  <c:v>43243</c:v>
                </c:pt>
                <c:pt idx="143">
                  <c:v>43244</c:v>
                </c:pt>
                <c:pt idx="144">
                  <c:v>43245</c:v>
                </c:pt>
                <c:pt idx="145">
                  <c:v>43246</c:v>
                </c:pt>
                <c:pt idx="146">
                  <c:v>43247</c:v>
                </c:pt>
                <c:pt idx="147">
                  <c:v>43248</c:v>
                </c:pt>
                <c:pt idx="148">
                  <c:v>43249</c:v>
                </c:pt>
                <c:pt idx="149">
                  <c:v>43250</c:v>
                </c:pt>
                <c:pt idx="150">
                  <c:v>43251</c:v>
                </c:pt>
                <c:pt idx="151">
                  <c:v>43252</c:v>
                </c:pt>
                <c:pt idx="152">
                  <c:v>43253</c:v>
                </c:pt>
                <c:pt idx="153">
                  <c:v>43254</c:v>
                </c:pt>
                <c:pt idx="154">
                  <c:v>43255</c:v>
                </c:pt>
                <c:pt idx="155">
                  <c:v>43256</c:v>
                </c:pt>
                <c:pt idx="156">
                  <c:v>43257</c:v>
                </c:pt>
                <c:pt idx="157">
                  <c:v>43258</c:v>
                </c:pt>
                <c:pt idx="158">
                  <c:v>43259</c:v>
                </c:pt>
                <c:pt idx="159">
                  <c:v>43260</c:v>
                </c:pt>
                <c:pt idx="160">
                  <c:v>43261</c:v>
                </c:pt>
                <c:pt idx="161">
                  <c:v>43262</c:v>
                </c:pt>
                <c:pt idx="162">
                  <c:v>43263</c:v>
                </c:pt>
                <c:pt idx="163">
                  <c:v>43264</c:v>
                </c:pt>
                <c:pt idx="164">
                  <c:v>43265</c:v>
                </c:pt>
                <c:pt idx="165">
                  <c:v>43266</c:v>
                </c:pt>
                <c:pt idx="166">
                  <c:v>43267</c:v>
                </c:pt>
                <c:pt idx="167">
                  <c:v>43268</c:v>
                </c:pt>
                <c:pt idx="168">
                  <c:v>43269</c:v>
                </c:pt>
                <c:pt idx="169">
                  <c:v>43270</c:v>
                </c:pt>
                <c:pt idx="170">
                  <c:v>43271</c:v>
                </c:pt>
                <c:pt idx="171">
                  <c:v>43272</c:v>
                </c:pt>
                <c:pt idx="172">
                  <c:v>43273</c:v>
                </c:pt>
                <c:pt idx="173">
                  <c:v>43274</c:v>
                </c:pt>
                <c:pt idx="174">
                  <c:v>43275</c:v>
                </c:pt>
                <c:pt idx="175">
                  <c:v>43276</c:v>
                </c:pt>
                <c:pt idx="176">
                  <c:v>43277</c:v>
                </c:pt>
                <c:pt idx="177">
                  <c:v>43278</c:v>
                </c:pt>
                <c:pt idx="178">
                  <c:v>43279</c:v>
                </c:pt>
                <c:pt idx="179">
                  <c:v>43280</c:v>
                </c:pt>
                <c:pt idx="180">
                  <c:v>43281</c:v>
                </c:pt>
                <c:pt idx="181">
                  <c:v>43282</c:v>
                </c:pt>
                <c:pt idx="182">
                  <c:v>43283</c:v>
                </c:pt>
                <c:pt idx="183">
                  <c:v>43284</c:v>
                </c:pt>
                <c:pt idx="184">
                  <c:v>43285</c:v>
                </c:pt>
                <c:pt idx="185">
                  <c:v>43286</c:v>
                </c:pt>
                <c:pt idx="186">
                  <c:v>43287</c:v>
                </c:pt>
                <c:pt idx="187">
                  <c:v>43288</c:v>
                </c:pt>
                <c:pt idx="188">
                  <c:v>43289</c:v>
                </c:pt>
                <c:pt idx="189">
                  <c:v>43290</c:v>
                </c:pt>
                <c:pt idx="190">
                  <c:v>43291</c:v>
                </c:pt>
                <c:pt idx="191">
                  <c:v>43292</c:v>
                </c:pt>
                <c:pt idx="192">
                  <c:v>43293</c:v>
                </c:pt>
                <c:pt idx="193">
                  <c:v>43294</c:v>
                </c:pt>
                <c:pt idx="194">
                  <c:v>43295</c:v>
                </c:pt>
                <c:pt idx="195">
                  <c:v>43296</c:v>
                </c:pt>
                <c:pt idx="196">
                  <c:v>43297</c:v>
                </c:pt>
                <c:pt idx="197">
                  <c:v>43298</c:v>
                </c:pt>
                <c:pt idx="198">
                  <c:v>43299</c:v>
                </c:pt>
                <c:pt idx="199">
                  <c:v>43300</c:v>
                </c:pt>
                <c:pt idx="200">
                  <c:v>43301</c:v>
                </c:pt>
                <c:pt idx="201">
                  <c:v>43302</c:v>
                </c:pt>
                <c:pt idx="202">
                  <c:v>43303</c:v>
                </c:pt>
                <c:pt idx="203">
                  <c:v>43304</c:v>
                </c:pt>
                <c:pt idx="204">
                  <c:v>43305</c:v>
                </c:pt>
                <c:pt idx="205">
                  <c:v>43306</c:v>
                </c:pt>
                <c:pt idx="206">
                  <c:v>43307</c:v>
                </c:pt>
                <c:pt idx="207">
                  <c:v>43308</c:v>
                </c:pt>
                <c:pt idx="208">
                  <c:v>43309</c:v>
                </c:pt>
                <c:pt idx="209">
                  <c:v>43310</c:v>
                </c:pt>
                <c:pt idx="210">
                  <c:v>43311</c:v>
                </c:pt>
                <c:pt idx="211">
                  <c:v>43312</c:v>
                </c:pt>
                <c:pt idx="212">
                  <c:v>43313</c:v>
                </c:pt>
                <c:pt idx="213">
                  <c:v>43314</c:v>
                </c:pt>
                <c:pt idx="214">
                  <c:v>43315</c:v>
                </c:pt>
                <c:pt idx="215">
                  <c:v>43316</c:v>
                </c:pt>
                <c:pt idx="216">
                  <c:v>43317</c:v>
                </c:pt>
                <c:pt idx="217">
                  <c:v>43318</c:v>
                </c:pt>
                <c:pt idx="218">
                  <c:v>43319</c:v>
                </c:pt>
                <c:pt idx="219">
                  <c:v>43320</c:v>
                </c:pt>
                <c:pt idx="220">
                  <c:v>43321</c:v>
                </c:pt>
                <c:pt idx="221">
                  <c:v>43322</c:v>
                </c:pt>
                <c:pt idx="222">
                  <c:v>43323</c:v>
                </c:pt>
                <c:pt idx="223">
                  <c:v>43324</c:v>
                </c:pt>
                <c:pt idx="224">
                  <c:v>43325</c:v>
                </c:pt>
                <c:pt idx="225">
                  <c:v>43326</c:v>
                </c:pt>
                <c:pt idx="226">
                  <c:v>43327</c:v>
                </c:pt>
                <c:pt idx="227">
                  <c:v>43328</c:v>
                </c:pt>
                <c:pt idx="228">
                  <c:v>43329</c:v>
                </c:pt>
                <c:pt idx="229">
                  <c:v>43330</c:v>
                </c:pt>
                <c:pt idx="230">
                  <c:v>43331</c:v>
                </c:pt>
                <c:pt idx="231">
                  <c:v>43332</c:v>
                </c:pt>
                <c:pt idx="232">
                  <c:v>43333</c:v>
                </c:pt>
                <c:pt idx="233">
                  <c:v>43334</c:v>
                </c:pt>
                <c:pt idx="234">
                  <c:v>43335</c:v>
                </c:pt>
                <c:pt idx="235">
                  <c:v>43336</c:v>
                </c:pt>
                <c:pt idx="236">
                  <c:v>43337</c:v>
                </c:pt>
                <c:pt idx="237">
                  <c:v>43338</c:v>
                </c:pt>
                <c:pt idx="238">
                  <c:v>43339</c:v>
                </c:pt>
                <c:pt idx="239">
                  <c:v>43340</c:v>
                </c:pt>
                <c:pt idx="240">
                  <c:v>43341</c:v>
                </c:pt>
                <c:pt idx="241">
                  <c:v>43342</c:v>
                </c:pt>
                <c:pt idx="242">
                  <c:v>43343</c:v>
                </c:pt>
                <c:pt idx="243">
                  <c:v>43344</c:v>
                </c:pt>
                <c:pt idx="244">
                  <c:v>43345</c:v>
                </c:pt>
                <c:pt idx="245">
                  <c:v>43346</c:v>
                </c:pt>
                <c:pt idx="246">
                  <c:v>43347</c:v>
                </c:pt>
                <c:pt idx="247">
                  <c:v>43348</c:v>
                </c:pt>
                <c:pt idx="248">
                  <c:v>43349</c:v>
                </c:pt>
                <c:pt idx="249">
                  <c:v>43350</c:v>
                </c:pt>
                <c:pt idx="250">
                  <c:v>43351</c:v>
                </c:pt>
                <c:pt idx="251">
                  <c:v>43352</c:v>
                </c:pt>
                <c:pt idx="252">
                  <c:v>43353</c:v>
                </c:pt>
                <c:pt idx="253">
                  <c:v>43354</c:v>
                </c:pt>
                <c:pt idx="254">
                  <c:v>43355</c:v>
                </c:pt>
                <c:pt idx="255">
                  <c:v>43356</c:v>
                </c:pt>
                <c:pt idx="256">
                  <c:v>43357</c:v>
                </c:pt>
                <c:pt idx="257">
                  <c:v>43358</c:v>
                </c:pt>
                <c:pt idx="258">
                  <c:v>43359</c:v>
                </c:pt>
                <c:pt idx="259">
                  <c:v>43360</c:v>
                </c:pt>
                <c:pt idx="260">
                  <c:v>43361</c:v>
                </c:pt>
                <c:pt idx="261">
                  <c:v>43362</c:v>
                </c:pt>
                <c:pt idx="262">
                  <c:v>43363</c:v>
                </c:pt>
                <c:pt idx="263">
                  <c:v>43364</c:v>
                </c:pt>
                <c:pt idx="264">
                  <c:v>43365</c:v>
                </c:pt>
                <c:pt idx="265">
                  <c:v>43366</c:v>
                </c:pt>
                <c:pt idx="266">
                  <c:v>43367</c:v>
                </c:pt>
                <c:pt idx="267">
                  <c:v>43368</c:v>
                </c:pt>
                <c:pt idx="268">
                  <c:v>43369</c:v>
                </c:pt>
                <c:pt idx="269">
                  <c:v>43370</c:v>
                </c:pt>
                <c:pt idx="270">
                  <c:v>43371</c:v>
                </c:pt>
                <c:pt idx="271">
                  <c:v>43372</c:v>
                </c:pt>
                <c:pt idx="272">
                  <c:v>43373</c:v>
                </c:pt>
                <c:pt idx="273">
                  <c:v>43374</c:v>
                </c:pt>
                <c:pt idx="274">
                  <c:v>43375</c:v>
                </c:pt>
                <c:pt idx="275">
                  <c:v>43376</c:v>
                </c:pt>
                <c:pt idx="276">
                  <c:v>43377</c:v>
                </c:pt>
                <c:pt idx="277">
                  <c:v>43378</c:v>
                </c:pt>
                <c:pt idx="278">
                  <c:v>43379</c:v>
                </c:pt>
                <c:pt idx="279">
                  <c:v>43380</c:v>
                </c:pt>
                <c:pt idx="280">
                  <c:v>43381</c:v>
                </c:pt>
                <c:pt idx="281">
                  <c:v>43382</c:v>
                </c:pt>
                <c:pt idx="282">
                  <c:v>43383</c:v>
                </c:pt>
                <c:pt idx="283">
                  <c:v>43384</c:v>
                </c:pt>
                <c:pt idx="284">
                  <c:v>43385</c:v>
                </c:pt>
                <c:pt idx="285">
                  <c:v>43386</c:v>
                </c:pt>
                <c:pt idx="286">
                  <c:v>43387</c:v>
                </c:pt>
                <c:pt idx="287">
                  <c:v>43388</c:v>
                </c:pt>
                <c:pt idx="288">
                  <c:v>43389</c:v>
                </c:pt>
                <c:pt idx="289">
                  <c:v>43390</c:v>
                </c:pt>
                <c:pt idx="290">
                  <c:v>43391</c:v>
                </c:pt>
                <c:pt idx="291">
                  <c:v>43392</c:v>
                </c:pt>
                <c:pt idx="292">
                  <c:v>43393</c:v>
                </c:pt>
                <c:pt idx="293">
                  <c:v>43394</c:v>
                </c:pt>
                <c:pt idx="294">
                  <c:v>43395</c:v>
                </c:pt>
                <c:pt idx="295">
                  <c:v>43396</c:v>
                </c:pt>
                <c:pt idx="296">
                  <c:v>43397</c:v>
                </c:pt>
                <c:pt idx="297">
                  <c:v>43398</c:v>
                </c:pt>
                <c:pt idx="298">
                  <c:v>43399</c:v>
                </c:pt>
                <c:pt idx="299">
                  <c:v>43400</c:v>
                </c:pt>
                <c:pt idx="300">
                  <c:v>43401</c:v>
                </c:pt>
                <c:pt idx="301">
                  <c:v>43402</c:v>
                </c:pt>
                <c:pt idx="302">
                  <c:v>43403</c:v>
                </c:pt>
                <c:pt idx="303">
                  <c:v>43404</c:v>
                </c:pt>
                <c:pt idx="304">
                  <c:v>43405</c:v>
                </c:pt>
                <c:pt idx="305">
                  <c:v>43406</c:v>
                </c:pt>
                <c:pt idx="306">
                  <c:v>43407</c:v>
                </c:pt>
                <c:pt idx="307">
                  <c:v>43408</c:v>
                </c:pt>
                <c:pt idx="308">
                  <c:v>43409</c:v>
                </c:pt>
                <c:pt idx="309">
                  <c:v>43410</c:v>
                </c:pt>
                <c:pt idx="310">
                  <c:v>43411</c:v>
                </c:pt>
                <c:pt idx="311">
                  <c:v>43412</c:v>
                </c:pt>
                <c:pt idx="312">
                  <c:v>43413</c:v>
                </c:pt>
                <c:pt idx="313">
                  <c:v>43414</c:v>
                </c:pt>
                <c:pt idx="314">
                  <c:v>43415</c:v>
                </c:pt>
                <c:pt idx="315">
                  <c:v>43416</c:v>
                </c:pt>
                <c:pt idx="316">
                  <c:v>43417</c:v>
                </c:pt>
                <c:pt idx="317">
                  <c:v>43418</c:v>
                </c:pt>
                <c:pt idx="318">
                  <c:v>43419</c:v>
                </c:pt>
                <c:pt idx="319">
                  <c:v>43420</c:v>
                </c:pt>
                <c:pt idx="320">
                  <c:v>43421</c:v>
                </c:pt>
                <c:pt idx="321">
                  <c:v>43422</c:v>
                </c:pt>
                <c:pt idx="322">
                  <c:v>43423</c:v>
                </c:pt>
                <c:pt idx="323">
                  <c:v>43424</c:v>
                </c:pt>
                <c:pt idx="324">
                  <c:v>43425</c:v>
                </c:pt>
                <c:pt idx="325">
                  <c:v>43426</c:v>
                </c:pt>
                <c:pt idx="326">
                  <c:v>43427</c:v>
                </c:pt>
                <c:pt idx="327">
                  <c:v>43428</c:v>
                </c:pt>
                <c:pt idx="328">
                  <c:v>43429</c:v>
                </c:pt>
                <c:pt idx="329">
                  <c:v>43430</c:v>
                </c:pt>
                <c:pt idx="330">
                  <c:v>43431</c:v>
                </c:pt>
                <c:pt idx="331">
                  <c:v>43432</c:v>
                </c:pt>
                <c:pt idx="332">
                  <c:v>43433</c:v>
                </c:pt>
                <c:pt idx="333">
                  <c:v>43434</c:v>
                </c:pt>
                <c:pt idx="334">
                  <c:v>43435</c:v>
                </c:pt>
                <c:pt idx="335">
                  <c:v>43436</c:v>
                </c:pt>
                <c:pt idx="336">
                  <c:v>43437</c:v>
                </c:pt>
                <c:pt idx="337">
                  <c:v>43438</c:v>
                </c:pt>
                <c:pt idx="338">
                  <c:v>43439</c:v>
                </c:pt>
                <c:pt idx="339">
                  <c:v>43440</c:v>
                </c:pt>
                <c:pt idx="340">
                  <c:v>43441</c:v>
                </c:pt>
                <c:pt idx="341">
                  <c:v>43442</c:v>
                </c:pt>
                <c:pt idx="342">
                  <c:v>43443</c:v>
                </c:pt>
                <c:pt idx="343">
                  <c:v>43444</c:v>
                </c:pt>
                <c:pt idx="344">
                  <c:v>43445</c:v>
                </c:pt>
                <c:pt idx="345">
                  <c:v>43446</c:v>
                </c:pt>
                <c:pt idx="346">
                  <c:v>43447</c:v>
                </c:pt>
                <c:pt idx="347">
                  <c:v>43448</c:v>
                </c:pt>
                <c:pt idx="348">
                  <c:v>43449</c:v>
                </c:pt>
                <c:pt idx="349">
                  <c:v>43450</c:v>
                </c:pt>
                <c:pt idx="350">
                  <c:v>43451</c:v>
                </c:pt>
                <c:pt idx="351">
                  <c:v>43452</c:v>
                </c:pt>
                <c:pt idx="352">
                  <c:v>43453</c:v>
                </c:pt>
                <c:pt idx="353">
                  <c:v>43454</c:v>
                </c:pt>
                <c:pt idx="354">
                  <c:v>43455</c:v>
                </c:pt>
                <c:pt idx="355">
                  <c:v>43456</c:v>
                </c:pt>
                <c:pt idx="356">
                  <c:v>43457</c:v>
                </c:pt>
                <c:pt idx="357">
                  <c:v>43458</c:v>
                </c:pt>
                <c:pt idx="358">
                  <c:v>43459</c:v>
                </c:pt>
                <c:pt idx="359">
                  <c:v>43460</c:v>
                </c:pt>
                <c:pt idx="360">
                  <c:v>43461</c:v>
                </c:pt>
                <c:pt idx="361">
                  <c:v>43462</c:v>
                </c:pt>
                <c:pt idx="362">
                  <c:v>43463</c:v>
                </c:pt>
                <c:pt idx="363">
                  <c:v>43464</c:v>
                </c:pt>
              </c:numCache>
            </c:numRef>
          </c:cat>
          <c:val>
            <c:numRef>
              <c:f>'Futures Price Analysis'!$AL$3:$AL$366</c:f>
              <c:numCache>
                <c:formatCode>General</c:formatCode>
                <c:ptCount val="364"/>
                <c:pt idx="0">
                  <c:v>5.81</c:v>
                </c:pt>
                <c:pt idx="1">
                  <c:v>5.81</c:v>
                </c:pt>
                <c:pt idx="2">
                  <c:v>5.79</c:v>
                </c:pt>
                <c:pt idx="3">
                  <c:v>5.88</c:v>
                </c:pt>
                <c:pt idx="4">
                  <c:v>5.64</c:v>
                </c:pt>
                <c:pt idx="5">
                  <c:v>5.98</c:v>
                </c:pt>
                <c:pt idx="6">
                  <c:v>5.81</c:v>
                </c:pt>
                <c:pt idx="7">
                  <c:v>5.58</c:v>
                </c:pt>
                <c:pt idx="8">
                  <c:v>5.52</c:v>
                </c:pt>
                <c:pt idx="9">
                  <c:v>5.52</c:v>
                </c:pt>
                <c:pt idx="10">
                  <c:v>5.45</c:v>
                </c:pt>
                <c:pt idx="11">
                  <c:v>5.54</c:v>
                </c:pt>
                <c:pt idx="12">
                  <c:v>5.18</c:v>
                </c:pt>
                <c:pt idx="13">
                  <c:v>4.97</c:v>
                </c:pt>
                <c:pt idx="14">
                  <c:v>4.84</c:v>
                </c:pt>
                <c:pt idx="15">
                  <c:v>4.8</c:v>
                </c:pt>
                <c:pt idx="16">
                  <c:v>4.8</c:v>
                </c:pt>
                <c:pt idx="17">
                  <c:v>4.8</c:v>
                </c:pt>
                <c:pt idx="18">
                  <c:v>4.8</c:v>
                </c:pt>
                <c:pt idx="19">
                  <c:v>4.6399999999999997</c:v>
                </c:pt>
                <c:pt idx="20">
                  <c:v>4.78</c:v>
                </c:pt>
                <c:pt idx="21">
                  <c:v>4.68</c:v>
                </c:pt>
                <c:pt idx="22">
                  <c:v>4.5199999999999996</c:v>
                </c:pt>
                <c:pt idx="23">
                  <c:v>4.5199999999999996</c:v>
                </c:pt>
                <c:pt idx="24">
                  <c:v>4.5199999999999996</c:v>
                </c:pt>
                <c:pt idx="25">
                  <c:v>4.49</c:v>
                </c:pt>
                <c:pt idx="26">
                  <c:v>4.5</c:v>
                </c:pt>
                <c:pt idx="27">
                  <c:v>4.4800000000000004</c:v>
                </c:pt>
                <c:pt idx="28">
                  <c:v>4.58</c:v>
                </c:pt>
                <c:pt idx="29">
                  <c:v>4.42</c:v>
                </c:pt>
                <c:pt idx="30">
                  <c:v>4.42</c:v>
                </c:pt>
                <c:pt idx="31">
                  <c:v>4.42</c:v>
                </c:pt>
                <c:pt idx="32">
                  <c:v>4.5599999999999996</c:v>
                </c:pt>
                <c:pt idx="33">
                  <c:v>4.51</c:v>
                </c:pt>
                <c:pt idx="34">
                  <c:v>4.5999999999999996</c:v>
                </c:pt>
                <c:pt idx="35">
                  <c:v>4.6399999999999997</c:v>
                </c:pt>
                <c:pt idx="36">
                  <c:v>4.7699999999999996</c:v>
                </c:pt>
                <c:pt idx="37">
                  <c:v>4.7699999999999996</c:v>
                </c:pt>
                <c:pt idx="38">
                  <c:v>4.7699999999999996</c:v>
                </c:pt>
                <c:pt idx="39">
                  <c:v>4.8099999999999996</c:v>
                </c:pt>
                <c:pt idx="40">
                  <c:v>4.54</c:v>
                </c:pt>
                <c:pt idx="41">
                  <c:v>4.53</c:v>
                </c:pt>
                <c:pt idx="42">
                  <c:v>4.49</c:v>
                </c:pt>
                <c:pt idx="43">
                  <c:v>4.45</c:v>
                </c:pt>
                <c:pt idx="44">
                  <c:v>4.45</c:v>
                </c:pt>
                <c:pt idx="45">
                  <c:v>4.45</c:v>
                </c:pt>
                <c:pt idx="46">
                  <c:v>4.45</c:v>
                </c:pt>
                <c:pt idx="47">
                  <c:v>4.2</c:v>
                </c:pt>
                <c:pt idx="48">
                  <c:v>4.21</c:v>
                </c:pt>
                <c:pt idx="49">
                  <c:v>4.08</c:v>
                </c:pt>
                <c:pt idx="50">
                  <c:v>4.01</c:v>
                </c:pt>
                <c:pt idx="51">
                  <c:v>4.01</c:v>
                </c:pt>
                <c:pt idx="52">
                  <c:v>4.01</c:v>
                </c:pt>
                <c:pt idx="53">
                  <c:v>4.0999999999999996</c:v>
                </c:pt>
                <c:pt idx="54">
                  <c:v>4.24</c:v>
                </c:pt>
                <c:pt idx="55">
                  <c:v>4.0599999999999996</c:v>
                </c:pt>
                <c:pt idx="56">
                  <c:v>4.08</c:v>
                </c:pt>
                <c:pt idx="57">
                  <c:v>4.1980000000000004</c:v>
                </c:pt>
                <c:pt idx="58">
                  <c:v>4.1980000000000004</c:v>
                </c:pt>
                <c:pt idx="59">
                  <c:v>4.1980000000000004</c:v>
                </c:pt>
                <c:pt idx="60">
                  <c:v>4.1980000000000004</c:v>
                </c:pt>
                <c:pt idx="61">
                  <c:v>4.1500000000000004</c:v>
                </c:pt>
                <c:pt idx="62">
                  <c:v>4.28</c:v>
                </c:pt>
                <c:pt idx="63">
                  <c:v>4.34</c:v>
                </c:pt>
                <c:pt idx="64">
                  <c:v>4.09</c:v>
                </c:pt>
                <c:pt idx="65">
                  <c:v>3.95</c:v>
                </c:pt>
                <c:pt idx="66">
                  <c:v>3.95</c:v>
                </c:pt>
                <c:pt idx="67">
                  <c:v>3.95</c:v>
                </c:pt>
                <c:pt idx="68">
                  <c:v>3.87</c:v>
                </c:pt>
                <c:pt idx="69">
                  <c:v>3.84</c:v>
                </c:pt>
                <c:pt idx="70">
                  <c:v>3.8</c:v>
                </c:pt>
                <c:pt idx="71">
                  <c:v>4</c:v>
                </c:pt>
                <c:pt idx="72">
                  <c:v>3.93</c:v>
                </c:pt>
                <c:pt idx="73">
                  <c:v>3.93</c:v>
                </c:pt>
                <c:pt idx="74">
                  <c:v>3.93</c:v>
                </c:pt>
                <c:pt idx="75">
                  <c:v>3.85</c:v>
                </c:pt>
                <c:pt idx="76">
                  <c:v>3.81</c:v>
                </c:pt>
                <c:pt idx="77">
                  <c:v>3.68</c:v>
                </c:pt>
                <c:pt idx="78">
                  <c:v>4.17</c:v>
                </c:pt>
                <c:pt idx="79">
                  <c:v>4.17</c:v>
                </c:pt>
                <c:pt idx="80">
                  <c:v>4.17</c:v>
                </c:pt>
                <c:pt idx="81">
                  <c:v>4.08</c:v>
                </c:pt>
                <c:pt idx="82">
                  <c:v>4.13</c:v>
                </c:pt>
                <c:pt idx="83">
                  <c:v>4.1100000000000003</c:v>
                </c:pt>
                <c:pt idx="84">
                  <c:v>3.98</c:v>
                </c:pt>
                <c:pt idx="85">
                  <c:v>3.87</c:v>
                </c:pt>
                <c:pt idx="86">
                  <c:v>3.63</c:v>
                </c:pt>
                <c:pt idx="87">
                  <c:v>3.63</c:v>
                </c:pt>
                <c:pt idx="88">
                  <c:v>3.63</c:v>
                </c:pt>
                <c:pt idx="89">
                  <c:v>3.74</c:v>
                </c:pt>
                <c:pt idx="90">
                  <c:v>3.78</c:v>
                </c:pt>
                <c:pt idx="91">
                  <c:v>3.7</c:v>
                </c:pt>
                <c:pt idx="92">
                  <c:v>3.78</c:v>
                </c:pt>
                <c:pt idx="93">
                  <c:v>3.8</c:v>
                </c:pt>
                <c:pt idx="94">
                  <c:v>3.8</c:v>
                </c:pt>
                <c:pt idx="95">
                  <c:v>3.8</c:v>
                </c:pt>
                <c:pt idx="96">
                  <c:v>3.73</c:v>
                </c:pt>
                <c:pt idx="97">
                  <c:v>3.56</c:v>
                </c:pt>
                <c:pt idx="98">
                  <c:v>3.63</c:v>
                </c:pt>
                <c:pt idx="99">
                  <c:v>3.61</c:v>
                </c:pt>
                <c:pt idx="100">
                  <c:v>3.61</c:v>
                </c:pt>
                <c:pt idx="101">
                  <c:v>3.61</c:v>
                </c:pt>
                <c:pt idx="102">
                  <c:v>3.61</c:v>
                </c:pt>
                <c:pt idx="103">
                  <c:v>3.63</c:v>
                </c:pt>
                <c:pt idx="104">
                  <c:v>3.69</c:v>
                </c:pt>
                <c:pt idx="105">
                  <c:v>3.69</c:v>
                </c:pt>
                <c:pt idx="106">
                  <c:v>3.6</c:v>
                </c:pt>
                <c:pt idx="107">
                  <c:v>3.73</c:v>
                </c:pt>
                <c:pt idx="108">
                  <c:v>3.73</c:v>
                </c:pt>
                <c:pt idx="109">
                  <c:v>3.73</c:v>
                </c:pt>
                <c:pt idx="110">
                  <c:v>3.54</c:v>
                </c:pt>
                <c:pt idx="111">
                  <c:v>3.51</c:v>
                </c:pt>
                <c:pt idx="112">
                  <c:v>3.53</c:v>
                </c:pt>
                <c:pt idx="113">
                  <c:v>3.41</c:v>
                </c:pt>
                <c:pt idx="114">
                  <c:v>3.3</c:v>
                </c:pt>
                <c:pt idx="115">
                  <c:v>3.3</c:v>
                </c:pt>
                <c:pt idx="116">
                  <c:v>3.3</c:v>
                </c:pt>
                <c:pt idx="117">
                  <c:v>3.25</c:v>
                </c:pt>
                <c:pt idx="118">
                  <c:v>3.32</c:v>
                </c:pt>
                <c:pt idx="119">
                  <c:v>3.4</c:v>
                </c:pt>
                <c:pt idx="120">
                  <c:v>3.37</c:v>
                </c:pt>
                <c:pt idx="121">
                  <c:v>3.55</c:v>
                </c:pt>
                <c:pt idx="122">
                  <c:v>3.55</c:v>
                </c:pt>
                <c:pt idx="123">
                  <c:v>3.55</c:v>
                </c:pt>
                <c:pt idx="124">
                  <c:v>3.73</c:v>
                </c:pt>
                <c:pt idx="125">
                  <c:v>3.62</c:v>
                </c:pt>
                <c:pt idx="126">
                  <c:v>3.89</c:v>
                </c:pt>
                <c:pt idx="127">
                  <c:v>4.0199999999999996</c:v>
                </c:pt>
                <c:pt idx="128">
                  <c:v>4.0199999999999996</c:v>
                </c:pt>
                <c:pt idx="129">
                  <c:v>4.0199999999999996</c:v>
                </c:pt>
                <c:pt idx="130">
                  <c:v>4.17</c:v>
                </c:pt>
                <c:pt idx="131">
                  <c:v>4.13</c:v>
                </c:pt>
                <c:pt idx="132">
                  <c:v>4.28</c:v>
                </c:pt>
                <c:pt idx="133">
                  <c:v>4.33</c:v>
                </c:pt>
                <c:pt idx="134">
                  <c:v>4.29</c:v>
                </c:pt>
                <c:pt idx="135">
                  <c:v>4.0999999999999996</c:v>
                </c:pt>
                <c:pt idx="136">
                  <c:v>4.0999999999999996</c:v>
                </c:pt>
                <c:pt idx="137">
                  <c:v>4.0999999999999996</c:v>
                </c:pt>
                <c:pt idx="138">
                  <c:v>4.1399999999999997</c:v>
                </c:pt>
                <c:pt idx="139">
                  <c:v>3.91</c:v>
                </c:pt>
                <c:pt idx="140">
                  <c:v>3.97</c:v>
                </c:pt>
                <c:pt idx="141">
                  <c:v>3.6</c:v>
                </c:pt>
                <c:pt idx="142">
                  <c:v>3.52</c:v>
                </c:pt>
                <c:pt idx="143">
                  <c:v>3.52</c:v>
                </c:pt>
                <c:pt idx="144">
                  <c:v>3.52</c:v>
                </c:pt>
                <c:pt idx="145">
                  <c:v>3.52</c:v>
                </c:pt>
                <c:pt idx="146">
                  <c:v>3.54</c:v>
                </c:pt>
                <c:pt idx="147">
                  <c:v>3.54</c:v>
                </c:pt>
                <c:pt idx="148">
                  <c:v>3.96</c:v>
                </c:pt>
                <c:pt idx="149">
                  <c:v>3.84</c:v>
                </c:pt>
                <c:pt idx="150">
                  <c:v>3.84</c:v>
                </c:pt>
                <c:pt idx="151">
                  <c:v>3.84</c:v>
                </c:pt>
                <c:pt idx="152">
                  <c:v>4.25</c:v>
                </c:pt>
                <c:pt idx="153">
                  <c:v>4.12</c:v>
                </c:pt>
                <c:pt idx="154">
                  <c:v>3.77</c:v>
                </c:pt>
                <c:pt idx="155">
                  <c:v>3.81</c:v>
                </c:pt>
                <c:pt idx="156">
                  <c:v>3.87</c:v>
                </c:pt>
                <c:pt idx="157">
                  <c:v>3.87</c:v>
                </c:pt>
                <c:pt idx="158">
                  <c:v>3.87</c:v>
                </c:pt>
                <c:pt idx="159">
                  <c:v>3.73</c:v>
                </c:pt>
                <c:pt idx="160">
                  <c:v>3.73</c:v>
                </c:pt>
                <c:pt idx="161">
                  <c:v>3.71</c:v>
                </c:pt>
                <c:pt idx="162">
                  <c:v>3.93</c:v>
                </c:pt>
                <c:pt idx="163">
                  <c:v>3.86</c:v>
                </c:pt>
                <c:pt idx="164">
                  <c:v>3.86</c:v>
                </c:pt>
                <c:pt idx="165">
                  <c:v>3.86</c:v>
                </c:pt>
                <c:pt idx="166">
                  <c:v>4.18</c:v>
                </c:pt>
                <c:pt idx="167">
                  <c:v>4.09</c:v>
                </c:pt>
                <c:pt idx="168">
                  <c:v>4.25</c:v>
                </c:pt>
                <c:pt idx="169">
                  <c:v>4.09</c:v>
                </c:pt>
                <c:pt idx="170">
                  <c:v>4.03</c:v>
                </c:pt>
                <c:pt idx="171">
                  <c:v>4.03</c:v>
                </c:pt>
                <c:pt idx="172">
                  <c:v>4.03</c:v>
                </c:pt>
                <c:pt idx="173">
                  <c:v>3.93</c:v>
                </c:pt>
                <c:pt idx="174">
                  <c:v>3.88</c:v>
                </c:pt>
                <c:pt idx="175">
                  <c:v>3.76</c:v>
                </c:pt>
                <c:pt idx="176">
                  <c:v>3.84</c:v>
                </c:pt>
                <c:pt idx="177">
                  <c:v>3.95</c:v>
                </c:pt>
                <c:pt idx="178">
                  <c:v>3.95</c:v>
                </c:pt>
                <c:pt idx="179">
                  <c:v>3.95</c:v>
                </c:pt>
                <c:pt idx="180">
                  <c:v>3.94</c:v>
                </c:pt>
                <c:pt idx="181">
                  <c:v>3.84</c:v>
                </c:pt>
                <c:pt idx="182">
                  <c:v>3.8</c:v>
                </c:pt>
                <c:pt idx="183">
                  <c:v>3.62</c:v>
                </c:pt>
                <c:pt idx="184">
                  <c:v>3.62</c:v>
                </c:pt>
                <c:pt idx="185">
                  <c:v>3.62</c:v>
                </c:pt>
                <c:pt idx="186">
                  <c:v>3.62</c:v>
                </c:pt>
                <c:pt idx="187">
                  <c:v>3.49</c:v>
                </c:pt>
                <c:pt idx="188">
                  <c:v>3.43</c:v>
                </c:pt>
                <c:pt idx="189">
                  <c:v>3.35</c:v>
                </c:pt>
                <c:pt idx="190">
                  <c:v>3.41</c:v>
                </c:pt>
                <c:pt idx="191">
                  <c:v>3.37</c:v>
                </c:pt>
                <c:pt idx="192">
                  <c:v>3.37</c:v>
                </c:pt>
                <c:pt idx="193">
                  <c:v>3.37</c:v>
                </c:pt>
                <c:pt idx="194">
                  <c:v>3.26</c:v>
                </c:pt>
                <c:pt idx="195">
                  <c:v>3.43</c:v>
                </c:pt>
                <c:pt idx="196">
                  <c:v>3.28</c:v>
                </c:pt>
                <c:pt idx="197">
                  <c:v>3.67</c:v>
                </c:pt>
                <c:pt idx="198">
                  <c:v>3.67</c:v>
                </c:pt>
                <c:pt idx="199">
                  <c:v>3.67</c:v>
                </c:pt>
                <c:pt idx="200">
                  <c:v>3.67</c:v>
                </c:pt>
                <c:pt idx="201">
                  <c:v>3.69</c:v>
                </c:pt>
                <c:pt idx="202">
                  <c:v>3.71</c:v>
                </c:pt>
                <c:pt idx="203">
                  <c:v>3.79</c:v>
                </c:pt>
                <c:pt idx="204">
                  <c:v>3.55</c:v>
                </c:pt>
                <c:pt idx="205">
                  <c:v>3.7</c:v>
                </c:pt>
                <c:pt idx="206">
                  <c:v>3.7</c:v>
                </c:pt>
                <c:pt idx="207">
                  <c:v>3.7</c:v>
                </c:pt>
                <c:pt idx="208">
                  <c:v>3.6</c:v>
                </c:pt>
                <c:pt idx="209">
                  <c:v>3.54</c:v>
                </c:pt>
                <c:pt idx="210">
                  <c:v>3.38</c:v>
                </c:pt>
                <c:pt idx="211">
                  <c:v>3.74</c:v>
                </c:pt>
                <c:pt idx="212">
                  <c:v>3.65</c:v>
                </c:pt>
                <c:pt idx="213">
                  <c:v>3.65</c:v>
                </c:pt>
                <c:pt idx="214">
                  <c:v>3.65</c:v>
                </c:pt>
                <c:pt idx="215">
                  <c:v>4.03</c:v>
                </c:pt>
                <c:pt idx="216">
                  <c:v>4</c:v>
                </c:pt>
                <c:pt idx="217">
                  <c:v>4.04</c:v>
                </c:pt>
                <c:pt idx="218">
                  <c:v>3.74</c:v>
                </c:pt>
                <c:pt idx="219">
                  <c:v>3.67</c:v>
                </c:pt>
                <c:pt idx="220">
                  <c:v>3.67</c:v>
                </c:pt>
                <c:pt idx="221">
                  <c:v>3.67</c:v>
                </c:pt>
                <c:pt idx="222">
                  <c:v>3.64</c:v>
                </c:pt>
                <c:pt idx="223">
                  <c:v>3.54</c:v>
                </c:pt>
                <c:pt idx="224">
                  <c:v>3.48</c:v>
                </c:pt>
                <c:pt idx="225">
                  <c:v>3.34</c:v>
                </c:pt>
                <c:pt idx="226">
                  <c:v>3.24</c:v>
                </c:pt>
                <c:pt idx="227">
                  <c:v>3.24</c:v>
                </c:pt>
                <c:pt idx="228">
                  <c:v>3.24</c:v>
                </c:pt>
                <c:pt idx="229">
                  <c:v>3.16</c:v>
                </c:pt>
                <c:pt idx="230">
                  <c:v>3.1</c:v>
                </c:pt>
                <c:pt idx="231">
                  <c:v>3.12</c:v>
                </c:pt>
                <c:pt idx="232">
                  <c:v>2.95</c:v>
                </c:pt>
                <c:pt idx="233">
                  <c:v>2.8</c:v>
                </c:pt>
                <c:pt idx="234">
                  <c:v>2.8</c:v>
                </c:pt>
                <c:pt idx="235">
                  <c:v>2.8</c:v>
                </c:pt>
                <c:pt idx="236">
                  <c:v>2.92</c:v>
                </c:pt>
                <c:pt idx="237">
                  <c:v>2.88</c:v>
                </c:pt>
                <c:pt idx="238">
                  <c:v>2.91</c:v>
                </c:pt>
                <c:pt idx="239">
                  <c:v>2.84</c:v>
                </c:pt>
                <c:pt idx="240">
                  <c:v>3.03</c:v>
                </c:pt>
                <c:pt idx="241">
                  <c:v>3.03</c:v>
                </c:pt>
                <c:pt idx="242">
                  <c:v>3.03</c:v>
                </c:pt>
                <c:pt idx="243">
                  <c:v>2.98</c:v>
                </c:pt>
                <c:pt idx="244">
                  <c:v>2.82</c:v>
                </c:pt>
                <c:pt idx="245">
                  <c:v>2.72</c:v>
                </c:pt>
                <c:pt idx="246">
                  <c:v>2.5099999999999998</c:v>
                </c:pt>
                <c:pt idx="247">
                  <c:v>2.73</c:v>
                </c:pt>
                <c:pt idx="248">
                  <c:v>2.73</c:v>
                </c:pt>
                <c:pt idx="249">
                  <c:v>2.73</c:v>
                </c:pt>
                <c:pt idx="250">
                  <c:v>2.73</c:v>
                </c:pt>
                <c:pt idx="251">
                  <c:v>2.81</c:v>
                </c:pt>
                <c:pt idx="252">
                  <c:v>2.83</c:v>
                </c:pt>
                <c:pt idx="253">
                  <c:v>3.26</c:v>
                </c:pt>
                <c:pt idx="254">
                  <c:v>2.96</c:v>
                </c:pt>
                <c:pt idx="255">
                  <c:v>2.96</c:v>
                </c:pt>
                <c:pt idx="256">
                  <c:v>2.96</c:v>
                </c:pt>
                <c:pt idx="257">
                  <c:v>3.3</c:v>
                </c:pt>
                <c:pt idx="258">
                  <c:v>3.32</c:v>
                </c:pt>
                <c:pt idx="259">
                  <c:v>3.76</c:v>
                </c:pt>
                <c:pt idx="260">
                  <c:v>3.46</c:v>
                </c:pt>
                <c:pt idx="261">
                  <c:v>3.78</c:v>
                </c:pt>
                <c:pt idx="262">
                  <c:v>3.78</c:v>
                </c:pt>
                <c:pt idx="263">
                  <c:v>3.78</c:v>
                </c:pt>
                <c:pt idx="264">
                  <c:v>3.58</c:v>
                </c:pt>
                <c:pt idx="265">
                  <c:v>3.61</c:v>
                </c:pt>
                <c:pt idx="266">
                  <c:v>3.86</c:v>
                </c:pt>
                <c:pt idx="267">
                  <c:v>3.88</c:v>
                </c:pt>
                <c:pt idx="268">
                  <c:v>3.88</c:v>
                </c:pt>
                <c:pt idx="269">
                  <c:v>3.88</c:v>
                </c:pt>
                <c:pt idx="270">
                  <c:v>3.8</c:v>
                </c:pt>
                <c:pt idx="271">
                  <c:v>3.73</c:v>
                </c:pt>
                <c:pt idx="272">
                  <c:v>3.96</c:v>
                </c:pt>
                <c:pt idx="273">
                  <c:v>3.87</c:v>
                </c:pt>
                <c:pt idx="274">
                  <c:v>3.8</c:v>
                </c:pt>
                <c:pt idx="275">
                  <c:v>3.8</c:v>
                </c:pt>
                <c:pt idx="276">
                  <c:v>3.8</c:v>
                </c:pt>
                <c:pt idx="277">
                  <c:v>3.73</c:v>
                </c:pt>
                <c:pt idx="278">
                  <c:v>3.74</c:v>
                </c:pt>
                <c:pt idx="279">
                  <c:v>3.87</c:v>
                </c:pt>
                <c:pt idx="280">
                  <c:v>3.62</c:v>
                </c:pt>
                <c:pt idx="281">
                  <c:v>3.65</c:v>
                </c:pt>
                <c:pt idx="282">
                  <c:v>3.65</c:v>
                </c:pt>
                <c:pt idx="283">
                  <c:v>3.65</c:v>
                </c:pt>
                <c:pt idx="284">
                  <c:v>3.6</c:v>
                </c:pt>
                <c:pt idx="285">
                  <c:v>3.63</c:v>
                </c:pt>
                <c:pt idx="286">
                  <c:v>3.7</c:v>
                </c:pt>
                <c:pt idx="287">
                  <c:v>3.66</c:v>
                </c:pt>
                <c:pt idx="288">
                  <c:v>3.54</c:v>
                </c:pt>
                <c:pt idx="289">
                  <c:v>3.54</c:v>
                </c:pt>
                <c:pt idx="290">
                  <c:v>3.54</c:v>
                </c:pt>
                <c:pt idx="291">
                  <c:v>3.43</c:v>
                </c:pt>
                <c:pt idx="292">
                  <c:v>3.51</c:v>
                </c:pt>
                <c:pt idx="293">
                  <c:v>3.54</c:v>
                </c:pt>
                <c:pt idx="294">
                  <c:v>3.37</c:v>
                </c:pt>
                <c:pt idx="295">
                  <c:v>3.33</c:v>
                </c:pt>
                <c:pt idx="296">
                  <c:v>3.33</c:v>
                </c:pt>
                <c:pt idx="297">
                  <c:v>3.33</c:v>
                </c:pt>
                <c:pt idx="298">
                  <c:v>3.32</c:v>
                </c:pt>
                <c:pt idx="299">
                  <c:v>3.35</c:v>
                </c:pt>
                <c:pt idx="300">
                  <c:v>3.29</c:v>
                </c:pt>
                <c:pt idx="301">
                  <c:v>3.89</c:v>
                </c:pt>
                <c:pt idx="302">
                  <c:v>4.04</c:v>
                </c:pt>
                <c:pt idx="303">
                  <c:v>4.04</c:v>
                </c:pt>
                <c:pt idx="304">
                  <c:v>4.04</c:v>
                </c:pt>
                <c:pt idx="305">
                  <c:v>3.83</c:v>
                </c:pt>
                <c:pt idx="306">
                  <c:v>3.87</c:v>
                </c:pt>
                <c:pt idx="307">
                  <c:v>3.84</c:v>
                </c:pt>
                <c:pt idx="308">
                  <c:v>3.86</c:v>
                </c:pt>
                <c:pt idx="309">
                  <c:v>3.94</c:v>
                </c:pt>
                <c:pt idx="310">
                  <c:v>3.94</c:v>
                </c:pt>
                <c:pt idx="311">
                  <c:v>3.94</c:v>
                </c:pt>
                <c:pt idx="312">
                  <c:v>4.09</c:v>
                </c:pt>
                <c:pt idx="313">
                  <c:v>4.21</c:v>
                </c:pt>
                <c:pt idx="314">
                  <c:v>4.05</c:v>
                </c:pt>
                <c:pt idx="315">
                  <c:v>3.93</c:v>
                </c:pt>
                <c:pt idx="316">
                  <c:v>3.8</c:v>
                </c:pt>
                <c:pt idx="317">
                  <c:v>3.8</c:v>
                </c:pt>
                <c:pt idx="318">
                  <c:v>3.8</c:v>
                </c:pt>
                <c:pt idx="319">
                  <c:v>3.8450000000000002</c:v>
                </c:pt>
                <c:pt idx="320">
                  <c:v>3.8180000000000001</c:v>
                </c:pt>
                <c:pt idx="321">
                  <c:v>4.03</c:v>
                </c:pt>
                <c:pt idx="322">
                  <c:v>4.0069999999999997</c:v>
                </c:pt>
                <c:pt idx="323">
                  <c:v>4.1639999999999997</c:v>
                </c:pt>
                <c:pt idx="324">
                  <c:v>4.1639999999999997</c:v>
                </c:pt>
                <c:pt idx="325">
                  <c:v>4.1639999999999997</c:v>
                </c:pt>
                <c:pt idx="326">
                  <c:v>4.2709999999999999</c:v>
                </c:pt>
                <c:pt idx="327">
                  <c:v>4.2640000000000002</c:v>
                </c:pt>
                <c:pt idx="328">
                  <c:v>4.2670000000000003</c:v>
                </c:pt>
                <c:pt idx="329">
                  <c:v>4.2670000000000003</c:v>
                </c:pt>
                <c:pt idx="330">
                  <c:v>4.399</c:v>
                </c:pt>
                <c:pt idx="331">
                  <c:v>4.399</c:v>
                </c:pt>
                <c:pt idx="332">
                  <c:v>4.399</c:v>
                </c:pt>
                <c:pt idx="333">
                  <c:v>4.21</c:v>
                </c:pt>
                <c:pt idx="334">
                  <c:v>4.18</c:v>
                </c:pt>
                <c:pt idx="335">
                  <c:v>4.2690000000000001</c:v>
                </c:pt>
                <c:pt idx="336">
                  <c:v>4.343</c:v>
                </c:pt>
                <c:pt idx="337">
                  <c:v>4.3490000000000002</c:v>
                </c:pt>
                <c:pt idx="338">
                  <c:v>4.3490000000000002</c:v>
                </c:pt>
                <c:pt idx="339">
                  <c:v>4.3490000000000002</c:v>
                </c:pt>
                <c:pt idx="340">
                  <c:v>4.4880000000000004</c:v>
                </c:pt>
                <c:pt idx="341">
                  <c:v>4.3929999999999998</c:v>
                </c:pt>
                <c:pt idx="342">
                  <c:v>4.6059999999999999</c:v>
                </c:pt>
                <c:pt idx="343">
                  <c:v>4.4349999999999996</c:v>
                </c:pt>
                <c:pt idx="344">
                  <c:v>4.4169999999999998</c:v>
                </c:pt>
                <c:pt idx="345">
                  <c:v>4.4169999999999998</c:v>
                </c:pt>
                <c:pt idx="346">
                  <c:v>4.4169999999999998</c:v>
                </c:pt>
                <c:pt idx="347">
                  <c:v>4.42</c:v>
                </c:pt>
                <c:pt idx="348">
                  <c:v>4.2549999999999999</c:v>
                </c:pt>
                <c:pt idx="349">
                  <c:v>4.2220000000000004</c:v>
                </c:pt>
                <c:pt idx="350">
                  <c:v>4.048</c:v>
                </c:pt>
                <c:pt idx="351">
                  <c:v>4.0659999999999998</c:v>
                </c:pt>
                <c:pt idx="352">
                  <c:v>4.0659999999999998</c:v>
                </c:pt>
                <c:pt idx="353">
                  <c:v>4.0659999999999998</c:v>
                </c:pt>
                <c:pt idx="354">
                  <c:v>4.2370000000000001</c:v>
                </c:pt>
                <c:pt idx="355">
                  <c:v>4.0590000000000002</c:v>
                </c:pt>
                <c:pt idx="356">
                  <c:v>4.1520000000000001</c:v>
                </c:pt>
                <c:pt idx="357">
                  <c:v>4.0830000000000002</c:v>
                </c:pt>
                <c:pt idx="358">
                  <c:v>4.0830000000000002</c:v>
                </c:pt>
                <c:pt idx="359">
                  <c:v>4.0830000000000002</c:v>
                </c:pt>
                <c:pt idx="360">
                  <c:v>4.0830000000000002</c:v>
                </c:pt>
                <c:pt idx="361">
                  <c:v>4.1120000000000001</c:v>
                </c:pt>
                <c:pt idx="362">
                  <c:v>4.2160000000000002</c:v>
                </c:pt>
                <c:pt idx="363">
                  <c:v>4.2869999999999999</c:v>
                </c:pt>
              </c:numCache>
            </c:numRef>
          </c:val>
          <c:extLst>
            <c:ext xmlns:c16="http://schemas.microsoft.com/office/drawing/2014/chart" uri="{C3380CC4-5D6E-409C-BE32-E72D297353CC}">
              <c16:uniqueId val="{00000000-1DC1-4CD0-B34A-F57E7E4CFFE6}"/>
            </c:ext>
          </c:extLst>
        </c:ser>
        <c:ser>
          <c:idx val="1"/>
          <c:order val="1"/>
          <c:tx>
            <c:strRef>
              <c:f>'Futures Price Analysis'!$AN$2</c:f>
              <c:strCache>
                <c:ptCount val="1"/>
                <c:pt idx="0">
                  <c:v>Max-Min</c:v>
                </c:pt>
              </c:strCache>
            </c:strRef>
          </c:tx>
          <c:spPr>
            <a:solidFill>
              <a:schemeClr val="bg1">
                <a:lumMod val="65000"/>
                <a:alpha val="40000"/>
              </a:schemeClr>
            </a:solidFill>
            <a:ln>
              <a:solidFill>
                <a:schemeClr val="bg1">
                  <a:lumMod val="85000"/>
                </a:schemeClr>
              </a:solidFill>
            </a:ln>
          </c:spPr>
          <c:cat>
            <c:numRef>
              <c:f>'Futures Price Analysis'!$AF$3:$AF$366</c:f>
              <c:numCache>
                <c:formatCode>d\-mmm</c:formatCode>
                <c:ptCount val="364"/>
                <c:pt idx="0">
                  <c:v>43101</c:v>
                </c:pt>
                <c:pt idx="1">
                  <c:v>43102</c:v>
                </c:pt>
                <c:pt idx="2">
                  <c:v>43103</c:v>
                </c:pt>
                <c:pt idx="3">
                  <c:v>43104</c:v>
                </c:pt>
                <c:pt idx="4">
                  <c:v>43105</c:v>
                </c:pt>
                <c:pt idx="5">
                  <c:v>43106</c:v>
                </c:pt>
                <c:pt idx="6">
                  <c:v>43107</c:v>
                </c:pt>
                <c:pt idx="7">
                  <c:v>43108</c:v>
                </c:pt>
                <c:pt idx="8">
                  <c:v>43109</c:v>
                </c:pt>
                <c:pt idx="9">
                  <c:v>43110</c:v>
                </c:pt>
                <c:pt idx="10">
                  <c:v>43111</c:v>
                </c:pt>
                <c:pt idx="11">
                  <c:v>43112</c:v>
                </c:pt>
                <c:pt idx="12">
                  <c:v>43113</c:v>
                </c:pt>
                <c:pt idx="13">
                  <c:v>43114</c:v>
                </c:pt>
                <c:pt idx="14">
                  <c:v>43115</c:v>
                </c:pt>
                <c:pt idx="15">
                  <c:v>43116</c:v>
                </c:pt>
                <c:pt idx="16">
                  <c:v>43117</c:v>
                </c:pt>
                <c:pt idx="17">
                  <c:v>43118</c:v>
                </c:pt>
                <c:pt idx="18">
                  <c:v>43119</c:v>
                </c:pt>
                <c:pt idx="19">
                  <c:v>43120</c:v>
                </c:pt>
                <c:pt idx="20">
                  <c:v>43121</c:v>
                </c:pt>
                <c:pt idx="21">
                  <c:v>43122</c:v>
                </c:pt>
                <c:pt idx="22">
                  <c:v>43123</c:v>
                </c:pt>
                <c:pt idx="23">
                  <c:v>43124</c:v>
                </c:pt>
                <c:pt idx="24">
                  <c:v>43125</c:v>
                </c:pt>
                <c:pt idx="25">
                  <c:v>43126</c:v>
                </c:pt>
                <c:pt idx="26">
                  <c:v>43127</c:v>
                </c:pt>
                <c:pt idx="27">
                  <c:v>43128</c:v>
                </c:pt>
                <c:pt idx="28">
                  <c:v>43129</c:v>
                </c:pt>
                <c:pt idx="29">
                  <c:v>43130</c:v>
                </c:pt>
                <c:pt idx="30">
                  <c:v>43131</c:v>
                </c:pt>
                <c:pt idx="31">
                  <c:v>43132</c:v>
                </c:pt>
                <c:pt idx="32">
                  <c:v>43133</c:v>
                </c:pt>
                <c:pt idx="33">
                  <c:v>43134</c:v>
                </c:pt>
                <c:pt idx="34">
                  <c:v>43135</c:v>
                </c:pt>
                <c:pt idx="35">
                  <c:v>43136</c:v>
                </c:pt>
                <c:pt idx="36">
                  <c:v>43137</c:v>
                </c:pt>
                <c:pt idx="37">
                  <c:v>43138</c:v>
                </c:pt>
                <c:pt idx="38">
                  <c:v>43139</c:v>
                </c:pt>
                <c:pt idx="39">
                  <c:v>43140</c:v>
                </c:pt>
                <c:pt idx="40">
                  <c:v>43141</c:v>
                </c:pt>
                <c:pt idx="41">
                  <c:v>43142</c:v>
                </c:pt>
                <c:pt idx="42">
                  <c:v>43143</c:v>
                </c:pt>
                <c:pt idx="43">
                  <c:v>43144</c:v>
                </c:pt>
                <c:pt idx="44">
                  <c:v>43145</c:v>
                </c:pt>
                <c:pt idx="45">
                  <c:v>43146</c:v>
                </c:pt>
                <c:pt idx="46">
                  <c:v>43147</c:v>
                </c:pt>
                <c:pt idx="47">
                  <c:v>43148</c:v>
                </c:pt>
                <c:pt idx="48">
                  <c:v>43149</c:v>
                </c:pt>
                <c:pt idx="49">
                  <c:v>43150</c:v>
                </c:pt>
                <c:pt idx="50">
                  <c:v>43151</c:v>
                </c:pt>
                <c:pt idx="51">
                  <c:v>43152</c:v>
                </c:pt>
                <c:pt idx="52">
                  <c:v>43153</c:v>
                </c:pt>
                <c:pt idx="53">
                  <c:v>43154</c:v>
                </c:pt>
                <c:pt idx="54">
                  <c:v>43155</c:v>
                </c:pt>
                <c:pt idx="55">
                  <c:v>43156</c:v>
                </c:pt>
                <c:pt idx="56">
                  <c:v>43157</c:v>
                </c:pt>
                <c:pt idx="57">
                  <c:v>43158</c:v>
                </c:pt>
                <c:pt idx="58">
                  <c:v>43159</c:v>
                </c:pt>
                <c:pt idx="59">
                  <c:v>43160</c:v>
                </c:pt>
                <c:pt idx="60">
                  <c:v>43161</c:v>
                </c:pt>
                <c:pt idx="61">
                  <c:v>43162</c:v>
                </c:pt>
                <c:pt idx="62">
                  <c:v>43163</c:v>
                </c:pt>
                <c:pt idx="63">
                  <c:v>43164</c:v>
                </c:pt>
                <c:pt idx="64">
                  <c:v>43165</c:v>
                </c:pt>
                <c:pt idx="65">
                  <c:v>43166</c:v>
                </c:pt>
                <c:pt idx="66">
                  <c:v>43167</c:v>
                </c:pt>
                <c:pt idx="67">
                  <c:v>43168</c:v>
                </c:pt>
                <c:pt idx="68">
                  <c:v>43169</c:v>
                </c:pt>
                <c:pt idx="69">
                  <c:v>43170</c:v>
                </c:pt>
                <c:pt idx="70">
                  <c:v>43171</c:v>
                </c:pt>
                <c:pt idx="71">
                  <c:v>43172</c:v>
                </c:pt>
                <c:pt idx="72">
                  <c:v>43173</c:v>
                </c:pt>
                <c:pt idx="73">
                  <c:v>43174</c:v>
                </c:pt>
                <c:pt idx="74">
                  <c:v>43175</c:v>
                </c:pt>
                <c:pt idx="75">
                  <c:v>43176</c:v>
                </c:pt>
                <c:pt idx="76">
                  <c:v>43177</c:v>
                </c:pt>
                <c:pt idx="77">
                  <c:v>43178</c:v>
                </c:pt>
                <c:pt idx="78">
                  <c:v>43179</c:v>
                </c:pt>
                <c:pt idx="79">
                  <c:v>43180</c:v>
                </c:pt>
                <c:pt idx="80">
                  <c:v>43181</c:v>
                </c:pt>
                <c:pt idx="81">
                  <c:v>43182</c:v>
                </c:pt>
                <c:pt idx="82">
                  <c:v>43183</c:v>
                </c:pt>
                <c:pt idx="83">
                  <c:v>43184</c:v>
                </c:pt>
                <c:pt idx="84">
                  <c:v>43185</c:v>
                </c:pt>
                <c:pt idx="85">
                  <c:v>43186</c:v>
                </c:pt>
                <c:pt idx="86">
                  <c:v>43187</c:v>
                </c:pt>
                <c:pt idx="87">
                  <c:v>43188</c:v>
                </c:pt>
                <c:pt idx="88">
                  <c:v>43189</c:v>
                </c:pt>
                <c:pt idx="89">
                  <c:v>43190</c:v>
                </c:pt>
                <c:pt idx="90">
                  <c:v>43191</c:v>
                </c:pt>
                <c:pt idx="91">
                  <c:v>43192</c:v>
                </c:pt>
                <c:pt idx="92">
                  <c:v>43193</c:v>
                </c:pt>
                <c:pt idx="93">
                  <c:v>43194</c:v>
                </c:pt>
                <c:pt idx="94">
                  <c:v>43195</c:v>
                </c:pt>
                <c:pt idx="95">
                  <c:v>43196</c:v>
                </c:pt>
                <c:pt idx="96">
                  <c:v>43197</c:v>
                </c:pt>
                <c:pt idx="97">
                  <c:v>43198</c:v>
                </c:pt>
                <c:pt idx="98">
                  <c:v>43199</c:v>
                </c:pt>
                <c:pt idx="99">
                  <c:v>43200</c:v>
                </c:pt>
                <c:pt idx="100">
                  <c:v>43201</c:v>
                </c:pt>
                <c:pt idx="101">
                  <c:v>43202</c:v>
                </c:pt>
                <c:pt idx="102">
                  <c:v>43203</c:v>
                </c:pt>
                <c:pt idx="103">
                  <c:v>43204</c:v>
                </c:pt>
                <c:pt idx="104">
                  <c:v>43205</c:v>
                </c:pt>
                <c:pt idx="105">
                  <c:v>43206</c:v>
                </c:pt>
                <c:pt idx="106">
                  <c:v>43207</c:v>
                </c:pt>
                <c:pt idx="107">
                  <c:v>43208</c:v>
                </c:pt>
                <c:pt idx="108">
                  <c:v>43209</c:v>
                </c:pt>
                <c:pt idx="109">
                  <c:v>43210</c:v>
                </c:pt>
                <c:pt idx="110">
                  <c:v>43211</c:v>
                </c:pt>
                <c:pt idx="111">
                  <c:v>43212</c:v>
                </c:pt>
                <c:pt idx="112">
                  <c:v>43213</c:v>
                </c:pt>
                <c:pt idx="113">
                  <c:v>43214</c:v>
                </c:pt>
                <c:pt idx="114">
                  <c:v>43215</c:v>
                </c:pt>
                <c:pt idx="115">
                  <c:v>43216</c:v>
                </c:pt>
                <c:pt idx="116">
                  <c:v>43217</c:v>
                </c:pt>
                <c:pt idx="117">
                  <c:v>43218</c:v>
                </c:pt>
                <c:pt idx="118">
                  <c:v>43219</c:v>
                </c:pt>
                <c:pt idx="119">
                  <c:v>43220</c:v>
                </c:pt>
                <c:pt idx="120">
                  <c:v>43221</c:v>
                </c:pt>
                <c:pt idx="121">
                  <c:v>43222</c:v>
                </c:pt>
                <c:pt idx="122">
                  <c:v>43223</c:v>
                </c:pt>
                <c:pt idx="123">
                  <c:v>43224</c:v>
                </c:pt>
                <c:pt idx="124">
                  <c:v>43225</c:v>
                </c:pt>
                <c:pt idx="125">
                  <c:v>43226</c:v>
                </c:pt>
                <c:pt idx="126">
                  <c:v>43227</c:v>
                </c:pt>
                <c:pt idx="127">
                  <c:v>43228</c:v>
                </c:pt>
                <c:pt idx="128">
                  <c:v>43229</c:v>
                </c:pt>
                <c:pt idx="129">
                  <c:v>43230</c:v>
                </c:pt>
                <c:pt idx="130">
                  <c:v>43231</c:v>
                </c:pt>
                <c:pt idx="131">
                  <c:v>43232</c:v>
                </c:pt>
                <c:pt idx="132">
                  <c:v>43233</c:v>
                </c:pt>
                <c:pt idx="133">
                  <c:v>43234</c:v>
                </c:pt>
                <c:pt idx="134">
                  <c:v>43235</c:v>
                </c:pt>
                <c:pt idx="135">
                  <c:v>43236</c:v>
                </c:pt>
                <c:pt idx="136">
                  <c:v>43237</c:v>
                </c:pt>
                <c:pt idx="137">
                  <c:v>43238</c:v>
                </c:pt>
                <c:pt idx="138">
                  <c:v>43239</c:v>
                </c:pt>
                <c:pt idx="139">
                  <c:v>43240</c:v>
                </c:pt>
                <c:pt idx="140">
                  <c:v>43241</c:v>
                </c:pt>
                <c:pt idx="141">
                  <c:v>43242</c:v>
                </c:pt>
                <c:pt idx="142">
                  <c:v>43243</c:v>
                </c:pt>
                <c:pt idx="143">
                  <c:v>43244</c:v>
                </c:pt>
                <c:pt idx="144">
                  <c:v>43245</c:v>
                </c:pt>
                <c:pt idx="145">
                  <c:v>43246</c:v>
                </c:pt>
                <c:pt idx="146">
                  <c:v>43247</c:v>
                </c:pt>
                <c:pt idx="147">
                  <c:v>43248</c:v>
                </c:pt>
                <c:pt idx="148">
                  <c:v>43249</c:v>
                </c:pt>
                <c:pt idx="149">
                  <c:v>43250</c:v>
                </c:pt>
                <c:pt idx="150">
                  <c:v>43251</c:v>
                </c:pt>
                <c:pt idx="151">
                  <c:v>43252</c:v>
                </c:pt>
                <c:pt idx="152">
                  <c:v>43253</c:v>
                </c:pt>
                <c:pt idx="153">
                  <c:v>43254</c:v>
                </c:pt>
                <c:pt idx="154">
                  <c:v>43255</c:v>
                </c:pt>
                <c:pt idx="155">
                  <c:v>43256</c:v>
                </c:pt>
                <c:pt idx="156">
                  <c:v>43257</c:v>
                </c:pt>
                <c:pt idx="157">
                  <c:v>43258</c:v>
                </c:pt>
                <c:pt idx="158">
                  <c:v>43259</c:v>
                </c:pt>
                <c:pt idx="159">
                  <c:v>43260</c:v>
                </c:pt>
                <c:pt idx="160">
                  <c:v>43261</c:v>
                </c:pt>
                <c:pt idx="161">
                  <c:v>43262</c:v>
                </c:pt>
                <c:pt idx="162">
                  <c:v>43263</c:v>
                </c:pt>
                <c:pt idx="163">
                  <c:v>43264</c:v>
                </c:pt>
                <c:pt idx="164">
                  <c:v>43265</c:v>
                </c:pt>
                <c:pt idx="165">
                  <c:v>43266</c:v>
                </c:pt>
                <c:pt idx="166">
                  <c:v>43267</c:v>
                </c:pt>
                <c:pt idx="167">
                  <c:v>43268</c:v>
                </c:pt>
                <c:pt idx="168">
                  <c:v>43269</c:v>
                </c:pt>
                <c:pt idx="169">
                  <c:v>43270</c:v>
                </c:pt>
                <c:pt idx="170">
                  <c:v>43271</c:v>
                </c:pt>
                <c:pt idx="171">
                  <c:v>43272</c:v>
                </c:pt>
                <c:pt idx="172">
                  <c:v>43273</c:v>
                </c:pt>
                <c:pt idx="173">
                  <c:v>43274</c:v>
                </c:pt>
                <c:pt idx="174">
                  <c:v>43275</c:v>
                </c:pt>
                <c:pt idx="175">
                  <c:v>43276</c:v>
                </c:pt>
                <c:pt idx="176">
                  <c:v>43277</c:v>
                </c:pt>
                <c:pt idx="177">
                  <c:v>43278</c:v>
                </c:pt>
                <c:pt idx="178">
                  <c:v>43279</c:v>
                </c:pt>
                <c:pt idx="179">
                  <c:v>43280</c:v>
                </c:pt>
                <c:pt idx="180">
                  <c:v>43281</c:v>
                </c:pt>
                <c:pt idx="181">
                  <c:v>43282</c:v>
                </c:pt>
                <c:pt idx="182">
                  <c:v>43283</c:v>
                </c:pt>
                <c:pt idx="183">
                  <c:v>43284</c:v>
                </c:pt>
                <c:pt idx="184">
                  <c:v>43285</c:v>
                </c:pt>
                <c:pt idx="185">
                  <c:v>43286</c:v>
                </c:pt>
                <c:pt idx="186">
                  <c:v>43287</c:v>
                </c:pt>
                <c:pt idx="187">
                  <c:v>43288</c:v>
                </c:pt>
                <c:pt idx="188">
                  <c:v>43289</c:v>
                </c:pt>
                <c:pt idx="189">
                  <c:v>43290</c:v>
                </c:pt>
                <c:pt idx="190">
                  <c:v>43291</c:v>
                </c:pt>
                <c:pt idx="191">
                  <c:v>43292</c:v>
                </c:pt>
                <c:pt idx="192">
                  <c:v>43293</c:v>
                </c:pt>
                <c:pt idx="193">
                  <c:v>43294</c:v>
                </c:pt>
                <c:pt idx="194">
                  <c:v>43295</c:v>
                </c:pt>
                <c:pt idx="195">
                  <c:v>43296</c:v>
                </c:pt>
                <c:pt idx="196">
                  <c:v>43297</c:v>
                </c:pt>
                <c:pt idx="197">
                  <c:v>43298</c:v>
                </c:pt>
                <c:pt idx="198">
                  <c:v>43299</c:v>
                </c:pt>
                <c:pt idx="199">
                  <c:v>43300</c:v>
                </c:pt>
                <c:pt idx="200">
                  <c:v>43301</c:v>
                </c:pt>
                <c:pt idx="201">
                  <c:v>43302</c:v>
                </c:pt>
                <c:pt idx="202">
                  <c:v>43303</c:v>
                </c:pt>
                <c:pt idx="203">
                  <c:v>43304</c:v>
                </c:pt>
                <c:pt idx="204">
                  <c:v>43305</c:v>
                </c:pt>
                <c:pt idx="205">
                  <c:v>43306</c:v>
                </c:pt>
                <c:pt idx="206">
                  <c:v>43307</c:v>
                </c:pt>
                <c:pt idx="207">
                  <c:v>43308</c:v>
                </c:pt>
                <c:pt idx="208">
                  <c:v>43309</c:v>
                </c:pt>
                <c:pt idx="209">
                  <c:v>43310</c:v>
                </c:pt>
                <c:pt idx="210">
                  <c:v>43311</c:v>
                </c:pt>
                <c:pt idx="211">
                  <c:v>43312</c:v>
                </c:pt>
                <c:pt idx="212">
                  <c:v>43313</c:v>
                </c:pt>
                <c:pt idx="213">
                  <c:v>43314</c:v>
                </c:pt>
                <c:pt idx="214">
                  <c:v>43315</c:v>
                </c:pt>
                <c:pt idx="215">
                  <c:v>43316</c:v>
                </c:pt>
                <c:pt idx="216">
                  <c:v>43317</c:v>
                </c:pt>
                <c:pt idx="217">
                  <c:v>43318</c:v>
                </c:pt>
                <c:pt idx="218">
                  <c:v>43319</c:v>
                </c:pt>
                <c:pt idx="219">
                  <c:v>43320</c:v>
                </c:pt>
                <c:pt idx="220">
                  <c:v>43321</c:v>
                </c:pt>
                <c:pt idx="221">
                  <c:v>43322</c:v>
                </c:pt>
                <c:pt idx="222">
                  <c:v>43323</c:v>
                </c:pt>
                <c:pt idx="223">
                  <c:v>43324</c:v>
                </c:pt>
                <c:pt idx="224">
                  <c:v>43325</c:v>
                </c:pt>
                <c:pt idx="225">
                  <c:v>43326</c:v>
                </c:pt>
                <c:pt idx="226">
                  <c:v>43327</c:v>
                </c:pt>
                <c:pt idx="227">
                  <c:v>43328</c:v>
                </c:pt>
                <c:pt idx="228">
                  <c:v>43329</c:v>
                </c:pt>
                <c:pt idx="229">
                  <c:v>43330</c:v>
                </c:pt>
                <c:pt idx="230">
                  <c:v>43331</c:v>
                </c:pt>
                <c:pt idx="231">
                  <c:v>43332</c:v>
                </c:pt>
                <c:pt idx="232">
                  <c:v>43333</c:v>
                </c:pt>
                <c:pt idx="233">
                  <c:v>43334</c:v>
                </c:pt>
                <c:pt idx="234">
                  <c:v>43335</c:v>
                </c:pt>
                <c:pt idx="235">
                  <c:v>43336</c:v>
                </c:pt>
                <c:pt idx="236">
                  <c:v>43337</c:v>
                </c:pt>
                <c:pt idx="237">
                  <c:v>43338</c:v>
                </c:pt>
                <c:pt idx="238">
                  <c:v>43339</c:v>
                </c:pt>
                <c:pt idx="239">
                  <c:v>43340</c:v>
                </c:pt>
                <c:pt idx="240">
                  <c:v>43341</c:v>
                </c:pt>
                <c:pt idx="241">
                  <c:v>43342</c:v>
                </c:pt>
                <c:pt idx="242">
                  <c:v>43343</c:v>
                </c:pt>
                <c:pt idx="243">
                  <c:v>43344</c:v>
                </c:pt>
                <c:pt idx="244">
                  <c:v>43345</c:v>
                </c:pt>
                <c:pt idx="245">
                  <c:v>43346</c:v>
                </c:pt>
                <c:pt idx="246">
                  <c:v>43347</c:v>
                </c:pt>
                <c:pt idx="247">
                  <c:v>43348</c:v>
                </c:pt>
                <c:pt idx="248">
                  <c:v>43349</c:v>
                </c:pt>
                <c:pt idx="249">
                  <c:v>43350</c:v>
                </c:pt>
                <c:pt idx="250">
                  <c:v>43351</c:v>
                </c:pt>
                <c:pt idx="251">
                  <c:v>43352</c:v>
                </c:pt>
                <c:pt idx="252">
                  <c:v>43353</c:v>
                </c:pt>
                <c:pt idx="253">
                  <c:v>43354</c:v>
                </c:pt>
                <c:pt idx="254">
                  <c:v>43355</c:v>
                </c:pt>
                <c:pt idx="255">
                  <c:v>43356</c:v>
                </c:pt>
                <c:pt idx="256">
                  <c:v>43357</c:v>
                </c:pt>
                <c:pt idx="257">
                  <c:v>43358</c:v>
                </c:pt>
                <c:pt idx="258">
                  <c:v>43359</c:v>
                </c:pt>
                <c:pt idx="259">
                  <c:v>43360</c:v>
                </c:pt>
                <c:pt idx="260">
                  <c:v>43361</c:v>
                </c:pt>
                <c:pt idx="261">
                  <c:v>43362</c:v>
                </c:pt>
                <c:pt idx="262">
                  <c:v>43363</c:v>
                </c:pt>
                <c:pt idx="263">
                  <c:v>43364</c:v>
                </c:pt>
                <c:pt idx="264">
                  <c:v>43365</c:v>
                </c:pt>
                <c:pt idx="265">
                  <c:v>43366</c:v>
                </c:pt>
                <c:pt idx="266">
                  <c:v>43367</c:v>
                </c:pt>
                <c:pt idx="267">
                  <c:v>43368</c:v>
                </c:pt>
                <c:pt idx="268">
                  <c:v>43369</c:v>
                </c:pt>
                <c:pt idx="269">
                  <c:v>43370</c:v>
                </c:pt>
                <c:pt idx="270">
                  <c:v>43371</c:v>
                </c:pt>
                <c:pt idx="271">
                  <c:v>43372</c:v>
                </c:pt>
                <c:pt idx="272">
                  <c:v>43373</c:v>
                </c:pt>
                <c:pt idx="273">
                  <c:v>43374</c:v>
                </c:pt>
                <c:pt idx="274">
                  <c:v>43375</c:v>
                </c:pt>
                <c:pt idx="275">
                  <c:v>43376</c:v>
                </c:pt>
                <c:pt idx="276">
                  <c:v>43377</c:v>
                </c:pt>
                <c:pt idx="277">
                  <c:v>43378</c:v>
                </c:pt>
                <c:pt idx="278">
                  <c:v>43379</c:v>
                </c:pt>
                <c:pt idx="279">
                  <c:v>43380</c:v>
                </c:pt>
                <c:pt idx="280">
                  <c:v>43381</c:v>
                </c:pt>
                <c:pt idx="281">
                  <c:v>43382</c:v>
                </c:pt>
                <c:pt idx="282">
                  <c:v>43383</c:v>
                </c:pt>
                <c:pt idx="283">
                  <c:v>43384</c:v>
                </c:pt>
                <c:pt idx="284">
                  <c:v>43385</c:v>
                </c:pt>
                <c:pt idx="285">
                  <c:v>43386</c:v>
                </c:pt>
                <c:pt idx="286">
                  <c:v>43387</c:v>
                </c:pt>
                <c:pt idx="287">
                  <c:v>43388</c:v>
                </c:pt>
                <c:pt idx="288">
                  <c:v>43389</c:v>
                </c:pt>
                <c:pt idx="289">
                  <c:v>43390</c:v>
                </c:pt>
                <c:pt idx="290">
                  <c:v>43391</c:v>
                </c:pt>
                <c:pt idx="291">
                  <c:v>43392</c:v>
                </c:pt>
                <c:pt idx="292">
                  <c:v>43393</c:v>
                </c:pt>
                <c:pt idx="293">
                  <c:v>43394</c:v>
                </c:pt>
                <c:pt idx="294">
                  <c:v>43395</c:v>
                </c:pt>
                <c:pt idx="295">
                  <c:v>43396</c:v>
                </c:pt>
                <c:pt idx="296">
                  <c:v>43397</c:v>
                </c:pt>
                <c:pt idx="297">
                  <c:v>43398</c:v>
                </c:pt>
                <c:pt idx="298">
                  <c:v>43399</c:v>
                </c:pt>
                <c:pt idx="299">
                  <c:v>43400</c:v>
                </c:pt>
                <c:pt idx="300">
                  <c:v>43401</c:v>
                </c:pt>
                <c:pt idx="301">
                  <c:v>43402</c:v>
                </c:pt>
                <c:pt idx="302">
                  <c:v>43403</c:v>
                </c:pt>
                <c:pt idx="303">
                  <c:v>43404</c:v>
                </c:pt>
                <c:pt idx="304">
                  <c:v>43405</c:v>
                </c:pt>
                <c:pt idx="305">
                  <c:v>43406</c:v>
                </c:pt>
                <c:pt idx="306">
                  <c:v>43407</c:v>
                </c:pt>
                <c:pt idx="307">
                  <c:v>43408</c:v>
                </c:pt>
                <c:pt idx="308">
                  <c:v>43409</c:v>
                </c:pt>
                <c:pt idx="309">
                  <c:v>43410</c:v>
                </c:pt>
                <c:pt idx="310">
                  <c:v>43411</c:v>
                </c:pt>
                <c:pt idx="311">
                  <c:v>43412</c:v>
                </c:pt>
                <c:pt idx="312">
                  <c:v>43413</c:v>
                </c:pt>
                <c:pt idx="313">
                  <c:v>43414</c:v>
                </c:pt>
                <c:pt idx="314">
                  <c:v>43415</c:v>
                </c:pt>
                <c:pt idx="315">
                  <c:v>43416</c:v>
                </c:pt>
                <c:pt idx="316">
                  <c:v>43417</c:v>
                </c:pt>
                <c:pt idx="317">
                  <c:v>43418</c:v>
                </c:pt>
                <c:pt idx="318">
                  <c:v>43419</c:v>
                </c:pt>
                <c:pt idx="319">
                  <c:v>43420</c:v>
                </c:pt>
                <c:pt idx="320">
                  <c:v>43421</c:v>
                </c:pt>
                <c:pt idx="321">
                  <c:v>43422</c:v>
                </c:pt>
                <c:pt idx="322">
                  <c:v>43423</c:v>
                </c:pt>
                <c:pt idx="323">
                  <c:v>43424</c:v>
                </c:pt>
                <c:pt idx="324">
                  <c:v>43425</c:v>
                </c:pt>
                <c:pt idx="325">
                  <c:v>43426</c:v>
                </c:pt>
                <c:pt idx="326">
                  <c:v>43427</c:v>
                </c:pt>
                <c:pt idx="327">
                  <c:v>43428</c:v>
                </c:pt>
                <c:pt idx="328">
                  <c:v>43429</c:v>
                </c:pt>
                <c:pt idx="329">
                  <c:v>43430</c:v>
                </c:pt>
                <c:pt idx="330">
                  <c:v>43431</c:v>
                </c:pt>
                <c:pt idx="331">
                  <c:v>43432</c:v>
                </c:pt>
                <c:pt idx="332">
                  <c:v>43433</c:v>
                </c:pt>
                <c:pt idx="333">
                  <c:v>43434</c:v>
                </c:pt>
                <c:pt idx="334">
                  <c:v>43435</c:v>
                </c:pt>
                <c:pt idx="335">
                  <c:v>43436</c:v>
                </c:pt>
                <c:pt idx="336">
                  <c:v>43437</c:v>
                </c:pt>
                <c:pt idx="337">
                  <c:v>43438</c:v>
                </c:pt>
                <c:pt idx="338">
                  <c:v>43439</c:v>
                </c:pt>
                <c:pt idx="339">
                  <c:v>43440</c:v>
                </c:pt>
                <c:pt idx="340">
                  <c:v>43441</c:v>
                </c:pt>
                <c:pt idx="341">
                  <c:v>43442</c:v>
                </c:pt>
                <c:pt idx="342">
                  <c:v>43443</c:v>
                </c:pt>
                <c:pt idx="343">
                  <c:v>43444</c:v>
                </c:pt>
                <c:pt idx="344">
                  <c:v>43445</c:v>
                </c:pt>
                <c:pt idx="345">
                  <c:v>43446</c:v>
                </c:pt>
                <c:pt idx="346">
                  <c:v>43447</c:v>
                </c:pt>
                <c:pt idx="347">
                  <c:v>43448</c:v>
                </c:pt>
                <c:pt idx="348">
                  <c:v>43449</c:v>
                </c:pt>
                <c:pt idx="349">
                  <c:v>43450</c:v>
                </c:pt>
                <c:pt idx="350">
                  <c:v>43451</c:v>
                </c:pt>
                <c:pt idx="351">
                  <c:v>43452</c:v>
                </c:pt>
                <c:pt idx="352">
                  <c:v>43453</c:v>
                </c:pt>
                <c:pt idx="353">
                  <c:v>43454</c:v>
                </c:pt>
                <c:pt idx="354">
                  <c:v>43455</c:v>
                </c:pt>
                <c:pt idx="355">
                  <c:v>43456</c:v>
                </c:pt>
                <c:pt idx="356">
                  <c:v>43457</c:v>
                </c:pt>
                <c:pt idx="357">
                  <c:v>43458</c:v>
                </c:pt>
                <c:pt idx="358">
                  <c:v>43459</c:v>
                </c:pt>
                <c:pt idx="359">
                  <c:v>43460</c:v>
                </c:pt>
                <c:pt idx="360">
                  <c:v>43461</c:v>
                </c:pt>
                <c:pt idx="361">
                  <c:v>43462</c:v>
                </c:pt>
                <c:pt idx="362">
                  <c:v>43463</c:v>
                </c:pt>
                <c:pt idx="363">
                  <c:v>43464</c:v>
                </c:pt>
              </c:numCache>
            </c:numRef>
          </c:cat>
          <c:val>
            <c:numRef>
              <c:f>'Futures Price Analysis'!$AN$3:$AN$366</c:f>
              <c:numCache>
                <c:formatCode>General</c:formatCode>
                <c:ptCount val="364"/>
                <c:pt idx="0">
                  <c:v>5.4130000000000011</c:v>
                </c:pt>
                <c:pt idx="1">
                  <c:v>5.4130000000000011</c:v>
                </c:pt>
                <c:pt idx="2">
                  <c:v>4.8359999999999994</c:v>
                </c:pt>
                <c:pt idx="3">
                  <c:v>4.3169999999999993</c:v>
                </c:pt>
                <c:pt idx="4">
                  <c:v>3.8590000000000009</c:v>
                </c:pt>
                <c:pt idx="5">
                  <c:v>3.6519999999999992</c:v>
                </c:pt>
                <c:pt idx="6">
                  <c:v>3.8220000000000001</c:v>
                </c:pt>
                <c:pt idx="7">
                  <c:v>4.0519999999999996</c:v>
                </c:pt>
                <c:pt idx="8">
                  <c:v>3.84</c:v>
                </c:pt>
                <c:pt idx="9">
                  <c:v>3.8160000000000007</c:v>
                </c:pt>
                <c:pt idx="10">
                  <c:v>3.79</c:v>
                </c:pt>
                <c:pt idx="11">
                  <c:v>3.4029999999999996</c:v>
                </c:pt>
                <c:pt idx="12">
                  <c:v>3.6110000000000007</c:v>
                </c:pt>
                <c:pt idx="13">
                  <c:v>3.8210000000000006</c:v>
                </c:pt>
                <c:pt idx="14">
                  <c:v>3.9510000000000005</c:v>
                </c:pt>
                <c:pt idx="15">
                  <c:v>3.9910000000000005</c:v>
                </c:pt>
                <c:pt idx="16">
                  <c:v>4.3679999999999994</c:v>
                </c:pt>
                <c:pt idx="17">
                  <c:v>3.894000000000001</c:v>
                </c:pt>
                <c:pt idx="18">
                  <c:v>4.1049999999999995</c:v>
                </c:pt>
                <c:pt idx="19">
                  <c:v>4.6399999999999997</c:v>
                </c:pt>
                <c:pt idx="20">
                  <c:v>4.4999999999999991</c:v>
                </c:pt>
                <c:pt idx="21">
                  <c:v>4.5999999999999996</c:v>
                </c:pt>
                <c:pt idx="22">
                  <c:v>4.0540000000000003</c:v>
                </c:pt>
                <c:pt idx="23">
                  <c:v>4.1620000000000008</c:v>
                </c:pt>
                <c:pt idx="24">
                  <c:v>3.9400000000000013</c:v>
                </c:pt>
                <c:pt idx="25">
                  <c:v>3.738999999999999</c:v>
                </c:pt>
                <c:pt idx="26">
                  <c:v>3.9000000000000004</c:v>
                </c:pt>
                <c:pt idx="27">
                  <c:v>3.92</c:v>
                </c:pt>
                <c:pt idx="28">
                  <c:v>3.8200000000000003</c:v>
                </c:pt>
                <c:pt idx="29">
                  <c:v>4.9689999999999994</c:v>
                </c:pt>
                <c:pt idx="30">
                  <c:v>4.8960000000000008</c:v>
                </c:pt>
                <c:pt idx="31">
                  <c:v>4.3030000000000008</c:v>
                </c:pt>
                <c:pt idx="32">
                  <c:v>3.7869999999999999</c:v>
                </c:pt>
                <c:pt idx="33">
                  <c:v>4.1029999999999998</c:v>
                </c:pt>
                <c:pt idx="34">
                  <c:v>4.0129999999999999</c:v>
                </c:pt>
                <c:pt idx="35">
                  <c:v>3.9729999999999999</c:v>
                </c:pt>
                <c:pt idx="36">
                  <c:v>3.2250000000000005</c:v>
                </c:pt>
                <c:pt idx="37">
                  <c:v>3.3320000000000007</c:v>
                </c:pt>
                <c:pt idx="38">
                  <c:v>3.5310000000000006</c:v>
                </c:pt>
                <c:pt idx="39">
                  <c:v>3.4910000000000005</c:v>
                </c:pt>
                <c:pt idx="40">
                  <c:v>3.7610000000000001</c:v>
                </c:pt>
                <c:pt idx="41">
                  <c:v>4.0010000000000003</c:v>
                </c:pt>
                <c:pt idx="42">
                  <c:v>3.9459999999999997</c:v>
                </c:pt>
                <c:pt idx="43">
                  <c:v>3.9379999999999997</c:v>
                </c:pt>
                <c:pt idx="44">
                  <c:v>4.3220000000000001</c:v>
                </c:pt>
                <c:pt idx="45">
                  <c:v>4.21</c:v>
                </c:pt>
                <c:pt idx="46">
                  <c:v>4.21</c:v>
                </c:pt>
                <c:pt idx="47">
                  <c:v>4.46</c:v>
                </c:pt>
                <c:pt idx="48">
                  <c:v>4.45</c:v>
                </c:pt>
                <c:pt idx="49">
                  <c:v>4.8970000000000002</c:v>
                </c:pt>
                <c:pt idx="50">
                  <c:v>4.9550000000000001</c:v>
                </c:pt>
                <c:pt idx="51">
                  <c:v>4.8810000000000002</c:v>
                </c:pt>
                <c:pt idx="52">
                  <c:v>5.136000000000001</c:v>
                </c:pt>
                <c:pt idx="53">
                  <c:v>5.0460000000000012</c:v>
                </c:pt>
                <c:pt idx="54">
                  <c:v>4.9060000000000006</c:v>
                </c:pt>
                <c:pt idx="55">
                  <c:v>5.1260000000000003</c:v>
                </c:pt>
                <c:pt idx="56">
                  <c:v>5.1259999999999994</c:v>
                </c:pt>
                <c:pt idx="57">
                  <c:v>4.7319999999999993</c:v>
                </c:pt>
                <c:pt idx="58">
                  <c:v>5.2449999999999992</c:v>
                </c:pt>
                <c:pt idx="59">
                  <c:v>5.1679999999999993</c:v>
                </c:pt>
                <c:pt idx="60">
                  <c:v>5.1679999999999993</c:v>
                </c:pt>
                <c:pt idx="61">
                  <c:v>5.2159999999999993</c:v>
                </c:pt>
                <c:pt idx="62">
                  <c:v>5.0659999999999998</c:v>
                </c:pt>
                <c:pt idx="63">
                  <c:v>5.0129999999999999</c:v>
                </c:pt>
                <c:pt idx="64">
                  <c:v>5.6509999999999998</c:v>
                </c:pt>
                <c:pt idx="65">
                  <c:v>5.7920000000000007</c:v>
                </c:pt>
                <c:pt idx="66">
                  <c:v>5.819</c:v>
                </c:pt>
                <c:pt idx="67">
                  <c:v>5.819</c:v>
                </c:pt>
                <c:pt idx="68">
                  <c:v>5.899</c:v>
                </c:pt>
                <c:pt idx="69">
                  <c:v>6.1839999999999993</c:v>
                </c:pt>
                <c:pt idx="70">
                  <c:v>6.2</c:v>
                </c:pt>
                <c:pt idx="71">
                  <c:v>6.0109999999999992</c:v>
                </c:pt>
                <c:pt idx="72">
                  <c:v>6.3000000000000007</c:v>
                </c:pt>
                <c:pt idx="73">
                  <c:v>5.9380000000000006</c:v>
                </c:pt>
                <c:pt idx="74">
                  <c:v>5.9380000000000006</c:v>
                </c:pt>
                <c:pt idx="75">
                  <c:v>6.0180000000000007</c:v>
                </c:pt>
                <c:pt idx="76">
                  <c:v>5.2899999999999991</c:v>
                </c:pt>
                <c:pt idx="77">
                  <c:v>5.734</c:v>
                </c:pt>
                <c:pt idx="78">
                  <c:v>4.8539999999999992</c:v>
                </c:pt>
                <c:pt idx="79">
                  <c:v>4.8949999999999996</c:v>
                </c:pt>
                <c:pt idx="80">
                  <c:v>4.8949999999999996</c:v>
                </c:pt>
                <c:pt idx="81">
                  <c:v>4.9849999999999994</c:v>
                </c:pt>
                <c:pt idx="82">
                  <c:v>4.9349999999999996</c:v>
                </c:pt>
                <c:pt idx="83">
                  <c:v>5.2190000000000003</c:v>
                </c:pt>
                <c:pt idx="84">
                  <c:v>5.4390000000000001</c:v>
                </c:pt>
                <c:pt idx="85">
                  <c:v>5.7019999999999991</c:v>
                </c:pt>
                <c:pt idx="86">
                  <c:v>5.9479999999999995</c:v>
                </c:pt>
                <c:pt idx="87">
                  <c:v>6.1700000000000008</c:v>
                </c:pt>
                <c:pt idx="88">
                  <c:v>6.1700000000000008</c:v>
                </c:pt>
                <c:pt idx="89">
                  <c:v>6.0600000000000005</c:v>
                </c:pt>
                <c:pt idx="90">
                  <c:v>6.3210000000000015</c:v>
                </c:pt>
                <c:pt idx="91">
                  <c:v>6.024</c:v>
                </c:pt>
                <c:pt idx="92">
                  <c:v>6.0520000000000014</c:v>
                </c:pt>
                <c:pt idx="93">
                  <c:v>5.617</c:v>
                </c:pt>
                <c:pt idx="94">
                  <c:v>5.5219999999999994</c:v>
                </c:pt>
                <c:pt idx="95">
                  <c:v>5.5219999999999994</c:v>
                </c:pt>
                <c:pt idx="96">
                  <c:v>5.5919999999999987</c:v>
                </c:pt>
                <c:pt idx="97">
                  <c:v>6.2309999999999999</c:v>
                </c:pt>
                <c:pt idx="98">
                  <c:v>6.0669999999999993</c:v>
                </c:pt>
                <c:pt idx="99">
                  <c:v>6.4459999999999997</c:v>
                </c:pt>
                <c:pt idx="100">
                  <c:v>6.4880000000000013</c:v>
                </c:pt>
                <c:pt idx="101">
                  <c:v>6.2910000000000004</c:v>
                </c:pt>
                <c:pt idx="102">
                  <c:v>6.2910000000000004</c:v>
                </c:pt>
                <c:pt idx="103">
                  <c:v>6.2709999999999999</c:v>
                </c:pt>
                <c:pt idx="104">
                  <c:v>6.3630000000000013</c:v>
                </c:pt>
                <c:pt idx="105">
                  <c:v>6.5150000000000006</c:v>
                </c:pt>
                <c:pt idx="106">
                  <c:v>6.8330000000000002</c:v>
                </c:pt>
                <c:pt idx="107">
                  <c:v>6.6529999999999987</c:v>
                </c:pt>
                <c:pt idx="108">
                  <c:v>6.8569999999999993</c:v>
                </c:pt>
                <c:pt idx="109">
                  <c:v>6.8569999999999993</c:v>
                </c:pt>
                <c:pt idx="110">
                  <c:v>7.0469999999999997</c:v>
                </c:pt>
                <c:pt idx="111">
                  <c:v>7.2230000000000008</c:v>
                </c:pt>
                <c:pt idx="112">
                  <c:v>7.077</c:v>
                </c:pt>
                <c:pt idx="113">
                  <c:v>7.3710000000000004</c:v>
                </c:pt>
                <c:pt idx="114">
                  <c:v>7.4899999999999993</c:v>
                </c:pt>
                <c:pt idx="115">
                  <c:v>7.6629999999999994</c:v>
                </c:pt>
                <c:pt idx="116">
                  <c:v>7.6629999999999994</c:v>
                </c:pt>
                <c:pt idx="117">
                  <c:v>7.7129999999999992</c:v>
                </c:pt>
                <c:pt idx="118">
                  <c:v>7.9599999999999991</c:v>
                </c:pt>
                <c:pt idx="119">
                  <c:v>7.4420000000000002</c:v>
                </c:pt>
                <c:pt idx="120">
                  <c:v>7.4729999999999999</c:v>
                </c:pt>
                <c:pt idx="121">
                  <c:v>7.0110000000000001</c:v>
                </c:pt>
                <c:pt idx="122">
                  <c:v>7.2269999999999994</c:v>
                </c:pt>
                <c:pt idx="123">
                  <c:v>7.2269999999999994</c:v>
                </c:pt>
                <c:pt idx="124">
                  <c:v>7.0469999999999988</c:v>
                </c:pt>
                <c:pt idx="125">
                  <c:v>7.5580000000000007</c:v>
                </c:pt>
                <c:pt idx="126">
                  <c:v>7.26</c:v>
                </c:pt>
                <c:pt idx="127">
                  <c:v>7.3070000000000004</c:v>
                </c:pt>
                <c:pt idx="128">
                  <c:v>7.2430000000000003</c:v>
                </c:pt>
                <c:pt idx="129">
                  <c:v>7.5170000000000012</c:v>
                </c:pt>
                <c:pt idx="130">
                  <c:v>7.3670000000000009</c:v>
                </c:pt>
                <c:pt idx="131">
                  <c:v>7.4070000000000009</c:v>
                </c:pt>
                <c:pt idx="132">
                  <c:v>7.0209999999999999</c:v>
                </c:pt>
                <c:pt idx="133">
                  <c:v>7.0920000000000005</c:v>
                </c:pt>
                <c:pt idx="134">
                  <c:v>7.3080000000000007</c:v>
                </c:pt>
                <c:pt idx="135">
                  <c:v>7.2989999999999995</c:v>
                </c:pt>
                <c:pt idx="136">
                  <c:v>6.9939999999999998</c:v>
                </c:pt>
                <c:pt idx="137">
                  <c:v>6.9939999999999998</c:v>
                </c:pt>
                <c:pt idx="138">
                  <c:v>6.9539999999999997</c:v>
                </c:pt>
                <c:pt idx="139">
                  <c:v>7.0440000000000005</c:v>
                </c:pt>
                <c:pt idx="140">
                  <c:v>7.3949999999999996</c:v>
                </c:pt>
                <c:pt idx="141">
                  <c:v>8.0400000000000009</c:v>
                </c:pt>
                <c:pt idx="142">
                  <c:v>8.1769999999999996</c:v>
                </c:pt>
                <c:pt idx="143">
                  <c:v>8.3369999999999997</c:v>
                </c:pt>
                <c:pt idx="144">
                  <c:v>8.3369999999999997</c:v>
                </c:pt>
                <c:pt idx="145">
                  <c:v>8.3369999999999997</c:v>
                </c:pt>
                <c:pt idx="146">
                  <c:v>8.3170000000000002</c:v>
                </c:pt>
                <c:pt idx="147">
                  <c:v>8.2609999999999992</c:v>
                </c:pt>
                <c:pt idx="148">
                  <c:v>7.9560000000000004</c:v>
                </c:pt>
                <c:pt idx="149">
                  <c:v>7.6340000000000003</c:v>
                </c:pt>
                <c:pt idx="150">
                  <c:v>7.8629999999999995</c:v>
                </c:pt>
                <c:pt idx="151">
                  <c:v>7.8629999999999995</c:v>
                </c:pt>
                <c:pt idx="152">
                  <c:v>7.4529999999999994</c:v>
                </c:pt>
                <c:pt idx="153">
                  <c:v>7.8489999999999993</c:v>
                </c:pt>
                <c:pt idx="154">
                  <c:v>8.4510000000000005</c:v>
                </c:pt>
                <c:pt idx="155">
                  <c:v>8.5689999999999991</c:v>
                </c:pt>
                <c:pt idx="156">
                  <c:v>8.6490000000000009</c:v>
                </c:pt>
                <c:pt idx="157">
                  <c:v>8.8230000000000004</c:v>
                </c:pt>
                <c:pt idx="158">
                  <c:v>8.8230000000000004</c:v>
                </c:pt>
                <c:pt idx="159">
                  <c:v>8.9629999999999992</c:v>
                </c:pt>
                <c:pt idx="160">
                  <c:v>8.8739999999999988</c:v>
                </c:pt>
                <c:pt idx="161">
                  <c:v>8.7250000000000014</c:v>
                </c:pt>
                <c:pt idx="162">
                  <c:v>8.73</c:v>
                </c:pt>
                <c:pt idx="163">
                  <c:v>8.9380000000000006</c:v>
                </c:pt>
                <c:pt idx="164">
                  <c:v>8.7650000000000006</c:v>
                </c:pt>
                <c:pt idx="165">
                  <c:v>8.7650000000000006</c:v>
                </c:pt>
                <c:pt idx="166">
                  <c:v>8.4450000000000003</c:v>
                </c:pt>
                <c:pt idx="167">
                  <c:v>8.843</c:v>
                </c:pt>
                <c:pt idx="168">
                  <c:v>8.702</c:v>
                </c:pt>
                <c:pt idx="169">
                  <c:v>9.120000000000001</c:v>
                </c:pt>
                <c:pt idx="170">
                  <c:v>8.8309999999999995</c:v>
                </c:pt>
                <c:pt idx="171">
                  <c:v>8.9639999999999986</c:v>
                </c:pt>
                <c:pt idx="172">
                  <c:v>8.9639999999999986</c:v>
                </c:pt>
                <c:pt idx="173">
                  <c:v>9.0640000000000001</c:v>
                </c:pt>
                <c:pt idx="174">
                  <c:v>9.3230000000000004</c:v>
                </c:pt>
                <c:pt idx="175">
                  <c:v>9.2509999999999994</c:v>
                </c:pt>
                <c:pt idx="176">
                  <c:v>8.9130000000000003</c:v>
                </c:pt>
                <c:pt idx="177">
                  <c:v>9.1550000000000011</c:v>
                </c:pt>
                <c:pt idx="178">
                  <c:v>9.2480000000000011</c:v>
                </c:pt>
                <c:pt idx="179">
                  <c:v>9.2480000000000011</c:v>
                </c:pt>
                <c:pt idx="180">
                  <c:v>9.2580000000000009</c:v>
                </c:pt>
                <c:pt idx="181">
                  <c:v>9.5129999999999999</c:v>
                </c:pt>
                <c:pt idx="182">
                  <c:v>9.7050000000000018</c:v>
                </c:pt>
                <c:pt idx="183">
                  <c:v>9.7689999999999984</c:v>
                </c:pt>
                <c:pt idx="184">
                  <c:v>9.9570000000000007</c:v>
                </c:pt>
                <c:pt idx="185">
                  <c:v>9.9570000000000007</c:v>
                </c:pt>
                <c:pt idx="186">
                  <c:v>9.9570000000000007</c:v>
                </c:pt>
                <c:pt idx="187">
                  <c:v>10.087</c:v>
                </c:pt>
                <c:pt idx="188">
                  <c:v>9.5470000000000006</c:v>
                </c:pt>
                <c:pt idx="189">
                  <c:v>9.0180000000000007</c:v>
                </c:pt>
                <c:pt idx="190">
                  <c:v>8.5960000000000001</c:v>
                </c:pt>
                <c:pt idx="191">
                  <c:v>8.93</c:v>
                </c:pt>
                <c:pt idx="192">
                  <c:v>8.5339999999999989</c:v>
                </c:pt>
                <c:pt idx="193">
                  <c:v>8.5339999999999989</c:v>
                </c:pt>
                <c:pt idx="194">
                  <c:v>8.6440000000000001</c:v>
                </c:pt>
                <c:pt idx="195">
                  <c:v>8.5289999999999999</c:v>
                </c:pt>
                <c:pt idx="196">
                  <c:v>8.197000000000001</c:v>
                </c:pt>
                <c:pt idx="197">
                  <c:v>7.7279999999999998</c:v>
                </c:pt>
                <c:pt idx="198">
                  <c:v>6.8670000000000009</c:v>
                </c:pt>
                <c:pt idx="199">
                  <c:v>6.9</c:v>
                </c:pt>
                <c:pt idx="200">
                  <c:v>6.9</c:v>
                </c:pt>
                <c:pt idx="201">
                  <c:v>6.8800000000000008</c:v>
                </c:pt>
                <c:pt idx="202">
                  <c:v>6.8</c:v>
                </c:pt>
                <c:pt idx="203">
                  <c:v>6.28</c:v>
                </c:pt>
                <c:pt idx="204">
                  <c:v>6.2399999999999993</c:v>
                </c:pt>
                <c:pt idx="205">
                  <c:v>5.62</c:v>
                </c:pt>
                <c:pt idx="206">
                  <c:v>5.38</c:v>
                </c:pt>
                <c:pt idx="207">
                  <c:v>5.38</c:v>
                </c:pt>
                <c:pt idx="208">
                  <c:v>5.48</c:v>
                </c:pt>
                <c:pt idx="209">
                  <c:v>5.62</c:v>
                </c:pt>
                <c:pt idx="210">
                  <c:v>5.8400000000000007</c:v>
                </c:pt>
                <c:pt idx="211">
                  <c:v>5.51</c:v>
                </c:pt>
                <c:pt idx="212">
                  <c:v>5.4699999999999989</c:v>
                </c:pt>
                <c:pt idx="213">
                  <c:v>5.74</c:v>
                </c:pt>
                <c:pt idx="214">
                  <c:v>5.74</c:v>
                </c:pt>
                <c:pt idx="215">
                  <c:v>5.36</c:v>
                </c:pt>
                <c:pt idx="216">
                  <c:v>4.7300000000000004</c:v>
                </c:pt>
                <c:pt idx="217">
                  <c:v>4.6900000000000004</c:v>
                </c:pt>
                <c:pt idx="218">
                  <c:v>5.0299999999999994</c:v>
                </c:pt>
                <c:pt idx="219">
                  <c:v>5.0299999999999994</c:v>
                </c:pt>
                <c:pt idx="220">
                  <c:v>5.0139999999999993</c:v>
                </c:pt>
                <c:pt idx="221">
                  <c:v>4.9789999999999992</c:v>
                </c:pt>
                <c:pt idx="222">
                  <c:v>5.4309999999999992</c:v>
                </c:pt>
                <c:pt idx="223">
                  <c:v>5.7610000000000001</c:v>
                </c:pt>
                <c:pt idx="224">
                  <c:v>6.1079999999999988</c:v>
                </c:pt>
                <c:pt idx="225">
                  <c:v>6.2479999999999993</c:v>
                </c:pt>
                <c:pt idx="226">
                  <c:v>6.347999999999999</c:v>
                </c:pt>
                <c:pt idx="227">
                  <c:v>6.2999999999999989</c:v>
                </c:pt>
                <c:pt idx="228">
                  <c:v>6.5120000000000005</c:v>
                </c:pt>
                <c:pt idx="229">
                  <c:v>6.2309999999999999</c:v>
                </c:pt>
                <c:pt idx="230">
                  <c:v>5.8280000000000012</c:v>
                </c:pt>
                <c:pt idx="231">
                  <c:v>5.9910000000000005</c:v>
                </c:pt>
                <c:pt idx="232">
                  <c:v>6.1610000000000005</c:v>
                </c:pt>
                <c:pt idx="233">
                  <c:v>6.3110000000000008</c:v>
                </c:pt>
                <c:pt idx="234">
                  <c:v>6.7640000000000002</c:v>
                </c:pt>
                <c:pt idx="235">
                  <c:v>6.883</c:v>
                </c:pt>
                <c:pt idx="236">
                  <c:v>7.0640000000000001</c:v>
                </c:pt>
                <c:pt idx="237">
                  <c:v>6.89</c:v>
                </c:pt>
                <c:pt idx="238">
                  <c:v>6.8819999999999997</c:v>
                </c:pt>
                <c:pt idx="239">
                  <c:v>6.952</c:v>
                </c:pt>
                <c:pt idx="240">
                  <c:v>6.7620000000000005</c:v>
                </c:pt>
                <c:pt idx="241">
                  <c:v>7.8170000000000002</c:v>
                </c:pt>
                <c:pt idx="242">
                  <c:v>8.6290000000000013</c:v>
                </c:pt>
                <c:pt idx="243">
                  <c:v>8.4919999999999991</c:v>
                </c:pt>
                <c:pt idx="244">
                  <c:v>8.9369999999999994</c:v>
                </c:pt>
                <c:pt idx="245">
                  <c:v>8.9710000000000001</c:v>
                </c:pt>
                <c:pt idx="246">
                  <c:v>9.1810000000000009</c:v>
                </c:pt>
                <c:pt idx="247">
                  <c:v>8.9610000000000003</c:v>
                </c:pt>
                <c:pt idx="248">
                  <c:v>8.9610000000000003</c:v>
                </c:pt>
                <c:pt idx="249">
                  <c:v>8.9269999999999996</c:v>
                </c:pt>
                <c:pt idx="250">
                  <c:v>8.4710000000000001</c:v>
                </c:pt>
                <c:pt idx="251">
                  <c:v>8.536999999999999</c:v>
                </c:pt>
                <c:pt idx="252">
                  <c:v>8.4329999999999998</c:v>
                </c:pt>
                <c:pt idx="253">
                  <c:v>8.0030000000000001</c:v>
                </c:pt>
                <c:pt idx="254">
                  <c:v>8.3030000000000008</c:v>
                </c:pt>
                <c:pt idx="255">
                  <c:v>8.0710000000000015</c:v>
                </c:pt>
                <c:pt idx="256">
                  <c:v>7.8029999999999999</c:v>
                </c:pt>
                <c:pt idx="257">
                  <c:v>7.8660000000000005</c:v>
                </c:pt>
                <c:pt idx="258">
                  <c:v>8.016</c:v>
                </c:pt>
                <c:pt idx="259">
                  <c:v>7.3840000000000003</c:v>
                </c:pt>
                <c:pt idx="260">
                  <c:v>7.6840000000000002</c:v>
                </c:pt>
                <c:pt idx="261">
                  <c:v>7.3640000000000008</c:v>
                </c:pt>
                <c:pt idx="262">
                  <c:v>8.8830000000000009</c:v>
                </c:pt>
                <c:pt idx="263">
                  <c:v>8.7120000000000015</c:v>
                </c:pt>
                <c:pt idx="264">
                  <c:v>9.0139999999999993</c:v>
                </c:pt>
                <c:pt idx="265">
                  <c:v>9.18</c:v>
                </c:pt>
                <c:pt idx="266">
                  <c:v>8.4640000000000004</c:v>
                </c:pt>
                <c:pt idx="267">
                  <c:v>8.4439999999999991</c:v>
                </c:pt>
                <c:pt idx="268">
                  <c:v>8.4439999999999991</c:v>
                </c:pt>
                <c:pt idx="269">
                  <c:v>8.5599999999999987</c:v>
                </c:pt>
                <c:pt idx="270">
                  <c:v>8.8560000000000016</c:v>
                </c:pt>
                <c:pt idx="271">
                  <c:v>10.177</c:v>
                </c:pt>
                <c:pt idx="272">
                  <c:v>10.236000000000001</c:v>
                </c:pt>
                <c:pt idx="273">
                  <c:v>10.050999999999998</c:v>
                </c:pt>
                <c:pt idx="274">
                  <c:v>10.120999999999999</c:v>
                </c:pt>
                <c:pt idx="275">
                  <c:v>10.120999999999999</c:v>
                </c:pt>
                <c:pt idx="276">
                  <c:v>10.216999999999999</c:v>
                </c:pt>
                <c:pt idx="277">
                  <c:v>10.494</c:v>
                </c:pt>
                <c:pt idx="278">
                  <c:v>10.443</c:v>
                </c:pt>
                <c:pt idx="279">
                  <c:v>9.504999999999999</c:v>
                </c:pt>
                <c:pt idx="280">
                  <c:v>9.6060000000000016</c:v>
                </c:pt>
                <c:pt idx="281">
                  <c:v>9.5760000000000005</c:v>
                </c:pt>
                <c:pt idx="282">
                  <c:v>9.5760000000000005</c:v>
                </c:pt>
                <c:pt idx="283">
                  <c:v>9.3249999999999993</c:v>
                </c:pt>
                <c:pt idx="284">
                  <c:v>9.9190000000000005</c:v>
                </c:pt>
                <c:pt idx="285">
                  <c:v>9.8939999999999984</c:v>
                </c:pt>
                <c:pt idx="286">
                  <c:v>9.4029999999999987</c:v>
                </c:pt>
                <c:pt idx="287">
                  <c:v>9.5589999999999993</c:v>
                </c:pt>
                <c:pt idx="288">
                  <c:v>9.6789999999999985</c:v>
                </c:pt>
                <c:pt idx="289">
                  <c:v>9.6789999999999985</c:v>
                </c:pt>
                <c:pt idx="290">
                  <c:v>10.347000000000001</c:v>
                </c:pt>
                <c:pt idx="291">
                  <c:v>9.9909999999999997</c:v>
                </c:pt>
                <c:pt idx="292">
                  <c:v>10.039</c:v>
                </c:pt>
                <c:pt idx="293">
                  <c:v>9.4370000000000012</c:v>
                </c:pt>
                <c:pt idx="294">
                  <c:v>9.5019999999999989</c:v>
                </c:pt>
                <c:pt idx="295">
                  <c:v>9.5419999999999998</c:v>
                </c:pt>
                <c:pt idx="296">
                  <c:v>9.5419999999999998</c:v>
                </c:pt>
                <c:pt idx="297">
                  <c:v>9.6739999999999995</c:v>
                </c:pt>
                <c:pt idx="298">
                  <c:v>11.017999999999999</c:v>
                </c:pt>
                <c:pt idx="299">
                  <c:v>10.69</c:v>
                </c:pt>
                <c:pt idx="300">
                  <c:v>10.542000000000002</c:v>
                </c:pt>
                <c:pt idx="301">
                  <c:v>9.1649999999999991</c:v>
                </c:pt>
                <c:pt idx="302">
                  <c:v>9.0150000000000006</c:v>
                </c:pt>
                <c:pt idx="303">
                  <c:v>9.0150000000000006</c:v>
                </c:pt>
                <c:pt idx="304">
                  <c:v>8.1649999999999991</c:v>
                </c:pt>
                <c:pt idx="305">
                  <c:v>8.0299999999999994</c:v>
                </c:pt>
                <c:pt idx="306">
                  <c:v>7.7339999999999991</c:v>
                </c:pt>
                <c:pt idx="307">
                  <c:v>7.8490000000000002</c:v>
                </c:pt>
                <c:pt idx="308">
                  <c:v>7.5549999999999997</c:v>
                </c:pt>
                <c:pt idx="309">
                  <c:v>7.4749999999999996</c:v>
                </c:pt>
                <c:pt idx="310">
                  <c:v>7.4749999999999996</c:v>
                </c:pt>
                <c:pt idx="311">
                  <c:v>7.9329999999999998</c:v>
                </c:pt>
                <c:pt idx="312">
                  <c:v>7.7029999999999994</c:v>
                </c:pt>
                <c:pt idx="313">
                  <c:v>7.4590000000000005</c:v>
                </c:pt>
                <c:pt idx="314">
                  <c:v>7.330000000000001</c:v>
                </c:pt>
                <c:pt idx="315">
                  <c:v>7.782</c:v>
                </c:pt>
                <c:pt idx="316">
                  <c:v>7.9119999999999999</c:v>
                </c:pt>
                <c:pt idx="317">
                  <c:v>7.9119999999999999</c:v>
                </c:pt>
                <c:pt idx="318">
                  <c:v>7.8069999999999995</c:v>
                </c:pt>
                <c:pt idx="319">
                  <c:v>7.718</c:v>
                </c:pt>
                <c:pt idx="320">
                  <c:v>8.511000000000001</c:v>
                </c:pt>
                <c:pt idx="321">
                  <c:v>7.9119999999999999</c:v>
                </c:pt>
                <c:pt idx="322">
                  <c:v>7.407</c:v>
                </c:pt>
                <c:pt idx="323">
                  <c:v>7.25</c:v>
                </c:pt>
                <c:pt idx="324">
                  <c:v>7.25</c:v>
                </c:pt>
                <c:pt idx="325">
                  <c:v>7.1669999999999998</c:v>
                </c:pt>
                <c:pt idx="326">
                  <c:v>7.3430000000000009</c:v>
                </c:pt>
                <c:pt idx="327">
                  <c:v>7.355999999999999</c:v>
                </c:pt>
                <c:pt idx="328">
                  <c:v>7.3529999999999989</c:v>
                </c:pt>
                <c:pt idx="329">
                  <c:v>7.3529999999999989</c:v>
                </c:pt>
                <c:pt idx="330">
                  <c:v>7.2209999999999992</c:v>
                </c:pt>
                <c:pt idx="331">
                  <c:v>7.2209999999999992</c:v>
                </c:pt>
                <c:pt idx="332">
                  <c:v>6.7809999999999997</c:v>
                </c:pt>
                <c:pt idx="333">
                  <c:v>7.5260000000000007</c:v>
                </c:pt>
                <c:pt idx="334">
                  <c:v>8.407</c:v>
                </c:pt>
                <c:pt idx="335">
                  <c:v>8.7579999999999991</c:v>
                </c:pt>
                <c:pt idx="336">
                  <c:v>9.5879999999999992</c:v>
                </c:pt>
                <c:pt idx="337">
                  <c:v>9.581999999999999</c:v>
                </c:pt>
                <c:pt idx="338">
                  <c:v>9.581999999999999</c:v>
                </c:pt>
                <c:pt idx="339">
                  <c:v>9.3109999999999999</c:v>
                </c:pt>
                <c:pt idx="340">
                  <c:v>9.0010000000000012</c:v>
                </c:pt>
                <c:pt idx="341">
                  <c:v>9.3069999999999986</c:v>
                </c:pt>
                <c:pt idx="342">
                  <c:v>10.388</c:v>
                </c:pt>
                <c:pt idx="343">
                  <c:v>9.8769999999999989</c:v>
                </c:pt>
                <c:pt idx="344">
                  <c:v>9.8949999999999996</c:v>
                </c:pt>
                <c:pt idx="345">
                  <c:v>9.8949999999999996</c:v>
                </c:pt>
                <c:pt idx="346">
                  <c:v>10.423999999999999</c:v>
                </c:pt>
                <c:pt idx="347">
                  <c:v>10.958</c:v>
                </c:pt>
                <c:pt idx="348">
                  <c:v>10.423999999999999</c:v>
                </c:pt>
                <c:pt idx="349">
                  <c:v>9.5590000000000011</c:v>
                </c:pt>
                <c:pt idx="350">
                  <c:v>9.5849999999999991</c:v>
                </c:pt>
                <c:pt idx="351">
                  <c:v>9.5670000000000002</c:v>
                </c:pt>
                <c:pt idx="352">
                  <c:v>9.5670000000000002</c:v>
                </c:pt>
                <c:pt idx="353">
                  <c:v>9.9770000000000003</c:v>
                </c:pt>
                <c:pt idx="354">
                  <c:v>9.843</c:v>
                </c:pt>
                <c:pt idx="355">
                  <c:v>10.212</c:v>
                </c:pt>
                <c:pt idx="356">
                  <c:v>8.7710000000000008</c:v>
                </c:pt>
                <c:pt idx="357">
                  <c:v>8.1999999999999993</c:v>
                </c:pt>
                <c:pt idx="358">
                  <c:v>8.1999999999999993</c:v>
                </c:pt>
                <c:pt idx="359">
                  <c:v>8.1999999999999993</c:v>
                </c:pt>
                <c:pt idx="360">
                  <c:v>8.1999999999999993</c:v>
                </c:pt>
                <c:pt idx="361">
                  <c:v>6.91</c:v>
                </c:pt>
                <c:pt idx="362">
                  <c:v>7.214999999999999</c:v>
                </c:pt>
                <c:pt idx="363">
                  <c:v>6.9360000000000008</c:v>
                </c:pt>
              </c:numCache>
            </c:numRef>
          </c:val>
          <c:extLst>
            <c:ext xmlns:c16="http://schemas.microsoft.com/office/drawing/2014/chart" uri="{C3380CC4-5D6E-409C-BE32-E72D297353CC}">
              <c16:uniqueId val="{00000001-1DC1-4CD0-B34A-F57E7E4CFFE6}"/>
            </c:ext>
          </c:extLst>
        </c:ser>
        <c:dLbls>
          <c:showLegendKey val="0"/>
          <c:showVal val="0"/>
          <c:showCatName val="0"/>
          <c:showSerName val="0"/>
          <c:showPercent val="0"/>
          <c:showBubbleSize val="0"/>
        </c:dLbls>
        <c:axId val="256478744"/>
        <c:axId val="256479136"/>
      </c:areaChart>
      <c:lineChart>
        <c:grouping val="standard"/>
        <c:varyColors val="0"/>
        <c:ser>
          <c:idx val="4"/>
          <c:order val="2"/>
          <c:tx>
            <c:v>2018</c:v>
          </c:tx>
          <c:spPr>
            <a:ln w="57150">
              <a:solidFill>
                <a:schemeClr val="accent5"/>
              </a:solidFill>
            </a:ln>
          </c:spPr>
          <c:marker>
            <c:symbol val="none"/>
          </c:marker>
          <c:val>
            <c:numRef>
              <c:f>'Futures Price Analysis'!$AA$3:$AA$366</c:f>
              <c:numCache>
                <c:formatCode>General</c:formatCode>
                <c:ptCount val="364"/>
                <c:pt idx="0">
                  <c:v>2.9529999999999998</c:v>
                </c:pt>
                <c:pt idx="1">
                  <c:v>3.056</c:v>
                </c:pt>
                <c:pt idx="2">
                  <c:v>3.008</c:v>
                </c:pt>
                <c:pt idx="3">
                  <c:v>2.88</c:v>
                </c:pt>
                <c:pt idx="4">
                  <c:v>2.7949999999999999</c:v>
                </c:pt>
                <c:pt idx="5">
                  <c:v>2.7949999999999999</c:v>
                </c:pt>
                <c:pt idx="6">
                  <c:v>2.7949999999999999</c:v>
                </c:pt>
                <c:pt idx="7">
                  <c:v>2.835</c:v>
                </c:pt>
                <c:pt idx="8">
                  <c:v>2.923</c:v>
                </c:pt>
                <c:pt idx="9">
                  <c:v>2.9060000000000001</c:v>
                </c:pt>
                <c:pt idx="10">
                  <c:v>3.0840000000000001</c:v>
                </c:pt>
                <c:pt idx="11">
                  <c:v>3.2</c:v>
                </c:pt>
                <c:pt idx="12">
                  <c:v>3.2</c:v>
                </c:pt>
                <c:pt idx="13">
                  <c:v>3.2</c:v>
                </c:pt>
                <c:pt idx="14">
                  <c:v>3.2</c:v>
                </c:pt>
                <c:pt idx="15">
                  <c:v>3.129</c:v>
                </c:pt>
                <c:pt idx="16">
                  <c:v>3.2320000000000002</c:v>
                </c:pt>
                <c:pt idx="17">
                  <c:v>3.1890000000000001</c:v>
                </c:pt>
                <c:pt idx="18">
                  <c:v>3.1850000000000001</c:v>
                </c:pt>
                <c:pt idx="19">
                  <c:v>3.1850000000000001</c:v>
                </c:pt>
                <c:pt idx="20">
                  <c:v>3.1850000000000001</c:v>
                </c:pt>
                <c:pt idx="21">
                  <c:v>3.2240000000000002</c:v>
                </c:pt>
                <c:pt idx="22">
                  <c:v>3.444</c:v>
                </c:pt>
                <c:pt idx="23">
                  <c:v>3.5089999999999999</c:v>
                </c:pt>
                <c:pt idx="24">
                  <c:v>3.4470000000000001</c:v>
                </c:pt>
                <c:pt idx="25">
                  <c:v>3.5049999999999999</c:v>
                </c:pt>
                <c:pt idx="26">
                  <c:v>3.5049999999999999</c:v>
                </c:pt>
                <c:pt idx="27">
                  <c:v>3.5049999999999999</c:v>
                </c:pt>
                <c:pt idx="28">
                  <c:v>3.6309999999999998</c:v>
                </c:pt>
                <c:pt idx="29">
                  <c:v>3.1949999999999998</c:v>
                </c:pt>
                <c:pt idx="30">
                  <c:v>2.9950000000000001</c:v>
                </c:pt>
                <c:pt idx="31">
                  <c:v>2.8559999999999999</c:v>
                </c:pt>
                <c:pt idx="32">
                  <c:v>2.8460000000000001</c:v>
                </c:pt>
                <c:pt idx="33">
                  <c:v>2.8460000000000001</c:v>
                </c:pt>
                <c:pt idx="34">
                  <c:v>2.8460000000000001</c:v>
                </c:pt>
                <c:pt idx="35">
                  <c:v>2.7469999999999999</c:v>
                </c:pt>
                <c:pt idx="36">
                  <c:v>2.7589999999999999</c:v>
                </c:pt>
                <c:pt idx="37">
                  <c:v>2.702</c:v>
                </c:pt>
                <c:pt idx="38">
                  <c:v>2.6970000000000001</c:v>
                </c:pt>
                <c:pt idx="39">
                  <c:v>2.5840000000000001</c:v>
                </c:pt>
                <c:pt idx="40">
                  <c:v>2.5840000000000001</c:v>
                </c:pt>
                <c:pt idx="41">
                  <c:v>2.5840000000000001</c:v>
                </c:pt>
                <c:pt idx="42">
                  <c:v>2.552</c:v>
                </c:pt>
                <c:pt idx="43">
                  <c:v>2.5939999999999999</c:v>
                </c:pt>
                <c:pt idx="44">
                  <c:v>2.5870000000000002</c:v>
                </c:pt>
                <c:pt idx="45">
                  <c:v>2.58</c:v>
                </c:pt>
                <c:pt idx="46">
                  <c:v>2.5579999999999998</c:v>
                </c:pt>
                <c:pt idx="47">
                  <c:v>2.5579999999999998</c:v>
                </c:pt>
                <c:pt idx="48">
                  <c:v>2.5579999999999998</c:v>
                </c:pt>
                <c:pt idx="49">
                  <c:v>2.5579999999999998</c:v>
                </c:pt>
                <c:pt idx="50">
                  <c:v>2.6160000000000001</c:v>
                </c:pt>
                <c:pt idx="51">
                  <c:v>2.6589999999999998</c:v>
                </c:pt>
                <c:pt idx="52">
                  <c:v>2.6339999999999999</c:v>
                </c:pt>
                <c:pt idx="53">
                  <c:v>2.625</c:v>
                </c:pt>
                <c:pt idx="54">
                  <c:v>2.625</c:v>
                </c:pt>
                <c:pt idx="55">
                  <c:v>2.625</c:v>
                </c:pt>
                <c:pt idx="56">
                  <c:v>2.6389999999999998</c:v>
                </c:pt>
                <c:pt idx="57">
                  <c:v>2.6829999999999998</c:v>
                </c:pt>
                <c:pt idx="58">
                  <c:v>2.6669999999999998</c:v>
                </c:pt>
                <c:pt idx="59">
                  <c:v>2.6669999999999998</c:v>
                </c:pt>
                <c:pt idx="60">
                  <c:v>2.698</c:v>
                </c:pt>
                <c:pt idx="61">
                  <c:v>2.6949999999999998</c:v>
                </c:pt>
                <c:pt idx="62">
                  <c:v>2.6949999999999998</c:v>
                </c:pt>
                <c:pt idx="63">
                  <c:v>2.6949999999999998</c:v>
                </c:pt>
                <c:pt idx="64">
                  <c:v>2.7040000000000002</c:v>
                </c:pt>
                <c:pt idx="65">
                  <c:v>2.7490000000000001</c:v>
                </c:pt>
                <c:pt idx="66">
                  <c:v>2.7770000000000001</c:v>
                </c:pt>
                <c:pt idx="67">
                  <c:v>2.7559999999999998</c:v>
                </c:pt>
                <c:pt idx="68">
                  <c:v>2.7320000000000002</c:v>
                </c:pt>
                <c:pt idx="69">
                  <c:v>2.7320000000000002</c:v>
                </c:pt>
                <c:pt idx="70">
                  <c:v>2.7320000000000002</c:v>
                </c:pt>
                <c:pt idx="71">
                  <c:v>2.778</c:v>
                </c:pt>
                <c:pt idx="72">
                  <c:v>2.786</c:v>
                </c:pt>
                <c:pt idx="73">
                  <c:v>2.7309999999999999</c:v>
                </c:pt>
                <c:pt idx="74">
                  <c:v>2.681</c:v>
                </c:pt>
                <c:pt idx="75">
                  <c:v>2.6880000000000002</c:v>
                </c:pt>
                <c:pt idx="76">
                  <c:v>2.6880000000000002</c:v>
                </c:pt>
                <c:pt idx="77">
                  <c:v>2.6880000000000002</c:v>
                </c:pt>
                <c:pt idx="78">
                  <c:v>2.6509999999999998</c:v>
                </c:pt>
                <c:pt idx="79">
                  <c:v>2.6749999999999998</c:v>
                </c:pt>
                <c:pt idx="80">
                  <c:v>2.6379999999999999</c:v>
                </c:pt>
                <c:pt idx="81">
                  <c:v>2.617</c:v>
                </c:pt>
                <c:pt idx="82">
                  <c:v>2.5910000000000002</c:v>
                </c:pt>
                <c:pt idx="83">
                  <c:v>2.5910000000000002</c:v>
                </c:pt>
                <c:pt idx="84">
                  <c:v>2.5910000000000002</c:v>
                </c:pt>
                <c:pt idx="85">
                  <c:v>2.6179999999999999</c:v>
                </c:pt>
                <c:pt idx="86">
                  <c:v>2.6909999999999998</c:v>
                </c:pt>
                <c:pt idx="87">
                  <c:v>2.698</c:v>
                </c:pt>
                <c:pt idx="88">
                  <c:v>2.7330000000000001</c:v>
                </c:pt>
                <c:pt idx="89">
                  <c:v>2.7330000000000001</c:v>
                </c:pt>
                <c:pt idx="90">
                  <c:v>2.7330000000000001</c:v>
                </c:pt>
                <c:pt idx="91">
                  <c:v>2.7330000000000001</c:v>
                </c:pt>
                <c:pt idx="92">
                  <c:v>2.6829999999999998</c:v>
                </c:pt>
                <c:pt idx="93">
                  <c:v>2.6970000000000001</c:v>
                </c:pt>
                <c:pt idx="94">
                  <c:v>2.718</c:v>
                </c:pt>
                <c:pt idx="95">
                  <c:v>2.6749999999999998</c:v>
                </c:pt>
                <c:pt idx="96">
                  <c:v>2.7010000000000001</c:v>
                </c:pt>
                <c:pt idx="97">
                  <c:v>2.7010000000000001</c:v>
                </c:pt>
                <c:pt idx="98">
                  <c:v>2.7010000000000001</c:v>
                </c:pt>
                <c:pt idx="99">
                  <c:v>2.6930000000000001</c:v>
                </c:pt>
                <c:pt idx="100">
                  <c:v>2.6560000000000001</c:v>
                </c:pt>
                <c:pt idx="101">
                  <c:v>2.6749999999999998</c:v>
                </c:pt>
                <c:pt idx="102">
                  <c:v>2.6859999999999999</c:v>
                </c:pt>
                <c:pt idx="103">
                  <c:v>2.7349999999999999</c:v>
                </c:pt>
                <c:pt idx="104">
                  <c:v>2.7349999999999999</c:v>
                </c:pt>
                <c:pt idx="105">
                  <c:v>2.7349999999999999</c:v>
                </c:pt>
                <c:pt idx="106">
                  <c:v>2.7519999999999998</c:v>
                </c:pt>
                <c:pt idx="107">
                  <c:v>2.738</c:v>
                </c:pt>
                <c:pt idx="108">
                  <c:v>2.7389999999999999</c:v>
                </c:pt>
                <c:pt idx="109">
                  <c:v>2.66</c:v>
                </c:pt>
                <c:pt idx="110">
                  <c:v>2.7389999999999999</c:v>
                </c:pt>
                <c:pt idx="111">
                  <c:v>2.7389999999999999</c:v>
                </c:pt>
                <c:pt idx="112">
                  <c:v>2.7389999999999999</c:v>
                </c:pt>
                <c:pt idx="113">
                  <c:v>2.74</c:v>
                </c:pt>
                <c:pt idx="114">
                  <c:v>2.7810000000000001</c:v>
                </c:pt>
                <c:pt idx="115">
                  <c:v>2.786</c:v>
                </c:pt>
                <c:pt idx="116">
                  <c:v>2.8210000000000002</c:v>
                </c:pt>
                <c:pt idx="117">
                  <c:v>2.7709999999999999</c:v>
                </c:pt>
                <c:pt idx="118">
                  <c:v>2.7709999999999999</c:v>
                </c:pt>
                <c:pt idx="119">
                  <c:v>2.7709999999999999</c:v>
                </c:pt>
                <c:pt idx="120">
                  <c:v>2.7629999999999999</c:v>
                </c:pt>
                <c:pt idx="121">
                  <c:v>2.802</c:v>
                </c:pt>
                <c:pt idx="122">
                  <c:v>2.754</c:v>
                </c:pt>
                <c:pt idx="123">
                  <c:v>2.726</c:v>
                </c:pt>
                <c:pt idx="124">
                  <c:v>2.7109999999999999</c:v>
                </c:pt>
                <c:pt idx="125">
                  <c:v>2.7109999999999999</c:v>
                </c:pt>
                <c:pt idx="126">
                  <c:v>2.7109999999999999</c:v>
                </c:pt>
                <c:pt idx="127">
                  <c:v>2.7410000000000001</c:v>
                </c:pt>
                <c:pt idx="128">
                  <c:v>2.7320000000000002</c:v>
                </c:pt>
                <c:pt idx="129">
                  <c:v>2.7370000000000001</c:v>
                </c:pt>
                <c:pt idx="130">
                  <c:v>2.8140000000000001</c:v>
                </c:pt>
                <c:pt idx="131">
                  <c:v>2.806</c:v>
                </c:pt>
                <c:pt idx="132">
                  <c:v>2.806</c:v>
                </c:pt>
                <c:pt idx="133">
                  <c:v>2.806</c:v>
                </c:pt>
                <c:pt idx="134">
                  <c:v>2.8420000000000001</c:v>
                </c:pt>
                <c:pt idx="135">
                  <c:v>2.8359999999999999</c:v>
                </c:pt>
                <c:pt idx="136">
                  <c:v>2.8149999999999999</c:v>
                </c:pt>
                <c:pt idx="137">
                  <c:v>2.859</c:v>
                </c:pt>
                <c:pt idx="138">
                  <c:v>2.847</c:v>
                </c:pt>
                <c:pt idx="139">
                  <c:v>2.847</c:v>
                </c:pt>
                <c:pt idx="140">
                  <c:v>2.847</c:v>
                </c:pt>
                <c:pt idx="141">
                  <c:v>2.81</c:v>
                </c:pt>
                <c:pt idx="142">
                  <c:v>2.9079999999999999</c:v>
                </c:pt>
                <c:pt idx="143">
                  <c:v>2.9140000000000001</c:v>
                </c:pt>
                <c:pt idx="144">
                  <c:v>2.94</c:v>
                </c:pt>
                <c:pt idx="145">
                  <c:v>2.9390000000000001</c:v>
                </c:pt>
                <c:pt idx="146">
                  <c:v>2.9390000000000001</c:v>
                </c:pt>
                <c:pt idx="147">
                  <c:v>2.9390000000000001</c:v>
                </c:pt>
                <c:pt idx="148">
                  <c:v>2.9390000000000001</c:v>
                </c:pt>
                <c:pt idx="149">
                  <c:v>2.875</c:v>
                </c:pt>
                <c:pt idx="150">
                  <c:v>2.8849999999999998</c:v>
                </c:pt>
                <c:pt idx="151">
                  <c:v>2.952</c:v>
                </c:pt>
                <c:pt idx="152">
                  <c:v>2.9620000000000002</c:v>
                </c:pt>
                <c:pt idx="153">
                  <c:v>2.9620000000000002</c:v>
                </c:pt>
                <c:pt idx="154">
                  <c:v>2.9620000000000002</c:v>
                </c:pt>
                <c:pt idx="155">
                  <c:v>2.93</c:v>
                </c:pt>
                <c:pt idx="156">
                  <c:v>2.89</c:v>
                </c:pt>
                <c:pt idx="157">
                  <c:v>2.8959999999999999</c:v>
                </c:pt>
                <c:pt idx="158">
                  <c:v>2.93</c:v>
                </c:pt>
                <c:pt idx="159">
                  <c:v>2.89</c:v>
                </c:pt>
                <c:pt idx="160">
                  <c:v>2.89</c:v>
                </c:pt>
                <c:pt idx="161">
                  <c:v>2.89</c:v>
                </c:pt>
                <c:pt idx="162">
                  <c:v>2.9489999999999998</c:v>
                </c:pt>
                <c:pt idx="163">
                  <c:v>2.9390000000000001</c:v>
                </c:pt>
                <c:pt idx="164">
                  <c:v>2.9630000000000001</c:v>
                </c:pt>
                <c:pt idx="165">
                  <c:v>2.9649999999999999</c:v>
                </c:pt>
                <c:pt idx="166">
                  <c:v>3.0219999999999998</c:v>
                </c:pt>
                <c:pt idx="167">
                  <c:v>3.0219999999999998</c:v>
                </c:pt>
                <c:pt idx="168">
                  <c:v>3.0219999999999998</c:v>
                </c:pt>
                <c:pt idx="169">
                  <c:v>2.9510000000000001</c:v>
                </c:pt>
                <c:pt idx="170">
                  <c:v>2.9</c:v>
                </c:pt>
                <c:pt idx="171">
                  <c:v>2.964</c:v>
                </c:pt>
                <c:pt idx="172">
                  <c:v>2.9750000000000001</c:v>
                </c:pt>
                <c:pt idx="173">
                  <c:v>2.9449999999999998</c:v>
                </c:pt>
                <c:pt idx="174">
                  <c:v>2.9449999999999998</c:v>
                </c:pt>
                <c:pt idx="175">
                  <c:v>2.9449999999999998</c:v>
                </c:pt>
                <c:pt idx="176">
                  <c:v>2.923</c:v>
                </c:pt>
                <c:pt idx="177">
                  <c:v>2.9390000000000001</c:v>
                </c:pt>
                <c:pt idx="178">
                  <c:v>2.996</c:v>
                </c:pt>
                <c:pt idx="179">
                  <c:v>2.94</c:v>
                </c:pt>
                <c:pt idx="180">
                  <c:v>2.9239999999999999</c:v>
                </c:pt>
                <c:pt idx="181">
                  <c:v>2.9239999999999999</c:v>
                </c:pt>
                <c:pt idx="182">
                  <c:v>2.9239999999999999</c:v>
                </c:pt>
                <c:pt idx="183">
                  <c:v>2.8620000000000001</c:v>
                </c:pt>
                <c:pt idx="184">
                  <c:v>2.87</c:v>
                </c:pt>
                <c:pt idx="185">
                  <c:v>2.87</c:v>
                </c:pt>
                <c:pt idx="186">
                  <c:v>2.8370000000000002</c:v>
                </c:pt>
                <c:pt idx="187">
                  <c:v>2.8580000000000001</c:v>
                </c:pt>
                <c:pt idx="188">
                  <c:v>2.8580000000000001</c:v>
                </c:pt>
                <c:pt idx="189">
                  <c:v>2.8580000000000001</c:v>
                </c:pt>
                <c:pt idx="190">
                  <c:v>2.8279999999999998</c:v>
                </c:pt>
                <c:pt idx="191">
                  <c:v>2.7879999999999998</c:v>
                </c:pt>
                <c:pt idx="192">
                  <c:v>2.8290000000000002</c:v>
                </c:pt>
                <c:pt idx="193">
                  <c:v>2.7970000000000002</c:v>
                </c:pt>
                <c:pt idx="194">
                  <c:v>2.7519999999999998</c:v>
                </c:pt>
                <c:pt idx="195">
                  <c:v>2.7519999999999998</c:v>
                </c:pt>
                <c:pt idx="196">
                  <c:v>2.7519999999999998</c:v>
                </c:pt>
                <c:pt idx="197">
                  <c:v>2.7589999999999999</c:v>
                </c:pt>
                <c:pt idx="198">
                  <c:v>2.74</c:v>
                </c:pt>
                <c:pt idx="199">
                  <c:v>2.7210000000000001</c:v>
                </c:pt>
                <c:pt idx="200">
                  <c:v>2.7690000000000001</c:v>
                </c:pt>
                <c:pt idx="201">
                  <c:v>2.7570000000000001</c:v>
                </c:pt>
                <c:pt idx="202">
                  <c:v>2.7570000000000001</c:v>
                </c:pt>
                <c:pt idx="203">
                  <c:v>2.7570000000000001</c:v>
                </c:pt>
                <c:pt idx="204">
                  <c:v>2.7210000000000001</c:v>
                </c:pt>
                <c:pt idx="205">
                  <c:v>2.7320000000000002</c:v>
                </c:pt>
                <c:pt idx="206">
                  <c:v>2.7749999999999999</c:v>
                </c:pt>
                <c:pt idx="207">
                  <c:v>2.78</c:v>
                </c:pt>
                <c:pt idx="208">
                  <c:v>2.8220000000000001</c:v>
                </c:pt>
                <c:pt idx="209">
                  <c:v>2.8220000000000001</c:v>
                </c:pt>
                <c:pt idx="210">
                  <c:v>2.8220000000000001</c:v>
                </c:pt>
                <c:pt idx="211">
                  <c:v>2.7970000000000002</c:v>
                </c:pt>
                <c:pt idx="212">
                  <c:v>2.782</c:v>
                </c:pt>
                <c:pt idx="213">
                  <c:v>2.758</c:v>
                </c:pt>
                <c:pt idx="214">
                  <c:v>2.8159999999999998</c:v>
                </c:pt>
                <c:pt idx="215">
                  <c:v>2.8530000000000002</c:v>
                </c:pt>
                <c:pt idx="216">
                  <c:v>2.8530000000000002</c:v>
                </c:pt>
                <c:pt idx="217">
                  <c:v>2.8530000000000002</c:v>
                </c:pt>
                <c:pt idx="218">
                  <c:v>2.86</c:v>
                </c:pt>
                <c:pt idx="219">
                  <c:v>2.8969999999999998</c:v>
                </c:pt>
                <c:pt idx="220">
                  <c:v>2.9489999999999998</c:v>
                </c:pt>
                <c:pt idx="221">
                  <c:v>2.9550000000000001</c:v>
                </c:pt>
                <c:pt idx="222">
                  <c:v>2.944</c:v>
                </c:pt>
                <c:pt idx="223">
                  <c:v>2.944</c:v>
                </c:pt>
                <c:pt idx="224">
                  <c:v>2.944</c:v>
                </c:pt>
                <c:pt idx="225">
                  <c:v>2.93</c:v>
                </c:pt>
                <c:pt idx="226">
                  <c:v>2.9590000000000001</c:v>
                </c:pt>
                <c:pt idx="227">
                  <c:v>2.94</c:v>
                </c:pt>
                <c:pt idx="228">
                  <c:v>2.9079999999999999</c:v>
                </c:pt>
                <c:pt idx="229">
                  <c:v>2.9460000000000002</c:v>
                </c:pt>
                <c:pt idx="230">
                  <c:v>2.9460000000000002</c:v>
                </c:pt>
                <c:pt idx="231">
                  <c:v>2.9460000000000002</c:v>
                </c:pt>
                <c:pt idx="232">
                  <c:v>2.9409999999999998</c:v>
                </c:pt>
                <c:pt idx="233">
                  <c:v>2.98</c:v>
                </c:pt>
                <c:pt idx="234">
                  <c:v>2.956</c:v>
                </c:pt>
                <c:pt idx="235">
                  <c:v>2.964</c:v>
                </c:pt>
                <c:pt idx="236">
                  <c:v>2.9169999999999998</c:v>
                </c:pt>
                <c:pt idx="237">
                  <c:v>2.9169999999999998</c:v>
                </c:pt>
                <c:pt idx="238">
                  <c:v>2.9169999999999998</c:v>
                </c:pt>
                <c:pt idx="239">
                  <c:v>2.8759999999999999</c:v>
                </c:pt>
                <c:pt idx="240">
                  <c:v>2.8519999999999999</c:v>
                </c:pt>
                <c:pt idx="241">
                  <c:v>2.895</c:v>
                </c:pt>
                <c:pt idx="242">
                  <c:v>2.8740000000000001</c:v>
                </c:pt>
                <c:pt idx="243">
                  <c:v>2.9159999999999999</c:v>
                </c:pt>
                <c:pt idx="244">
                  <c:v>2.9159999999999999</c:v>
                </c:pt>
                <c:pt idx="245">
                  <c:v>2.9159999999999999</c:v>
                </c:pt>
                <c:pt idx="246">
                  <c:v>2.9159999999999999</c:v>
                </c:pt>
                <c:pt idx="247">
                  <c:v>2.823</c:v>
                </c:pt>
                <c:pt idx="248">
                  <c:v>2.7949999999999999</c:v>
                </c:pt>
                <c:pt idx="249">
                  <c:v>2.7719999999999998</c:v>
                </c:pt>
                <c:pt idx="250">
                  <c:v>2.7759999999999998</c:v>
                </c:pt>
                <c:pt idx="251">
                  <c:v>2.7759999999999998</c:v>
                </c:pt>
                <c:pt idx="252">
                  <c:v>2.7759999999999998</c:v>
                </c:pt>
                <c:pt idx="253">
                  <c:v>2.8039999999999998</c:v>
                </c:pt>
                <c:pt idx="254">
                  <c:v>2.8279999999999998</c:v>
                </c:pt>
                <c:pt idx="255">
                  <c:v>2.8290000000000002</c:v>
                </c:pt>
                <c:pt idx="256">
                  <c:v>2.8170000000000002</c:v>
                </c:pt>
                <c:pt idx="257">
                  <c:v>2.7669999999999999</c:v>
                </c:pt>
                <c:pt idx="258">
                  <c:v>2.7669999999999999</c:v>
                </c:pt>
                <c:pt idx="259">
                  <c:v>2.7669999999999999</c:v>
                </c:pt>
                <c:pt idx="260">
                  <c:v>2.8140000000000001</c:v>
                </c:pt>
                <c:pt idx="261">
                  <c:v>2.9329999999999998</c:v>
                </c:pt>
                <c:pt idx="262">
                  <c:v>2.9079999999999999</c:v>
                </c:pt>
                <c:pt idx="263">
                  <c:v>2.976</c:v>
                </c:pt>
                <c:pt idx="264">
                  <c:v>2.9769999999999999</c:v>
                </c:pt>
                <c:pt idx="265">
                  <c:v>2.9769999999999999</c:v>
                </c:pt>
                <c:pt idx="266">
                  <c:v>2.9769999999999999</c:v>
                </c:pt>
                <c:pt idx="267">
                  <c:v>3.0379999999999998</c:v>
                </c:pt>
                <c:pt idx="268">
                  <c:v>3.0819999999999999</c:v>
                </c:pt>
                <c:pt idx="269">
                  <c:v>3.0209999999999999</c:v>
                </c:pt>
                <c:pt idx="270">
                  <c:v>3.056</c:v>
                </c:pt>
                <c:pt idx="271">
                  <c:v>3.008</c:v>
                </c:pt>
                <c:pt idx="272">
                  <c:v>3.008</c:v>
                </c:pt>
                <c:pt idx="273">
                  <c:v>3.008</c:v>
                </c:pt>
                <c:pt idx="274">
                  <c:v>3.0939999999999999</c:v>
                </c:pt>
                <c:pt idx="275">
                  <c:v>3.1659999999999999</c:v>
                </c:pt>
                <c:pt idx="276">
                  <c:v>3.23</c:v>
                </c:pt>
                <c:pt idx="277">
                  <c:v>3.165</c:v>
                </c:pt>
                <c:pt idx="278">
                  <c:v>3.1429999999999998</c:v>
                </c:pt>
                <c:pt idx="279">
                  <c:v>3.1429999999999998</c:v>
                </c:pt>
                <c:pt idx="280">
                  <c:v>3.1429999999999998</c:v>
                </c:pt>
                <c:pt idx="281">
                  <c:v>3.2669999999999999</c:v>
                </c:pt>
                <c:pt idx="282">
                  <c:v>3.266</c:v>
                </c:pt>
                <c:pt idx="283">
                  <c:v>3.2839999999999998</c:v>
                </c:pt>
                <c:pt idx="284">
                  <c:v>3.222</c:v>
                </c:pt>
                <c:pt idx="285">
                  <c:v>3.161</c:v>
                </c:pt>
                <c:pt idx="286">
                  <c:v>3.161</c:v>
                </c:pt>
                <c:pt idx="287">
                  <c:v>3.161</c:v>
                </c:pt>
                <c:pt idx="288">
                  <c:v>3.242</c:v>
                </c:pt>
                <c:pt idx="289">
                  <c:v>3.2389999999999999</c:v>
                </c:pt>
                <c:pt idx="290">
                  <c:v>3.32</c:v>
                </c:pt>
                <c:pt idx="291">
                  <c:v>3.198</c:v>
                </c:pt>
                <c:pt idx="292">
                  <c:v>3.25</c:v>
                </c:pt>
                <c:pt idx="293">
                  <c:v>3.25</c:v>
                </c:pt>
                <c:pt idx="294">
                  <c:v>3.25</c:v>
                </c:pt>
                <c:pt idx="295">
                  <c:v>3.1379999999999999</c:v>
                </c:pt>
                <c:pt idx="296">
                  <c:v>3.2120000000000002</c:v>
                </c:pt>
                <c:pt idx="297">
                  <c:v>3.1659999999999999</c:v>
                </c:pt>
                <c:pt idx="298">
                  <c:v>3.202</c:v>
                </c:pt>
                <c:pt idx="299">
                  <c:v>3.1850000000000001</c:v>
                </c:pt>
                <c:pt idx="300">
                  <c:v>3.1850000000000001</c:v>
                </c:pt>
                <c:pt idx="301">
                  <c:v>3.1850000000000001</c:v>
                </c:pt>
                <c:pt idx="302">
                  <c:v>3.1850000000000001</c:v>
                </c:pt>
                <c:pt idx="303">
                  <c:v>3.1869999999999998</c:v>
                </c:pt>
                <c:pt idx="304">
                  <c:v>3.2610000000000001</c:v>
                </c:pt>
                <c:pt idx="305">
                  <c:v>3.2370000000000001</c:v>
                </c:pt>
                <c:pt idx="306">
                  <c:v>3.2839999999999998</c:v>
                </c:pt>
                <c:pt idx="307">
                  <c:v>3.2839999999999998</c:v>
                </c:pt>
                <c:pt idx="308">
                  <c:v>3.2839999999999998</c:v>
                </c:pt>
                <c:pt idx="309">
                  <c:v>3.5670000000000002</c:v>
                </c:pt>
                <c:pt idx="310">
                  <c:v>3.5550000000000002</c:v>
                </c:pt>
                <c:pt idx="311">
                  <c:v>3.5550000000000002</c:v>
                </c:pt>
                <c:pt idx="312">
                  <c:v>3.5430000000000001</c:v>
                </c:pt>
                <c:pt idx="313">
                  <c:v>3.7189999999999999</c:v>
                </c:pt>
                <c:pt idx="314">
                  <c:v>3.7189999999999999</c:v>
                </c:pt>
                <c:pt idx="315">
                  <c:v>3.7189999999999999</c:v>
                </c:pt>
                <c:pt idx="316">
                  <c:v>3.7879999999999998</c:v>
                </c:pt>
                <c:pt idx="317">
                  <c:v>4.101</c:v>
                </c:pt>
                <c:pt idx="318">
                  <c:v>4.8369999999999997</c:v>
                </c:pt>
                <c:pt idx="319">
                  <c:v>4.0380000000000003</c:v>
                </c:pt>
                <c:pt idx="320">
                  <c:v>4.2720000000000002</c:v>
                </c:pt>
                <c:pt idx="321">
                  <c:v>4.2720000000000002</c:v>
                </c:pt>
                <c:pt idx="322">
                  <c:v>4.2720000000000002</c:v>
                </c:pt>
                <c:pt idx="323">
                  <c:v>4.7</c:v>
                </c:pt>
                <c:pt idx="324">
                  <c:v>4.5229999999999997</c:v>
                </c:pt>
                <c:pt idx="325">
                  <c:v>4.4509999999999996</c:v>
                </c:pt>
                <c:pt idx="326">
                  <c:v>4.4509999999999996</c:v>
                </c:pt>
                <c:pt idx="327">
                  <c:v>4.3079999999999998</c:v>
                </c:pt>
                <c:pt idx="328">
                  <c:v>4.3079999999999998</c:v>
                </c:pt>
                <c:pt idx="329">
                  <c:v>4.3079999999999998</c:v>
                </c:pt>
                <c:pt idx="330">
                  <c:v>4.2480000000000002</c:v>
                </c:pt>
                <c:pt idx="331">
                  <c:v>4.2619999999999996</c:v>
                </c:pt>
                <c:pt idx="332">
                  <c:v>4.7149999999999999</c:v>
                </c:pt>
                <c:pt idx="333">
                  <c:v>4.6459999999999999</c:v>
                </c:pt>
                <c:pt idx="334">
                  <c:v>4.6120000000000001</c:v>
                </c:pt>
                <c:pt idx="335">
                  <c:v>4.6120000000000001</c:v>
                </c:pt>
                <c:pt idx="336">
                  <c:v>4.6120000000000001</c:v>
                </c:pt>
                <c:pt idx="337">
                  <c:v>4.3390000000000004</c:v>
                </c:pt>
                <c:pt idx="338">
                  <c:v>4.4569999999999999</c:v>
                </c:pt>
                <c:pt idx="339">
                  <c:v>4.4690000000000003</c:v>
                </c:pt>
                <c:pt idx="340">
                  <c:v>4.327</c:v>
                </c:pt>
                <c:pt idx="341">
                  <c:v>4.4880000000000004</c:v>
                </c:pt>
                <c:pt idx="342">
                  <c:v>4.4880000000000004</c:v>
                </c:pt>
                <c:pt idx="343">
                  <c:v>4.4880000000000004</c:v>
                </c:pt>
                <c:pt idx="344">
                  <c:v>4.5449999999999999</c:v>
                </c:pt>
                <c:pt idx="345">
                  <c:v>4.407</c:v>
                </c:pt>
                <c:pt idx="346">
                  <c:v>4.1360000000000001</c:v>
                </c:pt>
                <c:pt idx="347">
                  <c:v>4.1239999999999997</c:v>
                </c:pt>
                <c:pt idx="348">
                  <c:v>3.827</c:v>
                </c:pt>
                <c:pt idx="349">
                  <c:v>3.827</c:v>
                </c:pt>
                <c:pt idx="350">
                  <c:v>3.827</c:v>
                </c:pt>
                <c:pt idx="351">
                  <c:v>3.528</c:v>
                </c:pt>
                <c:pt idx="352">
                  <c:v>3.8380000000000001</c:v>
                </c:pt>
                <c:pt idx="353">
                  <c:v>3.726</c:v>
                </c:pt>
                <c:pt idx="354">
                  <c:v>3.5830000000000002</c:v>
                </c:pt>
                <c:pt idx="355">
                  <c:v>3.8159999999999998</c:v>
                </c:pt>
                <c:pt idx="356">
                  <c:v>3.8159999999999998</c:v>
                </c:pt>
                <c:pt idx="357">
                  <c:v>3.8159999999999998</c:v>
                </c:pt>
                <c:pt idx="358">
                  <c:v>3.4670000000000001</c:v>
                </c:pt>
                <c:pt idx="359">
                  <c:v>3.4670000000000001</c:v>
                </c:pt>
                <c:pt idx="360">
                  <c:v>3.5430000000000001</c:v>
                </c:pt>
                <c:pt idx="361">
                  <c:v>3.6419999999999999</c:v>
                </c:pt>
                <c:pt idx="362">
                  <c:v>3.3029999999999999</c:v>
                </c:pt>
                <c:pt idx="363">
                  <c:v>3.3029999999999999</c:v>
                </c:pt>
              </c:numCache>
            </c:numRef>
          </c:val>
          <c:smooth val="0"/>
          <c:extLst>
            <c:ext xmlns:c16="http://schemas.microsoft.com/office/drawing/2014/chart" uri="{C3380CC4-5D6E-409C-BE32-E72D297353CC}">
              <c16:uniqueId val="{00000002-1DC1-4CD0-B34A-F57E7E4CFFE6}"/>
            </c:ext>
          </c:extLst>
        </c:ser>
        <c:ser>
          <c:idx val="6"/>
          <c:order val="3"/>
          <c:tx>
            <c:v>2019</c:v>
          </c:tx>
          <c:spPr>
            <a:ln w="57150">
              <a:solidFill>
                <a:schemeClr val="accent4"/>
              </a:solidFill>
            </a:ln>
          </c:spPr>
          <c:marker>
            <c:symbol val="none"/>
          </c:marker>
          <c:val>
            <c:numRef>
              <c:f>'Futures Price Analysis'!$AB$3:$AB$366</c:f>
              <c:numCache>
                <c:formatCode>General</c:formatCode>
                <c:ptCount val="364"/>
                <c:pt idx="0">
                  <c:v>2.94</c:v>
                </c:pt>
                <c:pt idx="1">
                  <c:v>2.9580000000000002</c:v>
                </c:pt>
                <c:pt idx="2">
                  <c:v>2.9449999999999998</c:v>
                </c:pt>
                <c:pt idx="3">
                  <c:v>3.044</c:v>
                </c:pt>
                <c:pt idx="4">
                  <c:v>3.044</c:v>
                </c:pt>
                <c:pt idx="5">
                  <c:v>3.044</c:v>
                </c:pt>
                <c:pt idx="6">
                  <c:v>2.944</c:v>
                </c:pt>
                <c:pt idx="7">
                  <c:v>2.9670000000000001</c:v>
                </c:pt>
                <c:pt idx="8">
                  <c:v>2.984</c:v>
                </c:pt>
                <c:pt idx="9">
                  <c:v>2.9689999999999999</c:v>
                </c:pt>
                <c:pt idx="10">
                  <c:v>3.0990000000000002</c:v>
                </c:pt>
                <c:pt idx="11">
                  <c:v>3.0990000000000002</c:v>
                </c:pt>
                <c:pt idx="12">
                  <c:v>3.0990000000000002</c:v>
                </c:pt>
                <c:pt idx="13">
                  <c:v>3.5910000000000002</c:v>
                </c:pt>
                <c:pt idx="14">
                  <c:v>3.5009999999999999</c:v>
                </c:pt>
                <c:pt idx="15">
                  <c:v>3.3839999999999999</c:v>
                </c:pt>
                <c:pt idx="16">
                  <c:v>3.4129999999999998</c:v>
                </c:pt>
                <c:pt idx="17">
                  <c:v>3.4820000000000002</c:v>
                </c:pt>
                <c:pt idx="18">
                  <c:v>3.4820000000000002</c:v>
                </c:pt>
                <c:pt idx="19">
                  <c:v>3.4820000000000002</c:v>
                </c:pt>
                <c:pt idx="20">
                  <c:v>3.4820000000000002</c:v>
                </c:pt>
                <c:pt idx="21">
                  <c:v>3.04</c:v>
                </c:pt>
                <c:pt idx="22">
                  <c:v>2.98</c:v>
                </c:pt>
                <c:pt idx="23">
                  <c:v>3.0990000000000002</c:v>
                </c:pt>
                <c:pt idx="24">
                  <c:v>3.1779999999999999</c:v>
                </c:pt>
                <c:pt idx="25">
                  <c:v>3.1779999999999999</c:v>
                </c:pt>
                <c:pt idx="26">
                  <c:v>3.1779999999999999</c:v>
                </c:pt>
                <c:pt idx="27">
                  <c:v>2.911</c:v>
                </c:pt>
                <c:pt idx="28">
                  <c:v>2.95</c:v>
                </c:pt>
                <c:pt idx="29">
                  <c:v>2.8540000000000001</c:v>
                </c:pt>
                <c:pt idx="30">
                  <c:v>2.8140000000000001</c:v>
                </c:pt>
                <c:pt idx="31">
                  <c:v>2.734</c:v>
                </c:pt>
                <c:pt idx="32">
                  <c:v>2.734</c:v>
                </c:pt>
                <c:pt idx="33">
                  <c:v>2.734</c:v>
                </c:pt>
                <c:pt idx="34">
                  <c:v>2.66</c:v>
                </c:pt>
                <c:pt idx="35">
                  <c:v>2.6619999999999999</c:v>
                </c:pt>
                <c:pt idx="36">
                  <c:v>2.6619999999999999</c:v>
                </c:pt>
                <c:pt idx="37">
                  <c:v>2.5510000000000002</c:v>
                </c:pt>
                <c:pt idx="38">
                  <c:v>2.5830000000000002</c:v>
                </c:pt>
                <c:pt idx="39">
                  <c:v>2.5830000000000002</c:v>
                </c:pt>
                <c:pt idx="40">
                  <c:v>2.5830000000000002</c:v>
                </c:pt>
                <c:pt idx="41">
                  <c:v>2.6419999999999999</c:v>
                </c:pt>
                <c:pt idx="42">
                  <c:v>2.6880000000000002</c:v>
                </c:pt>
                <c:pt idx="43">
                  <c:v>2.5750000000000002</c:v>
                </c:pt>
                <c:pt idx="44">
                  <c:v>2.573</c:v>
                </c:pt>
                <c:pt idx="45">
                  <c:v>2.625</c:v>
                </c:pt>
                <c:pt idx="46">
                  <c:v>2.625</c:v>
                </c:pt>
                <c:pt idx="47">
                  <c:v>2.625</c:v>
                </c:pt>
                <c:pt idx="48">
                  <c:v>2.625</c:v>
                </c:pt>
                <c:pt idx="49">
                  <c:v>2.6619999999999999</c:v>
                </c:pt>
                <c:pt idx="50">
                  <c:v>2.6360000000000001</c:v>
                </c:pt>
                <c:pt idx="51">
                  <c:v>2.6970000000000001</c:v>
                </c:pt>
                <c:pt idx="52">
                  <c:v>2.7170000000000001</c:v>
                </c:pt>
                <c:pt idx="53">
                  <c:v>2.7170000000000001</c:v>
                </c:pt>
                <c:pt idx="54">
                  <c:v>2.7170000000000001</c:v>
                </c:pt>
                <c:pt idx="55">
                  <c:v>2.8359999999999999</c:v>
                </c:pt>
                <c:pt idx="56">
                  <c:v>2.855</c:v>
                </c:pt>
                <c:pt idx="57">
                  <c:v>2.7989999999999999</c:v>
                </c:pt>
                <c:pt idx="58">
                  <c:v>2.8119999999999998</c:v>
                </c:pt>
                <c:pt idx="59">
                  <c:v>2.8119999999999998</c:v>
                </c:pt>
                <c:pt idx="60">
                  <c:v>2.859</c:v>
                </c:pt>
                <c:pt idx="61">
                  <c:v>2.859</c:v>
                </c:pt>
                <c:pt idx="62">
                  <c:v>2.859</c:v>
                </c:pt>
                <c:pt idx="63">
                  <c:v>2.8570000000000002</c:v>
                </c:pt>
                <c:pt idx="64">
                  <c:v>2.8839999999999999</c:v>
                </c:pt>
                <c:pt idx="65">
                  <c:v>2.8410000000000002</c:v>
                </c:pt>
                <c:pt idx="66">
                  <c:v>2.8660000000000001</c:v>
                </c:pt>
                <c:pt idx="67">
                  <c:v>2.8650000000000002</c:v>
                </c:pt>
                <c:pt idx="68">
                  <c:v>2.8650000000000002</c:v>
                </c:pt>
                <c:pt idx="69">
                  <c:v>2.8650000000000002</c:v>
                </c:pt>
                <c:pt idx="70">
                  <c:v>2.7719999999999998</c:v>
                </c:pt>
                <c:pt idx="71">
                  <c:v>2.7839999999999998</c:v>
                </c:pt>
                <c:pt idx="72">
                  <c:v>2.82</c:v>
                </c:pt>
                <c:pt idx="73">
                  <c:v>2.855</c:v>
                </c:pt>
                <c:pt idx="74">
                  <c:v>2.7949999999999999</c:v>
                </c:pt>
                <c:pt idx="75">
                  <c:v>2.7949999999999999</c:v>
                </c:pt>
                <c:pt idx="76">
                  <c:v>2.7949999999999999</c:v>
                </c:pt>
                <c:pt idx="77">
                  <c:v>2.85</c:v>
                </c:pt>
                <c:pt idx="78">
                  <c:v>2.8740000000000001</c:v>
                </c:pt>
                <c:pt idx="79">
                  <c:v>2.82</c:v>
                </c:pt>
                <c:pt idx="80">
                  <c:v>2.8210000000000002</c:v>
                </c:pt>
                <c:pt idx="81">
                  <c:v>2.7530000000000001</c:v>
                </c:pt>
                <c:pt idx="82">
                  <c:v>2.7530000000000001</c:v>
                </c:pt>
                <c:pt idx="83">
                  <c:v>2.7530000000000001</c:v>
                </c:pt>
                <c:pt idx="84">
                  <c:v>2.7549999999999999</c:v>
                </c:pt>
                <c:pt idx="85">
                  <c:v>2.74</c:v>
                </c:pt>
                <c:pt idx="86">
                  <c:v>2.7130000000000001</c:v>
                </c:pt>
                <c:pt idx="87">
                  <c:v>2.7120000000000002</c:v>
                </c:pt>
                <c:pt idx="88">
                  <c:v>2.6619999999999999</c:v>
                </c:pt>
                <c:pt idx="89">
                  <c:v>2.6619999999999999</c:v>
                </c:pt>
                <c:pt idx="90">
                  <c:v>2.6619999999999999</c:v>
                </c:pt>
                <c:pt idx="91">
                  <c:v>2.7080000000000002</c:v>
                </c:pt>
                <c:pt idx="92">
                  <c:v>2.6840000000000002</c:v>
                </c:pt>
                <c:pt idx="93">
                  <c:v>2.677</c:v>
                </c:pt>
                <c:pt idx="94">
                  <c:v>2.6429999999999998</c:v>
                </c:pt>
                <c:pt idx="95">
                  <c:v>2.6640000000000001</c:v>
                </c:pt>
                <c:pt idx="96">
                  <c:v>2.6640000000000001</c:v>
                </c:pt>
                <c:pt idx="97">
                  <c:v>2.6640000000000001</c:v>
                </c:pt>
                <c:pt idx="98">
                  <c:v>2.7080000000000002</c:v>
                </c:pt>
                <c:pt idx="99">
                  <c:v>2.6989999999999998</c:v>
                </c:pt>
                <c:pt idx="100">
                  <c:v>2.7</c:v>
                </c:pt>
                <c:pt idx="101">
                  <c:v>2.6640000000000001</c:v>
                </c:pt>
                <c:pt idx="102">
                  <c:v>2.66</c:v>
                </c:pt>
                <c:pt idx="103">
                  <c:v>2.66</c:v>
                </c:pt>
                <c:pt idx="104">
                  <c:v>2.66</c:v>
                </c:pt>
                <c:pt idx="105">
                  <c:v>2.59</c:v>
                </c:pt>
                <c:pt idx="106">
                  <c:v>2.5720000000000001</c:v>
                </c:pt>
                <c:pt idx="107">
                  <c:v>2.5169999999999999</c:v>
                </c:pt>
                <c:pt idx="108">
                  <c:v>2.4900000000000002</c:v>
                </c:pt>
                <c:pt idx="109">
                  <c:v>2.4900000000000002</c:v>
                </c:pt>
                <c:pt idx="110">
                  <c:v>2.4900000000000002</c:v>
                </c:pt>
                <c:pt idx="111">
                  <c:v>2.4900000000000002</c:v>
                </c:pt>
                <c:pt idx="112">
                  <c:v>2.524</c:v>
                </c:pt>
                <c:pt idx="113">
                  <c:v>2.4550000000000001</c:v>
                </c:pt>
                <c:pt idx="114">
                  <c:v>2.4620000000000002</c:v>
                </c:pt>
                <c:pt idx="115">
                  <c:v>2.5139999999999998</c:v>
                </c:pt>
                <c:pt idx="116">
                  <c:v>2.5659999999999998</c:v>
                </c:pt>
                <c:pt idx="117">
                  <c:v>2.5659999999999998</c:v>
                </c:pt>
                <c:pt idx="118">
                  <c:v>2.5659999999999998</c:v>
                </c:pt>
                <c:pt idx="119">
                  <c:v>2.593</c:v>
                </c:pt>
                <c:pt idx="120">
                  <c:v>2.5750000000000002</c:v>
                </c:pt>
                <c:pt idx="121">
                  <c:v>2.62</c:v>
                </c:pt>
                <c:pt idx="122">
                  <c:v>2.589</c:v>
                </c:pt>
                <c:pt idx="123">
                  <c:v>2.5670000000000002</c:v>
                </c:pt>
                <c:pt idx="124">
                  <c:v>2.5670000000000002</c:v>
                </c:pt>
                <c:pt idx="125">
                  <c:v>2.5670000000000002</c:v>
                </c:pt>
                <c:pt idx="126">
                  <c:v>2.524</c:v>
                </c:pt>
                <c:pt idx="127">
                  <c:v>2.5369999999999999</c:v>
                </c:pt>
                <c:pt idx="128">
                  <c:v>2.61</c:v>
                </c:pt>
                <c:pt idx="129">
                  <c:v>2.5950000000000002</c:v>
                </c:pt>
                <c:pt idx="130">
                  <c:v>2.6190000000000002</c:v>
                </c:pt>
                <c:pt idx="131">
                  <c:v>2.6190000000000002</c:v>
                </c:pt>
                <c:pt idx="132">
                  <c:v>2.6190000000000002</c:v>
                </c:pt>
                <c:pt idx="133">
                  <c:v>2.621</c:v>
                </c:pt>
                <c:pt idx="134">
                  <c:v>2.6589999999999998</c:v>
                </c:pt>
                <c:pt idx="135">
                  <c:v>2.601</c:v>
                </c:pt>
                <c:pt idx="136">
                  <c:v>2.6389999999999998</c:v>
                </c:pt>
                <c:pt idx="137">
                  <c:v>2.6309999999999998</c:v>
                </c:pt>
                <c:pt idx="138">
                  <c:v>2.6309999999999998</c:v>
                </c:pt>
                <c:pt idx="139">
                  <c:v>2.6309999999999998</c:v>
                </c:pt>
                <c:pt idx="140">
                  <c:v>2.673</c:v>
                </c:pt>
                <c:pt idx="141">
                  <c:v>2.613</c:v>
                </c:pt>
                <c:pt idx="142">
                  <c:v>2.5430000000000001</c:v>
                </c:pt>
                <c:pt idx="143">
                  <c:v>2.5779999999999998</c:v>
                </c:pt>
                <c:pt idx="144">
                  <c:v>2.5979999999999999</c:v>
                </c:pt>
                <c:pt idx="145">
                  <c:v>2.5979999999999999</c:v>
                </c:pt>
                <c:pt idx="146">
                  <c:v>2.5979999999999999</c:v>
                </c:pt>
                <c:pt idx="147">
                  <c:v>2.5979999999999999</c:v>
                </c:pt>
                <c:pt idx="148">
                  <c:v>2.5819999999999999</c:v>
                </c:pt>
                <c:pt idx="149">
                  <c:v>2.633</c:v>
                </c:pt>
                <c:pt idx="150">
                  <c:v>2.5470000000000002</c:v>
                </c:pt>
                <c:pt idx="151">
                  <c:v>2.4540000000000002</c:v>
                </c:pt>
                <c:pt idx="152">
                  <c:v>2.4540000000000002</c:v>
                </c:pt>
                <c:pt idx="153">
                  <c:v>2.4540000000000002</c:v>
                </c:pt>
                <c:pt idx="154">
                  <c:v>2.403</c:v>
                </c:pt>
                <c:pt idx="155">
                  <c:v>2.4159999999999999</c:v>
                </c:pt>
                <c:pt idx="156">
                  <c:v>2.3780000000000001</c:v>
                </c:pt>
                <c:pt idx="157">
                  <c:v>2.3239999999999998</c:v>
                </c:pt>
                <c:pt idx="158">
                  <c:v>2.3370000000000002</c:v>
                </c:pt>
                <c:pt idx="159">
                  <c:v>2.3370000000000002</c:v>
                </c:pt>
                <c:pt idx="160">
                  <c:v>2.3370000000000002</c:v>
                </c:pt>
                <c:pt idx="161">
                  <c:v>2.3570000000000002</c:v>
                </c:pt>
                <c:pt idx="162">
                  <c:v>2.399</c:v>
                </c:pt>
                <c:pt idx="163">
                  <c:v>2.3860000000000001</c:v>
                </c:pt>
                <c:pt idx="164">
                  <c:v>2.3250000000000002</c:v>
                </c:pt>
                <c:pt idx="165">
                  <c:v>2.387</c:v>
                </c:pt>
                <c:pt idx="166">
                  <c:v>2.387</c:v>
                </c:pt>
                <c:pt idx="167">
                  <c:v>2.387</c:v>
                </c:pt>
                <c:pt idx="168">
                  <c:v>2.3860000000000001</c:v>
                </c:pt>
                <c:pt idx="169">
                  <c:v>2.3279999999999998</c:v>
                </c:pt>
                <c:pt idx="170">
                  <c:v>2.2759999999999998</c:v>
                </c:pt>
                <c:pt idx="171">
                  <c:v>2.1850000000000001</c:v>
                </c:pt>
                <c:pt idx="172">
                  <c:v>2.1859999999999999</c:v>
                </c:pt>
                <c:pt idx="173">
                  <c:v>2.1859999999999999</c:v>
                </c:pt>
                <c:pt idx="174">
                  <c:v>2.1859999999999999</c:v>
                </c:pt>
                <c:pt idx="175">
                  <c:v>2.3029999999999999</c:v>
                </c:pt>
                <c:pt idx="176">
                  <c:v>2.3079999999999998</c:v>
                </c:pt>
                <c:pt idx="177">
                  <c:v>2.2909999999999999</c:v>
                </c:pt>
                <c:pt idx="178">
                  <c:v>2.3239999999999998</c:v>
                </c:pt>
                <c:pt idx="179">
                  <c:v>2.3079999999999998</c:v>
                </c:pt>
                <c:pt idx="180">
                  <c:v>2.3079999999999998</c:v>
                </c:pt>
                <c:pt idx="181">
                  <c:v>2.3079999999999998</c:v>
                </c:pt>
                <c:pt idx="182">
                  <c:v>2.2669999999999999</c:v>
                </c:pt>
                <c:pt idx="183">
                  <c:v>2.2400000000000002</c:v>
                </c:pt>
                <c:pt idx="184">
                  <c:v>2.29</c:v>
                </c:pt>
                <c:pt idx="185">
                  <c:v>2.29</c:v>
                </c:pt>
                <c:pt idx="186">
                  <c:v>2.4180000000000001</c:v>
                </c:pt>
                <c:pt idx="187">
                  <c:v>2.4180000000000001</c:v>
                </c:pt>
                <c:pt idx="188">
                  <c:v>2.4180000000000001</c:v>
                </c:pt>
                <c:pt idx="189">
                  <c:v>2.403</c:v>
                </c:pt>
                <c:pt idx="190">
                  <c:v>2.4249999999999998</c:v>
                </c:pt>
                <c:pt idx="191">
                  <c:v>2.444</c:v>
                </c:pt>
                <c:pt idx="192">
                  <c:v>2.4159999999999999</c:v>
                </c:pt>
                <c:pt idx="193">
                  <c:v>2.4529999999999998</c:v>
                </c:pt>
                <c:pt idx="194">
                  <c:v>2.4529999999999998</c:v>
                </c:pt>
                <c:pt idx="195">
                  <c:v>2.4529999999999998</c:v>
                </c:pt>
                <c:pt idx="196">
                  <c:v>2.4079999999999999</c:v>
                </c:pt>
                <c:pt idx="197">
                  <c:v>2.306</c:v>
                </c:pt>
                <c:pt idx="198">
                  <c:v>2.3039999999999998</c:v>
                </c:pt>
                <c:pt idx="199">
                  <c:v>2.2869999999999999</c:v>
                </c:pt>
                <c:pt idx="200">
                  <c:v>2.2509999999999999</c:v>
                </c:pt>
                <c:pt idx="201">
                  <c:v>2.2509999999999999</c:v>
                </c:pt>
                <c:pt idx="202">
                  <c:v>2.2509999999999999</c:v>
                </c:pt>
                <c:pt idx="203">
                  <c:v>2.3119999999999998</c:v>
                </c:pt>
                <c:pt idx="204">
                  <c:v>2.2999999999999998</c:v>
                </c:pt>
                <c:pt idx="205">
                  <c:v>2.2200000000000002</c:v>
                </c:pt>
                <c:pt idx="206">
                  <c:v>2.2440000000000002</c:v>
                </c:pt>
                <c:pt idx="207">
                  <c:v>2.169</c:v>
                </c:pt>
                <c:pt idx="208">
                  <c:v>2.169</c:v>
                </c:pt>
                <c:pt idx="209">
                  <c:v>2.169</c:v>
                </c:pt>
                <c:pt idx="210">
                  <c:v>2.141</c:v>
                </c:pt>
                <c:pt idx="211">
                  <c:v>2.137</c:v>
                </c:pt>
                <c:pt idx="212">
                  <c:v>2.2330000000000001</c:v>
                </c:pt>
                <c:pt idx="213">
                  <c:v>2.202</c:v>
                </c:pt>
                <c:pt idx="214">
                  <c:v>2.121</c:v>
                </c:pt>
                <c:pt idx="215">
                  <c:v>2.121</c:v>
                </c:pt>
                <c:pt idx="216">
                  <c:v>2.121</c:v>
                </c:pt>
                <c:pt idx="217">
                  <c:v>2.0699999999999998</c:v>
                </c:pt>
                <c:pt idx="218">
                  <c:v>2.1110000000000002</c:v>
                </c:pt>
                <c:pt idx="219">
                  <c:v>2.0830000000000002</c:v>
                </c:pt>
                <c:pt idx="220">
                  <c:v>2.1280000000000001</c:v>
                </c:pt>
                <c:pt idx="221">
                  <c:v>2.1190000000000002</c:v>
                </c:pt>
                <c:pt idx="222">
                  <c:v>2.1190000000000002</c:v>
                </c:pt>
                <c:pt idx="223">
                  <c:v>2.1190000000000002</c:v>
                </c:pt>
                <c:pt idx="224">
                  <c:v>2.105</c:v>
                </c:pt>
                <c:pt idx="225">
                  <c:v>2.1469999999999998</c:v>
                </c:pt>
                <c:pt idx="226">
                  <c:v>2.1429999999999998</c:v>
                </c:pt>
                <c:pt idx="227">
                  <c:v>2.2320000000000002</c:v>
                </c:pt>
                <c:pt idx="228">
                  <c:v>2.2000000000000002</c:v>
                </c:pt>
                <c:pt idx="229">
                  <c:v>2.2000000000000002</c:v>
                </c:pt>
                <c:pt idx="230">
                  <c:v>2.2000000000000002</c:v>
                </c:pt>
                <c:pt idx="231">
                  <c:v>2.21</c:v>
                </c:pt>
                <c:pt idx="232">
                  <c:v>2.218</c:v>
                </c:pt>
                <c:pt idx="233">
                  <c:v>2.17</c:v>
                </c:pt>
                <c:pt idx="234">
                  <c:v>2.1589999999999998</c:v>
                </c:pt>
                <c:pt idx="235">
                  <c:v>2.1520000000000001</c:v>
                </c:pt>
                <c:pt idx="236">
                  <c:v>2.1520000000000001</c:v>
                </c:pt>
                <c:pt idx="237">
                  <c:v>2.1520000000000001</c:v>
                </c:pt>
                <c:pt idx="238">
                  <c:v>2.23</c:v>
                </c:pt>
                <c:pt idx="239">
                  <c:v>2.202</c:v>
                </c:pt>
                <c:pt idx="240">
                  <c:v>2.2509999999999999</c:v>
                </c:pt>
                <c:pt idx="241">
                  <c:v>2.2959999999999998</c:v>
                </c:pt>
                <c:pt idx="242">
                  <c:v>2.2850000000000001</c:v>
                </c:pt>
                <c:pt idx="243">
                  <c:v>2.2850000000000001</c:v>
                </c:pt>
                <c:pt idx="244">
                  <c:v>2.2850000000000001</c:v>
                </c:pt>
                <c:pt idx="245">
                  <c:v>2.2850000000000001</c:v>
                </c:pt>
                <c:pt idx="246">
                  <c:v>2.3580000000000001</c:v>
                </c:pt>
                <c:pt idx="247">
                  <c:v>2.4449999999999998</c:v>
                </c:pt>
                <c:pt idx="248">
                  <c:v>2.4350000000000001</c:v>
                </c:pt>
                <c:pt idx="249">
                  <c:v>2.496</c:v>
                </c:pt>
                <c:pt idx="250">
                  <c:v>2.496</c:v>
                </c:pt>
                <c:pt idx="251">
                  <c:v>2.496</c:v>
                </c:pt>
                <c:pt idx="252">
                  <c:v>2.585</c:v>
                </c:pt>
                <c:pt idx="253">
                  <c:v>2.58</c:v>
                </c:pt>
                <c:pt idx="254">
                  <c:v>2.552</c:v>
                </c:pt>
                <c:pt idx="255">
                  <c:v>2.5739999999999998</c:v>
                </c:pt>
                <c:pt idx="256">
                  <c:v>2.6139999999999999</c:v>
                </c:pt>
                <c:pt idx="257">
                  <c:v>2.6139999999999999</c:v>
                </c:pt>
                <c:pt idx="258">
                  <c:v>2.6139999999999999</c:v>
                </c:pt>
                <c:pt idx="259">
                  <c:v>2.681</c:v>
                </c:pt>
                <c:pt idx="260">
                  <c:v>2.6680000000000001</c:v>
                </c:pt>
                <c:pt idx="261">
                  <c:v>2.637</c:v>
                </c:pt>
                <c:pt idx="262">
                  <c:v>2.5379999999999998</c:v>
                </c:pt>
                <c:pt idx="263">
                  <c:v>2.5339999999999998</c:v>
                </c:pt>
                <c:pt idx="264">
                  <c:v>2.5339999999999998</c:v>
                </c:pt>
                <c:pt idx="265">
                  <c:v>2.5339999999999998</c:v>
                </c:pt>
                <c:pt idx="266">
                  <c:v>2.5270000000000001</c:v>
                </c:pt>
                <c:pt idx="267">
                  <c:v>2.5030000000000001</c:v>
                </c:pt>
                <c:pt idx="268">
                  <c:v>2.5019999999999998</c:v>
                </c:pt>
                <c:pt idx="269">
                  <c:v>2.4279999999999999</c:v>
                </c:pt>
                <c:pt idx="270">
                  <c:v>2.4039999999999999</c:v>
                </c:pt>
                <c:pt idx="271">
                  <c:v>2.4039999999999999</c:v>
                </c:pt>
                <c:pt idx="272">
                  <c:v>2.4039999999999999</c:v>
                </c:pt>
                <c:pt idx="273">
                  <c:v>2.33</c:v>
                </c:pt>
                <c:pt idx="274">
                  <c:v>2.2829999999999999</c:v>
                </c:pt>
                <c:pt idx="275">
                  <c:v>2.2469999999999999</c:v>
                </c:pt>
                <c:pt idx="276">
                  <c:v>2.3290000000000002</c:v>
                </c:pt>
                <c:pt idx="277">
                  <c:v>2.3519999999999999</c:v>
                </c:pt>
                <c:pt idx="278">
                  <c:v>2.3519999999999999</c:v>
                </c:pt>
                <c:pt idx="279">
                  <c:v>2.3519999999999999</c:v>
                </c:pt>
                <c:pt idx="280">
                  <c:v>2.3029999999999999</c:v>
                </c:pt>
                <c:pt idx="281">
                  <c:v>2.2879999999999998</c:v>
                </c:pt>
                <c:pt idx="282">
                  <c:v>2.234</c:v>
                </c:pt>
                <c:pt idx="283">
                  <c:v>2.218</c:v>
                </c:pt>
                <c:pt idx="284">
                  <c:v>2.214</c:v>
                </c:pt>
                <c:pt idx="285">
                  <c:v>2.214</c:v>
                </c:pt>
                <c:pt idx="286">
                  <c:v>2.214</c:v>
                </c:pt>
                <c:pt idx="287">
                  <c:v>2.2799999999999998</c:v>
                </c:pt>
                <c:pt idx="288">
                  <c:v>2.339</c:v>
                </c:pt>
                <c:pt idx="289">
                  <c:v>2.3029999999999999</c:v>
                </c:pt>
                <c:pt idx="290">
                  <c:v>2.3180000000000001</c:v>
                </c:pt>
                <c:pt idx="291">
                  <c:v>2.3199999999999998</c:v>
                </c:pt>
                <c:pt idx="292">
                  <c:v>2.3199999999999998</c:v>
                </c:pt>
                <c:pt idx="293">
                  <c:v>2.3199999999999998</c:v>
                </c:pt>
                <c:pt idx="294">
                  <c:v>2.238</c:v>
                </c:pt>
                <c:pt idx="295">
                  <c:v>2.2719999999999998</c:v>
                </c:pt>
                <c:pt idx="296">
                  <c:v>2.282</c:v>
                </c:pt>
                <c:pt idx="297">
                  <c:v>2.3159999999999998</c:v>
                </c:pt>
                <c:pt idx="298">
                  <c:v>2.2999999999999998</c:v>
                </c:pt>
                <c:pt idx="299">
                  <c:v>2.2999999999999998</c:v>
                </c:pt>
                <c:pt idx="300">
                  <c:v>2.2999999999999998</c:v>
                </c:pt>
                <c:pt idx="301">
                  <c:v>2.4460000000000002</c:v>
                </c:pt>
                <c:pt idx="302">
                  <c:v>2.597</c:v>
                </c:pt>
                <c:pt idx="303">
                  <c:v>2.6909999999999998</c:v>
                </c:pt>
                <c:pt idx="304">
                  <c:v>2.633</c:v>
                </c:pt>
                <c:pt idx="305">
                  <c:v>2.714</c:v>
                </c:pt>
                <c:pt idx="306">
                  <c:v>2.714</c:v>
                </c:pt>
                <c:pt idx="307">
                  <c:v>2.714</c:v>
                </c:pt>
                <c:pt idx="308">
                  <c:v>2.8210000000000002</c:v>
                </c:pt>
                <c:pt idx="309">
                  <c:v>2.8620000000000001</c:v>
                </c:pt>
                <c:pt idx="310">
                  <c:v>2.8279999999999998</c:v>
                </c:pt>
                <c:pt idx="311">
                  <c:v>2.7719999999999998</c:v>
                </c:pt>
                <c:pt idx="312">
                  <c:v>2.7890000000000001</c:v>
                </c:pt>
                <c:pt idx="313">
                  <c:v>2.7890000000000001</c:v>
                </c:pt>
                <c:pt idx="314">
                  <c:v>2.7890000000000001</c:v>
                </c:pt>
                <c:pt idx="315">
                  <c:v>2.637</c:v>
                </c:pt>
                <c:pt idx="316">
                  <c:v>2.621</c:v>
                </c:pt>
                <c:pt idx="317">
                  <c:v>2.6</c:v>
                </c:pt>
                <c:pt idx="318">
                  <c:v>2.6469999999999998</c:v>
                </c:pt>
                <c:pt idx="319">
                  <c:v>2.6880000000000002</c:v>
                </c:pt>
                <c:pt idx="320">
                  <c:v>2.6880000000000002</c:v>
                </c:pt>
                <c:pt idx="321">
                  <c:v>2.6880000000000002</c:v>
                </c:pt>
                <c:pt idx="322">
                  <c:v>2.5659999999999998</c:v>
                </c:pt>
                <c:pt idx="323">
                  <c:v>2.5099999999999998</c:v>
                </c:pt>
                <c:pt idx="324">
                  <c:v>2.5590000000000002</c:v>
                </c:pt>
                <c:pt idx="325">
                  <c:v>2.5670000000000002</c:v>
                </c:pt>
                <c:pt idx="326">
                  <c:v>2.665</c:v>
                </c:pt>
                <c:pt idx="327">
                  <c:v>2.665</c:v>
                </c:pt>
                <c:pt idx="328">
                  <c:v>2.665</c:v>
                </c:pt>
                <c:pt idx="329">
                  <c:v>2.5310000000000001</c:v>
                </c:pt>
                <c:pt idx="330">
                  <c:v>2.4700000000000002</c:v>
                </c:pt>
                <c:pt idx="331">
                  <c:v>2.5009999999999999</c:v>
                </c:pt>
                <c:pt idx="332">
                  <c:v>2.5009999999999999</c:v>
                </c:pt>
                <c:pt idx="333">
                  <c:v>2.2810000000000001</c:v>
                </c:pt>
                <c:pt idx="334">
                  <c:v>2.2810000000000001</c:v>
                </c:pt>
                <c:pt idx="335">
                  <c:v>2.2810000000000001</c:v>
                </c:pt>
                <c:pt idx="336">
                  <c:v>2.3290000000000002</c:v>
                </c:pt>
                <c:pt idx="337">
                  <c:v>2.4409999999999998</c:v>
                </c:pt>
                <c:pt idx="338">
                  <c:v>2.399</c:v>
                </c:pt>
                <c:pt idx="339">
                  <c:v>2.427</c:v>
                </c:pt>
                <c:pt idx="340">
                  <c:v>2.3340000000000001</c:v>
                </c:pt>
                <c:pt idx="341">
                  <c:v>2.3340000000000001</c:v>
                </c:pt>
                <c:pt idx="342">
                  <c:v>2.3340000000000001</c:v>
                </c:pt>
                <c:pt idx="343">
                  <c:v>2.2320000000000002</c:v>
                </c:pt>
                <c:pt idx="344">
                  <c:v>2.2639999999999998</c:v>
                </c:pt>
                <c:pt idx="345">
                  <c:v>2.2429999999999999</c:v>
                </c:pt>
                <c:pt idx="346">
                  <c:v>2.3279999999999998</c:v>
                </c:pt>
                <c:pt idx="347">
                  <c:v>2.2959999999999998</c:v>
                </c:pt>
                <c:pt idx="348">
                  <c:v>2.2959999999999998</c:v>
                </c:pt>
                <c:pt idx="349">
                  <c:v>2.2959999999999998</c:v>
                </c:pt>
                <c:pt idx="350">
                  <c:v>2.3410000000000002</c:v>
                </c:pt>
                <c:pt idx="351">
                  <c:v>2.319</c:v>
                </c:pt>
                <c:pt idx="352">
                  <c:v>2.286</c:v>
                </c:pt>
                <c:pt idx="353">
                  <c:v>2.2730000000000001</c:v>
                </c:pt>
                <c:pt idx="354">
                  <c:v>2.3279999999999998</c:v>
                </c:pt>
                <c:pt idx="355">
                  <c:v>2.3279999999999998</c:v>
                </c:pt>
                <c:pt idx="356">
                  <c:v>2.3279999999999998</c:v>
                </c:pt>
                <c:pt idx="357">
                  <c:v>2.214</c:v>
                </c:pt>
                <c:pt idx="358">
                  <c:v>2.1720000000000002</c:v>
                </c:pt>
                <c:pt idx="359">
                  <c:v>2.1720000000000002</c:v>
                </c:pt>
                <c:pt idx="360">
                  <c:v>2.294</c:v>
                </c:pt>
                <c:pt idx="361">
                  <c:v>2.1579999999999999</c:v>
                </c:pt>
                <c:pt idx="362">
                  <c:v>2.1579999999999999</c:v>
                </c:pt>
                <c:pt idx="363">
                  <c:v>2.1579999999999999</c:v>
                </c:pt>
              </c:numCache>
            </c:numRef>
          </c:val>
          <c:smooth val="0"/>
          <c:extLst>
            <c:ext xmlns:c16="http://schemas.microsoft.com/office/drawing/2014/chart" uri="{C3380CC4-5D6E-409C-BE32-E72D297353CC}">
              <c16:uniqueId val="{00000003-1DC1-4CD0-B34A-F57E7E4CFFE6}"/>
            </c:ext>
          </c:extLst>
        </c:ser>
        <c:ser>
          <c:idx val="5"/>
          <c:order val="4"/>
          <c:tx>
            <c:strRef>
              <c:f>'Futures Price Analysis'!$AC$2</c:f>
              <c:strCache>
                <c:ptCount val="1"/>
                <c:pt idx="0">
                  <c:v>2020</c:v>
                </c:pt>
              </c:strCache>
            </c:strRef>
          </c:tx>
          <c:spPr>
            <a:ln w="57150">
              <a:solidFill>
                <a:srgbClr val="002060"/>
              </a:solidFill>
            </a:ln>
          </c:spPr>
          <c:marker>
            <c:symbol val="none"/>
          </c:marker>
          <c:val>
            <c:numRef>
              <c:f>'Futures Price Analysis'!$AC$3:$AC$366</c:f>
              <c:numCache>
                <c:formatCode>General</c:formatCode>
                <c:ptCount val="364"/>
                <c:pt idx="0">
                  <c:v>2.1890000000000001</c:v>
                </c:pt>
                <c:pt idx="1">
                  <c:v>2.1219999999999999</c:v>
                </c:pt>
                <c:pt idx="2">
                  <c:v>2.13</c:v>
                </c:pt>
                <c:pt idx="3">
                  <c:v>2.13</c:v>
                </c:pt>
                <c:pt idx="4">
                  <c:v>2.13</c:v>
                </c:pt>
                <c:pt idx="5">
                  <c:v>2.1349999999999998</c:v>
                </c:pt>
                <c:pt idx="6">
                  <c:v>2.1619999999999999</c:v>
                </c:pt>
                <c:pt idx="7">
                  <c:v>2.141</c:v>
                </c:pt>
                <c:pt idx="8">
                  <c:v>2.1659999999999999</c:v>
                </c:pt>
                <c:pt idx="9">
                  <c:v>2.202</c:v>
                </c:pt>
                <c:pt idx="10">
                  <c:v>2.202</c:v>
                </c:pt>
                <c:pt idx="11">
                  <c:v>2.202</c:v>
                </c:pt>
                <c:pt idx="12">
                  <c:v>2.1819999999999999</c:v>
                </c:pt>
                <c:pt idx="13">
                  <c:v>2.1869999999999998</c:v>
                </c:pt>
                <c:pt idx="14">
                  <c:v>2.12</c:v>
                </c:pt>
                <c:pt idx="15">
                  <c:v>2.077</c:v>
                </c:pt>
                <c:pt idx="16">
                  <c:v>2.0030000000000001</c:v>
                </c:pt>
                <c:pt idx="17">
                  <c:v>2.0030000000000001</c:v>
                </c:pt>
                <c:pt idx="18">
                  <c:v>2.0030000000000001</c:v>
                </c:pt>
                <c:pt idx="19">
                  <c:v>2.0030000000000001</c:v>
                </c:pt>
                <c:pt idx="20">
                  <c:v>1.895</c:v>
                </c:pt>
                <c:pt idx="21">
                  <c:v>1.905</c:v>
                </c:pt>
                <c:pt idx="22">
                  <c:v>1.9259999999999999</c:v>
                </c:pt>
                <c:pt idx="23">
                  <c:v>1.893</c:v>
                </c:pt>
                <c:pt idx="24">
                  <c:v>1.893</c:v>
                </c:pt>
                <c:pt idx="25">
                  <c:v>1.893</c:v>
                </c:pt>
                <c:pt idx="26">
                  <c:v>1.9019999999999999</c:v>
                </c:pt>
                <c:pt idx="27">
                  <c:v>1.9339999999999999</c:v>
                </c:pt>
                <c:pt idx="28">
                  <c:v>1.877</c:v>
                </c:pt>
                <c:pt idx="29">
                  <c:v>1.829</c:v>
                </c:pt>
                <c:pt idx="30">
                  <c:v>1.841</c:v>
                </c:pt>
                <c:pt idx="31">
                  <c:v>1.841</c:v>
                </c:pt>
                <c:pt idx="32">
                  <c:v>1.841</c:v>
                </c:pt>
                <c:pt idx="33">
                  <c:v>1.819</c:v>
                </c:pt>
                <c:pt idx="34">
                  <c:v>1.8720000000000001</c:v>
                </c:pt>
                <c:pt idx="35">
                  <c:v>1.861</c:v>
                </c:pt>
                <c:pt idx="36">
                  <c:v>1.8620000000000001</c:v>
                </c:pt>
                <c:pt idx="37">
                  <c:v>1.8580000000000001</c:v>
                </c:pt>
                <c:pt idx="38">
                  <c:v>1.8580000000000001</c:v>
                </c:pt>
                <c:pt idx="39">
                  <c:v>1.8580000000000001</c:v>
                </c:pt>
                <c:pt idx="40">
                  <c:v>1.766</c:v>
                </c:pt>
                <c:pt idx="41">
                  <c:v>1.788</c:v>
                </c:pt>
                <c:pt idx="42">
                  <c:v>1.8440000000000001</c:v>
                </c:pt>
                <c:pt idx="43">
                  <c:v>1.8260000000000001</c:v>
                </c:pt>
                <c:pt idx="44">
                  <c:v>1.837</c:v>
                </c:pt>
                <c:pt idx="45">
                  <c:v>1.837</c:v>
                </c:pt>
                <c:pt idx="46">
                  <c:v>1.837</c:v>
                </c:pt>
                <c:pt idx="47">
                  <c:v>1.837</c:v>
                </c:pt>
                <c:pt idx="48">
                  <c:v>1.9810000000000001</c:v>
                </c:pt>
                <c:pt idx="49">
                  <c:v>1.9550000000000001</c:v>
                </c:pt>
                <c:pt idx="50">
                  <c:v>1.92</c:v>
                </c:pt>
                <c:pt idx="51">
                  <c:v>1.905</c:v>
                </c:pt>
                <c:pt idx="52">
                  <c:v>1.905</c:v>
                </c:pt>
                <c:pt idx="53">
                  <c:v>1.905</c:v>
                </c:pt>
                <c:pt idx="54">
                  <c:v>1.827</c:v>
                </c:pt>
                <c:pt idx="55">
                  <c:v>1.847</c:v>
                </c:pt>
                <c:pt idx="56">
                  <c:v>1.821</c:v>
                </c:pt>
                <c:pt idx="57">
                  <c:v>1.752</c:v>
                </c:pt>
                <c:pt idx="58">
                  <c:v>1.6839999999999999</c:v>
                </c:pt>
                <c:pt idx="59">
                  <c:v>1.6839999999999999</c:v>
                </c:pt>
                <c:pt idx="60">
                  <c:v>1.6839999999999999</c:v>
                </c:pt>
                <c:pt idx="61">
                  <c:v>1.756</c:v>
                </c:pt>
                <c:pt idx="62">
                  <c:v>1.8</c:v>
                </c:pt>
                <c:pt idx="63">
                  <c:v>1.827</c:v>
                </c:pt>
                <c:pt idx="64">
                  <c:v>1.772</c:v>
                </c:pt>
                <c:pt idx="65">
                  <c:v>1.708</c:v>
                </c:pt>
                <c:pt idx="66">
                  <c:v>1.708</c:v>
                </c:pt>
                <c:pt idx="67">
                  <c:v>1.708</c:v>
                </c:pt>
                <c:pt idx="68">
                  <c:v>1.778</c:v>
                </c:pt>
                <c:pt idx="69">
                  <c:v>1.9359999999999999</c:v>
                </c:pt>
                <c:pt idx="70">
                  <c:v>1.8779999999999999</c:v>
                </c:pt>
                <c:pt idx="71">
                  <c:v>1.841</c:v>
                </c:pt>
                <c:pt idx="72">
                  <c:v>1.869</c:v>
                </c:pt>
                <c:pt idx="73">
                  <c:v>1.869</c:v>
                </c:pt>
                <c:pt idx="74">
                  <c:v>1.869</c:v>
                </c:pt>
                <c:pt idx="75">
                  <c:v>1.8149999999999999</c:v>
                </c:pt>
                <c:pt idx="76">
                  <c:v>1.7290000000000001</c:v>
                </c:pt>
                <c:pt idx="77">
                  <c:v>1.6040000000000001</c:v>
                </c:pt>
                <c:pt idx="78">
                  <c:v>1.6539999999999999</c:v>
                </c:pt>
                <c:pt idx="79">
                  <c:v>1.6040000000000001</c:v>
                </c:pt>
                <c:pt idx="80">
                  <c:v>1.6040000000000001</c:v>
                </c:pt>
                <c:pt idx="81">
                  <c:v>1.6040000000000001</c:v>
                </c:pt>
                <c:pt idx="82">
                  <c:v>1.6020000000000001</c:v>
                </c:pt>
                <c:pt idx="83">
                  <c:v>1.653</c:v>
                </c:pt>
                <c:pt idx="84">
                  <c:v>1.659</c:v>
                </c:pt>
                <c:pt idx="85">
                  <c:v>1.637</c:v>
                </c:pt>
                <c:pt idx="86">
                  <c:v>1.6339999999999999</c:v>
                </c:pt>
                <c:pt idx="87">
                  <c:v>1.6339999999999999</c:v>
                </c:pt>
                <c:pt idx="88">
                  <c:v>1.6339999999999999</c:v>
                </c:pt>
                <c:pt idx="89">
                  <c:v>1.69</c:v>
                </c:pt>
                <c:pt idx="90">
                  <c:v>1.64</c:v>
                </c:pt>
                <c:pt idx="91">
                  <c:v>1.587</c:v>
                </c:pt>
                <c:pt idx="92">
                  <c:v>1.552</c:v>
                </c:pt>
                <c:pt idx="93">
                  <c:v>1.621</c:v>
                </c:pt>
                <c:pt idx="94">
                  <c:v>1.621</c:v>
                </c:pt>
                <c:pt idx="95">
                  <c:v>1.621</c:v>
                </c:pt>
                <c:pt idx="96">
                  <c:v>1.7310000000000001</c:v>
                </c:pt>
                <c:pt idx="97">
                  <c:v>1.8520000000000001</c:v>
                </c:pt>
                <c:pt idx="98">
                  <c:v>1.7829999999999999</c:v>
                </c:pt>
                <c:pt idx="99">
                  <c:v>1.7330000000000001</c:v>
                </c:pt>
                <c:pt idx="100">
                  <c:v>1.7330000000000001</c:v>
                </c:pt>
                <c:pt idx="101">
                  <c:v>1.7330000000000001</c:v>
                </c:pt>
                <c:pt idx="102">
                  <c:v>1.7330000000000001</c:v>
                </c:pt>
                <c:pt idx="103">
                  <c:v>1.724</c:v>
                </c:pt>
                <c:pt idx="104">
                  <c:v>1.65</c:v>
                </c:pt>
                <c:pt idx="105">
                  <c:v>1.5980000000000001</c:v>
                </c:pt>
                <c:pt idx="106">
                  <c:v>1.6859999999999999</c:v>
                </c:pt>
                <c:pt idx="107">
                  <c:v>1.7529999999999999</c:v>
                </c:pt>
                <c:pt idx="108">
                  <c:v>1.7529999999999999</c:v>
                </c:pt>
                <c:pt idx="109">
                  <c:v>1.7529999999999999</c:v>
                </c:pt>
                <c:pt idx="110">
                  <c:v>1.9239999999999999</c:v>
                </c:pt>
                <c:pt idx="111">
                  <c:v>1.821</c:v>
                </c:pt>
                <c:pt idx="112">
                  <c:v>1.9390000000000001</c:v>
                </c:pt>
                <c:pt idx="113">
                  <c:v>1.8149999999999999</c:v>
                </c:pt>
                <c:pt idx="114">
                  <c:v>1.746</c:v>
                </c:pt>
                <c:pt idx="115">
                  <c:v>1.746</c:v>
                </c:pt>
                <c:pt idx="116">
                  <c:v>1.746</c:v>
                </c:pt>
                <c:pt idx="117">
                  <c:v>1.819</c:v>
                </c:pt>
                <c:pt idx="118">
                  <c:v>1.794</c:v>
                </c:pt>
                <c:pt idx="119">
                  <c:v>1.869</c:v>
                </c:pt>
                <c:pt idx="120">
                  <c:v>1.9490000000000001</c:v>
                </c:pt>
                <c:pt idx="121">
                  <c:v>1.89</c:v>
                </c:pt>
                <c:pt idx="122">
                  <c:v>1.89</c:v>
                </c:pt>
                <c:pt idx="123">
                  <c:v>1.89</c:v>
                </c:pt>
                <c:pt idx="124">
                  <c:v>1.9930000000000001</c:v>
                </c:pt>
                <c:pt idx="125">
                  <c:v>2.1339999999999999</c:v>
                </c:pt>
                <c:pt idx="126">
                  <c:v>1.944</c:v>
                </c:pt>
                <c:pt idx="127">
                  <c:v>1.8939999999999999</c:v>
                </c:pt>
                <c:pt idx="128">
                  <c:v>1.823</c:v>
                </c:pt>
                <c:pt idx="129">
                  <c:v>1.823</c:v>
                </c:pt>
                <c:pt idx="130">
                  <c:v>1.823</c:v>
                </c:pt>
                <c:pt idx="131">
                  <c:v>1.8260000000000001</c:v>
                </c:pt>
                <c:pt idx="132">
                  <c:v>1.72</c:v>
                </c:pt>
                <c:pt idx="133">
                  <c:v>1.6160000000000001</c:v>
                </c:pt>
                <c:pt idx="134">
                  <c:v>1.681</c:v>
                </c:pt>
                <c:pt idx="135">
                  <c:v>1.6459999999999999</c:v>
                </c:pt>
                <c:pt idx="136">
                  <c:v>1.6459999999999999</c:v>
                </c:pt>
                <c:pt idx="137">
                  <c:v>1.6459999999999999</c:v>
                </c:pt>
                <c:pt idx="138">
                  <c:v>1.7829999999999999</c:v>
                </c:pt>
                <c:pt idx="139">
                  <c:v>1.83</c:v>
                </c:pt>
                <c:pt idx="140">
                  <c:v>1.7709999999999999</c:v>
                </c:pt>
                <c:pt idx="141">
                  <c:v>1.71</c:v>
                </c:pt>
                <c:pt idx="142">
                  <c:v>1.7310000000000001</c:v>
                </c:pt>
                <c:pt idx="143">
                  <c:v>1.7310000000000001</c:v>
                </c:pt>
                <c:pt idx="144">
                  <c:v>1.7310000000000001</c:v>
                </c:pt>
                <c:pt idx="145">
                  <c:v>1.7310000000000001</c:v>
                </c:pt>
                <c:pt idx="146">
                  <c:v>1.7929999999999999</c:v>
                </c:pt>
                <c:pt idx="147">
                  <c:v>1.722</c:v>
                </c:pt>
                <c:pt idx="148">
                  <c:v>1.827</c:v>
                </c:pt>
                <c:pt idx="149">
                  <c:v>1.849</c:v>
                </c:pt>
                <c:pt idx="150">
                  <c:v>1.849</c:v>
                </c:pt>
                <c:pt idx="151">
                  <c:v>1.849</c:v>
                </c:pt>
                <c:pt idx="152">
                  <c:v>1.774</c:v>
                </c:pt>
                <c:pt idx="153">
                  <c:v>1.7769999999999999</c:v>
                </c:pt>
                <c:pt idx="154">
                  <c:v>1.821</c:v>
                </c:pt>
                <c:pt idx="155">
                  <c:v>1.8220000000000001</c:v>
                </c:pt>
                <c:pt idx="156">
                  <c:v>1.782</c:v>
                </c:pt>
                <c:pt idx="157">
                  <c:v>1.782</c:v>
                </c:pt>
                <c:pt idx="158">
                  <c:v>1.782</c:v>
                </c:pt>
                <c:pt idx="159">
                  <c:v>1.7889999999999999</c:v>
                </c:pt>
                <c:pt idx="160">
                  <c:v>1.7669999999999999</c:v>
                </c:pt>
                <c:pt idx="161">
                  <c:v>1.78</c:v>
                </c:pt>
                <c:pt idx="162">
                  <c:v>1.8129999999999999</c:v>
                </c:pt>
                <c:pt idx="163">
                  <c:v>1.7310000000000001</c:v>
                </c:pt>
                <c:pt idx="164">
                  <c:v>1.7310000000000001</c:v>
                </c:pt>
                <c:pt idx="165">
                  <c:v>1.7310000000000001</c:v>
                </c:pt>
                <c:pt idx="166">
                  <c:v>1.669</c:v>
                </c:pt>
                <c:pt idx="167">
                  <c:v>1.6140000000000001</c:v>
                </c:pt>
                <c:pt idx="168">
                  <c:v>1.6379999999999999</c:v>
                </c:pt>
                <c:pt idx="169">
                  <c:v>1.6379999999999999</c:v>
                </c:pt>
                <c:pt idx="170">
                  <c:v>1.669</c:v>
                </c:pt>
                <c:pt idx="171">
                  <c:v>1.669</c:v>
                </c:pt>
                <c:pt idx="172">
                  <c:v>1.669</c:v>
                </c:pt>
                <c:pt idx="173">
                  <c:v>1.6639999999999999</c:v>
                </c:pt>
                <c:pt idx="174">
                  <c:v>1.637</c:v>
                </c:pt>
                <c:pt idx="175">
                  <c:v>1.597</c:v>
                </c:pt>
                <c:pt idx="176">
                  <c:v>1.482</c:v>
                </c:pt>
                <c:pt idx="177">
                  <c:v>1.4950000000000001</c:v>
                </c:pt>
                <c:pt idx="178">
                  <c:v>1.4950000000000001</c:v>
                </c:pt>
                <c:pt idx="179">
                  <c:v>1.4950000000000001</c:v>
                </c:pt>
                <c:pt idx="180">
                  <c:v>1.7090000000000001</c:v>
                </c:pt>
                <c:pt idx="181">
                  <c:v>1.7509999999999999</c:v>
                </c:pt>
                <c:pt idx="182">
                  <c:v>1.671</c:v>
                </c:pt>
                <c:pt idx="183">
                  <c:v>1.734</c:v>
                </c:pt>
                <c:pt idx="184">
                  <c:v>1.734</c:v>
                </c:pt>
                <c:pt idx="185">
                  <c:v>1.734</c:v>
                </c:pt>
                <c:pt idx="186">
                  <c:v>1.734</c:v>
                </c:pt>
                <c:pt idx="187">
                  <c:v>1.83</c:v>
                </c:pt>
                <c:pt idx="188">
                  <c:v>1.8759999999999999</c:v>
                </c:pt>
                <c:pt idx="189">
                  <c:v>1.8240000000000001</c:v>
                </c:pt>
                <c:pt idx="190">
                  <c:v>1.7789999999999999</c:v>
                </c:pt>
                <c:pt idx="191">
                  <c:v>1.8049999999999999</c:v>
                </c:pt>
                <c:pt idx="192">
                  <c:v>1.8049999999999999</c:v>
                </c:pt>
                <c:pt idx="193">
                  <c:v>1.8049999999999999</c:v>
                </c:pt>
                <c:pt idx="194">
                  <c:v>1.7390000000000001</c:v>
                </c:pt>
                <c:pt idx="195">
                  <c:v>1.746</c:v>
                </c:pt>
                <c:pt idx="196">
                  <c:v>1.778</c:v>
                </c:pt>
                <c:pt idx="197">
                  <c:v>1.7230000000000001</c:v>
                </c:pt>
                <c:pt idx="198">
                  <c:v>1.718</c:v>
                </c:pt>
                <c:pt idx="199">
                  <c:v>1.718</c:v>
                </c:pt>
                <c:pt idx="200">
                  <c:v>1.718</c:v>
                </c:pt>
                <c:pt idx="201">
                  <c:v>1.641</c:v>
                </c:pt>
                <c:pt idx="202">
                  <c:v>1.675</c:v>
                </c:pt>
                <c:pt idx="203">
                  <c:v>1.681</c:v>
                </c:pt>
                <c:pt idx="204">
                  <c:v>1.7849999999999999</c:v>
                </c:pt>
                <c:pt idx="205">
                  <c:v>1.8080000000000001</c:v>
                </c:pt>
                <c:pt idx="206">
                  <c:v>1.8080000000000001</c:v>
                </c:pt>
                <c:pt idx="207">
                  <c:v>1.8080000000000001</c:v>
                </c:pt>
                <c:pt idx="208">
                  <c:v>1.734</c:v>
                </c:pt>
                <c:pt idx="209">
                  <c:v>1.8</c:v>
                </c:pt>
                <c:pt idx="210">
                  <c:v>1.8540000000000001</c:v>
                </c:pt>
                <c:pt idx="211">
                  <c:v>1.829</c:v>
                </c:pt>
                <c:pt idx="212">
                  <c:v>1.7989999999999999</c:v>
                </c:pt>
                <c:pt idx="213">
                  <c:v>1.7989999999999999</c:v>
                </c:pt>
                <c:pt idx="214">
                  <c:v>1.7989999999999999</c:v>
                </c:pt>
                <c:pt idx="215">
                  <c:v>2.101</c:v>
                </c:pt>
                <c:pt idx="216">
                  <c:v>2.1930000000000001</c:v>
                </c:pt>
                <c:pt idx="217">
                  <c:v>2.1909999999999998</c:v>
                </c:pt>
                <c:pt idx="218">
                  <c:v>2.165</c:v>
                </c:pt>
                <c:pt idx="219">
                  <c:v>2.238</c:v>
                </c:pt>
                <c:pt idx="220">
                  <c:v>2.238</c:v>
                </c:pt>
                <c:pt idx="221">
                  <c:v>2.238</c:v>
                </c:pt>
                <c:pt idx="222">
                  <c:v>2.153</c:v>
                </c:pt>
                <c:pt idx="223">
                  <c:v>2.1709999999999998</c:v>
                </c:pt>
                <c:pt idx="224">
                  <c:v>2.1520000000000001</c:v>
                </c:pt>
                <c:pt idx="225">
                  <c:v>2.1819999999999999</c:v>
                </c:pt>
                <c:pt idx="226">
                  <c:v>2.3559999999999999</c:v>
                </c:pt>
                <c:pt idx="227">
                  <c:v>2.3559999999999999</c:v>
                </c:pt>
                <c:pt idx="228">
                  <c:v>2.3559999999999999</c:v>
                </c:pt>
                <c:pt idx="229">
                  <c:v>2.339</c:v>
                </c:pt>
                <c:pt idx="230">
                  <c:v>2.4169999999999998</c:v>
                </c:pt>
                <c:pt idx="231">
                  <c:v>2.4260000000000002</c:v>
                </c:pt>
                <c:pt idx="232">
                  <c:v>2.3519999999999999</c:v>
                </c:pt>
                <c:pt idx="233">
                  <c:v>2.448</c:v>
                </c:pt>
                <c:pt idx="234">
                  <c:v>2.448</c:v>
                </c:pt>
                <c:pt idx="235">
                  <c:v>2.448</c:v>
                </c:pt>
                <c:pt idx="236">
                  <c:v>2.5129999999999999</c:v>
                </c:pt>
                <c:pt idx="237">
                  <c:v>2.4889999999999999</c:v>
                </c:pt>
                <c:pt idx="238">
                  <c:v>2.4609999999999999</c:v>
                </c:pt>
                <c:pt idx="239">
                  <c:v>2.5790000000000002</c:v>
                </c:pt>
                <c:pt idx="240">
                  <c:v>2.657</c:v>
                </c:pt>
                <c:pt idx="241">
                  <c:v>2.657</c:v>
                </c:pt>
                <c:pt idx="242">
                  <c:v>2.657</c:v>
                </c:pt>
                <c:pt idx="243">
                  <c:v>2.63</c:v>
                </c:pt>
                <c:pt idx="244">
                  <c:v>2.5270000000000001</c:v>
                </c:pt>
                <c:pt idx="245">
                  <c:v>2.4860000000000002</c:v>
                </c:pt>
                <c:pt idx="246">
                  <c:v>2.4870000000000001</c:v>
                </c:pt>
                <c:pt idx="247">
                  <c:v>2.5880000000000001</c:v>
                </c:pt>
                <c:pt idx="248">
                  <c:v>2.5880000000000001</c:v>
                </c:pt>
                <c:pt idx="249">
                  <c:v>2.5880000000000001</c:v>
                </c:pt>
                <c:pt idx="250">
                  <c:v>2.5880000000000001</c:v>
                </c:pt>
                <c:pt idx="251">
                  <c:v>2.4</c:v>
                </c:pt>
                <c:pt idx="252">
                  <c:v>2.4060000000000001</c:v>
                </c:pt>
                <c:pt idx="253">
                  <c:v>2.323</c:v>
                </c:pt>
                <c:pt idx="254">
                  <c:v>2.2690000000000001</c:v>
                </c:pt>
                <c:pt idx="255">
                  <c:v>2.2690000000000001</c:v>
                </c:pt>
                <c:pt idx="256">
                  <c:v>2.2690000000000001</c:v>
                </c:pt>
                <c:pt idx="257">
                  <c:v>2.31</c:v>
                </c:pt>
                <c:pt idx="258">
                  <c:v>2.3620000000000001</c:v>
                </c:pt>
                <c:pt idx="259">
                  <c:v>2.2669999999999999</c:v>
                </c:pt>
                <c:pt idx="260">
                  <c:v>2.0419999999999998</c:v>
                </c:pt>
                <c:pt idx="261">
                  <c:v>2.048</c:v>
                </c:pt>
                <c:pt idx="262">
                  <c:v>2.048</c:v>
                </c:pt>
                <c:pt idx="263">
                  <c:v>2.048</c:v>
                </c:pt>
                <c:pt idx="264">
                  <c:v>1.835</c:v>
                </c:pt>
                <c:pt idx="265">
                  <c:v>1.8340000000000001</c:v>
                </c:pt>
                <c:pt idx="266">
                  <c:v>2.125</c:v>
                </c:pt>
                <c:pt idx="267">
                  <c:v>2.2480000000000002</c:v>
                </c:pt>
                <c:pt idx="268">
                  <c:v>2.1389999999999998</c:v>
                </c:pt>
                <c:pt idx="269">
                  <c:v>2.1389999999999998</c:v>
                </c:pt>
                <c:pt idx="270">
                  <c:v>2.1389999999999998</c:v>
                </c:pt>
                <c:pt idx="271">
                  <c:v>2.101</c:v>
                </c:pt>
                <c:pt idx="272">
                  <c:v>2.5609999999999999</c:v>
                </c:pt>
                <c:pt idx="273">
                  <c:v>2.5270000000000001</c:v>
                </c:pt>
                <c:pt idx="274">
                  <c:v>2.5270000000000001</c:v>
                </c:pt>
                <c:pt idx="275">
                  <c:v>2.4380000000000002</c:v>
                </c:pt>
                <c:pt idx="276">
                  <c:v>2.4380000000000002</c:v>
                </c:pt>
                <c:pt idx="277">
                  <c:v>2.4380000000000002</c:v>
                </c:pt>
                <c:pt idx="278">
                  <c:v>2.6150000000000002</c:v>
                </c:pt>
                <c:pt idx="279">
                  <c:v>2.52</c:v>
                </c:pt>
                <c:pt idx="280">
                  <c:v>2.6059999999999999</c:v>
                </c:pt>
                <c:pt idx="281">
                  <c:v>2.6269999999999998</c:v>
                </c:pt>
                <c:pt idx="282">
                  <c:v>2.7410000000000001</c:v>
                </c:pt>
                <c:pt idx="283">
                  <c:v>2.7410000000000001</c:v>
                </c:pt>
                <c:pt idx="284">
                  <c:v>2.7410000000000001</c:v>
                </c:pt>
                <c:pt idx="285">
                  <c:v>2.8809999999999998</c:v>
                </c:pt>
                <c:pt idx="286">
                  <c:v>2.855</c:v>
                </c:pt>
                <c:pt idx="287">
                  <c:v>2.6360000000000001</c:v>
                </c:pt>
                <c:pt idx="288">
                  <c:v>2.7749999999999999</c:v>
                </c:pt>
                <c:pt idx="289">
                  <c:v>2.7730000000000001</c:v>
                </c:pt>
                <c:pt idx="290">
                  <c:v>2.7730000000000001</c:v>
                </c:pt>
                <c:pt idx="291">
                  <c:v>2.7730000000000001</c:v>
                </c:pt>
                <c:pt idx="292">
                  <c:v>2.7949999999999999</c:v>
                </c:pt>
                <c:pt idx="293">
                  <c:v>2.9129999999999998</c:v>
                </c:pt>
                <c:pt idx="294">
                  <c:v>3.0230000000000001</c:v>
                </c:pt>
                <c:pt idx="295">
                  <c:v>3.0070000000000001</c:v>
                </c:pt>
                <c:pt idx="296">
                  <c:v>2.9710000000000001</c:v>
                </c:pt>
                <c:pt idx="297">
                  <c:v>2.9710000000000001</c:v>
                </c:pt>
                <c:pt idx="298">
                  <c:v>2.9710000000000001</c:v>
                </c:pt>
                <c:pt idx="299">
                  <c:v>3.024</c:v>
                </c:pt>
                <c:pt idx="300">
                  <c:v>3.0190000000000001</c:v>
                </c:pt>
                <c:pt idx="301">
                  <c:v>2.996</c:v>
                </c:pt>
                <c:pt idx="302">
                  <c:v>3.3010000000000002</c:v>
                </c:pt>
                <c:pt idx="303">
                  <c:v>3.3540000000000001</c:v>
                </c:pt>
                <c:pt idx="304">
                  <c:v>3.3540000000000001</c:v>
                </c:pt>
                <c:pt idx="305">
                  <c:v>3.3540000000000001</c:v>
                </c:pt>
                <c:pt idx="306">
                  <c:v>3.2440000000000002</c:v>
                </c:pt>
                <c:pt idx="307">
                  <c:v>3.0590000000000002</c:v>
                </c:pt>
                <c:pt idx="308">
                  <c:v>3.0459999999999998</c:v>
                </c:pt>
                <c:pt idx="309">
                  <c:v>2.9420000000000002</c:v>
                </c:pt>
                <c:pt idx="310">
                  <c:v>2.8879999999999999</c:v>
                </c:pt>
                <c:pt idx="311">
                  <c:v>2.8879999999999999</c:v>
                </c:pt>
                <c:pt idx="312">
                  <c:v>2.8879999999999999</c:v>
                </c:pt>
                <c:pt idx="313">
                  <c:v>2.859</c:v>
                </c:pt>
                <c:pt idx="314">
                  <c:v>2.9489999999999998</c:v>
                </c:pt>
                <c:pt idx="315">
                  <c:v>3.0310000000000001</c:v>
                </c:pt>
                <c:pt idx="316">
                  <c:v>2.976</c:v>
                </c:pt>
                <c:pt idx="317">
                  <c:v>2.9950000000000001</c:v>
                </c:pt>
                <c:pt idx="318">
                  <c:v>2.9950000000000001</c:v>
                </c:pt>
                <c:pt idx="319">
                  <c:v>2.9950000000000001</c:v>
                </c:pt>
                <c:pt idx="320">
                  <c:v>2.6970000000000001</c:v>
                </c:pt>
                <c:pt idx="321">
                  <c:v>2.6920000000000002</c:v>
                </c:pt>
                <c:pt idx="322">
                  <c:v>2.7120000000000002</c:v>
                </c:pt>
                <c:pt idx="323">
                  <c:v>2.5920000000000001</c:v>
                </c:pt>
                <c:pt idx="324">
                  <c:v>2.65</c:v>
                </c:pt>
                <c:pt idx="325">
                  <c:v>2.65</c:v>
                </c:pt>
                <c:pt idx="326">
                  <c:v>2.65</c:v>
                </c:pt>
                <c:pt idx="327">
                  <c:v>2.7109999999999999</c:v>
                </c:pt>
                <c:pt idx="328">
                  <c:v>2.7749999999999999</c:v>
                </c:pt>
                <c:pt idx="329">
                  <c:v>2.8959999999999999</c:v>
                </c:pt>
                <c:pt idx="330">
                  <c:v>2.8959999999999999</c:v>
                </c:pt>
                <c:pt idx="331">
                  <c:v>2.8959999999999999</c:v>
                </c:pt>
                <c:pt idx="332">
                  <c:v>2.8959999999999999</c:v>
                </c:pt>
                <c:pt idx="333">
                  <c:v>2.8959999999999999</c:v>
                </c:pt>
                <c:pt idx="334">
                  <c:v>2.8820000000000001</c:v>
                </c:pt>
                <c:pt idx="335">
                  <c:v>2.88</c:v>
                </c:pt>
                <c:pt idx="336">
                  <c:v>2.78</c:v>
                </c:pt>
                <c:pt idx="337">
                  <c:v>2.5070000000000001</c:v>
                </c:pt>
                <c:pt idx="338">
                  <c:v>2.5750000000000002</c:v>
                </c:pt>
                <c:pt idx="339">
                  <c:v>2.5750000000000002</c:v>
                </c:pt>
                <c:pt idx="340">
                  <c:v>2.5750000000000002</c:v>
                </c:pt>
                <c:pt idx="341">
                  <c:v>2.4060000000000001</c:v>
                </c:pt>
                <c:pt idx="342">
                  <c:v>2.399</c:v>
                </c:pt>
                <c:pt idx="343">
                  <c:v>2.4420000000000002</c:v>
                </c:pt>
                <c:pt idx="344">
                  <c:v>2.5529999999999999</c:v>
                </c:pt>
                <c:pt idx="345">
                  <c:v>2.5910000000000002</c:v>
                </c:pt>
                <c:pt idx="346">
                  <c:v>2.5910000000000002</c:v>
                </c:pt>
                <c:pt idx="347">
                  <c:v>2.5910000000000002</c:v>
                </c:pt>
                <c:pt idx="348">
                  <c:v>2.6819999999999999</c:v>
                </c:pt>
                <c:pt idx="349">
                  <c:v>2.6819999999999999</c:v>
                </c:pt>
                <c:pt idx="350">
                  <c:v>2.677</c:v>
                </c:pt>
                <c:pt idx="351">
                  <c:v>2.6360000000000001</c:v>
                </c:pt>
                <c:pt idx="352">
                  <c:v>2.7</c:v>
                </c:pt>
                <c:pt idx="353">
                  <c:v>2.7</c:v>
                </c:pt>
                <c:pt idx="354">
                  <c:v>2.7</c:v>
                </c:pt>
                <c:pt idx="355">
                  <c:v>2.7050000000000001</c:v>
                </c:pt>
                <c:pt idx="356">
                  <c:v>2.78</c:v>
                </c:pt>
                <c:pt idx="357">
                  <c:v>2.6080000000000001</c:v>
                </c:pt>
                <c:pt idx="358">
                  <c:v>2.5179999999999998</c:v>
                </c:pt>
                <c:pt idx="359">
                  <c:v>2.5179999999999998</c:v>
                </c:pt>
                <c:pt idx="360">
                  <c:v>2.5179999999999998</c:v>
                </c:pt>
                <c:pt idx="361">
                  <c:v>2.5179999999999998</c:v>
                </c:pt>
                <c:pt idx="362">
                  <c:v>2.3050000000000002</c:v>
                </c:pt>
                <c:pt idx="363">
                  <c:v>2.4670000000000001</c:v>
                </c:pt>
              </c:numCache>
            </c:numRef>
          </c:val>
          <c:smooth val="0"/>
          <c:extLst>
            <c:ext xmlns:c16="http://schemas.microsoft.com/office/drawing/2014/chart" uri="{C3380CC4-5D6E-409C-BE32-E72D297353CC}">
              <c16:uniqueId val="{00000004-1DC1-4CD0-B34A-F57E7E4CFFE6}"/>
            </c:ext>
          </c:extLst>
        </c:ser>
        <c:ser>
          <c:idx val="2"/>
          <c:order val="5"/>
          <c:tx>
            <c:strRef>
              <c:f>'Futures Price Analysis'!$AD$2</c:f>
              <c:strCache>
                <c:ptCount val="1"/>
                <c:pt idx="0">
                  <c:v>2021</c:v>
                </c:pt>
              </c:strCache>
            </c:strRef>
          </c:tx>
          <c:spPr>
            <a:ln w="57150">
              <a:solidFill>
                <a:srgbClr val="FF0000"/>
              </a:solidFill>
            </a:ln>
          </c:spPr>
          <c:marker>
            <c:symbol val="none"/>
          </c:marker>
          <c:val>
            <c:numRef>
              <c:f>'Futures Price Analysis'!$AD$3:$AD$113</c:f>
              <c:numCache>
                <c:formatCode>General</c:formatCode>
                <c:ptCount val="111"/>
                <c:pt idx="0">
                  <c:v>2.4670000000000001</c:v>
                </c:pt>
                <c:pt idx="1">
                  <c:v>2.4670000000000001</c:v>
                </c:pt>
                <c:pt idx="2">
                  <c:v>2.4670000000000001</c:v>
                </c:pt>
                <c:pt idx="3">
                  <c:v>2.581</c:v>
                </c:pt>
                <c:pt idx="4">
                  <c:v>2.7160000000000002</c:v>
                </c:pt>
                <c:pt idx="5">
                  <c:v>2.7290000000000001</c:v>
                </c:pt>
                <c:pt idx="6">
                  <c:v>2.7</c:v>
                </c:pt>
                <c:pt idx="7">
                  <c:v>2.7</c:v>
                </c:pt>
                <c:pt idx="8">
                  <c:v>2.7</c:v>
                </c:pt>
                <c:pt idx="9">
                  <c:v>2.7469999999999999</c:v>
                </c:pt>
                <c:pt idx="10">
                  <c:v>2.7530000000000001</c:v>
                </c:pt>
                <c:pt idx="11">
                  <c:v>2.7530000000000001</c:v>
                </c:pt>
                <c:pt idx="12">
                  <c:v>2.7269999999999999</c:v>
                </c:pt>
                <c:pt idx="13">
                  <c:v>2.6659999999999999</c:v>
                </c:pt>
                <c:pt idx="14">
                  <c:v>2.7370000000000001</c:v>
                </c:pt>
                <c:pt idx="15">
                  <c:v>2.7370000000000001</c:v>
                </c:pt>
                <c:pt idx="16">
                  <c:v>2.7370000000000001</c:v>
                </c:pt>
                <c:pt idx="17">
                  <c:v>2.7370000000000001</c:v>
                </c:pt>
                <c:pt idx="18">
                  <c:v>2.5459999999999998</c:v>
                </c:pt>
                <c:pt idx="19">
                  <c:v>2.5390000000000001</c:v>
                </c:pt>
                <c:pt idx="20">
                  <c:v>2.4910000000000001</c:v>
                </c:pt>
                <c:pt idx="21">
                  <c:v>2.4460000000000002</c:v>
                </c:pt>
                <c:pt idx="22">
                  <c:v>2.4460000000000002</c:v>
                </c:pt>
                <c:pt idx="23">
                  <c:v>2.6019999999999999</c:v>
                </c:pt>
                <c:pt idx="24">
                  <c:v>2.6560000000000001</c:v>
                </c:pt>
                <c:pt idx="25">
                  <c:v>2.6560000000000001</c:v>
                </c:pt>
                <c:pt idx="26">
                  <c:v>2.76</c:v>
                </c:pt>
                <c:pt idx="27">
                  <c:v>2.6640000000000001</c:v>
                </c:pt>
                <c:pt idx="28">
                  <c:v>2.5640000000000001</c:v>
                </c:pt>
                <c:pt idx="29">
                  <c:v>2.5640000000000001</c:v>
                </c:pt>
                <c:pt idx="30">
                  <c:v>2.5640000000000001</c:v>
                </c:pt>
                <c:pt idx="31">
                  <c:v>2.85</c:v>
                </c:pt>
                <c:pt idx="32">
                  <c:v>2.8450000000000002</c:v>
                </c:pt>
                <c:pt idx="33">
                  <c:v>2.7890000000000001</c:v>
                </c:pt>
                <c:pt idx="34">
                  <c:v>2.9350000000000001</c:v>
                </c:pt>
                <c:pt idx="35">
                  <c:v>2.863</c:v>
                </c:pt>
                <c:pt idx="36">
                  <c:v>2.863</c:v>
                </c:pt>
                <c:pt idx="37">
                  <c:v>2.863</c:v>
                </c:pt>
                <c:pt idx="38">
                  <c:v>2.8820000000000001</c:v>
                </c:pt>
                <c:pt idx="39">
                  <c:v>2.835</c:v>
                </c:pt>
                <c:pt idx="40">
                  <c:v>2.911</c:v>
                </c:pt>
                <c:pt idx="41">
                  <c:v>2.8679999999999999</c:v>
                </c:pt>
                <c:pt idx="42">
                  <c:v>2.9119999999999999</c:v>
                </c:pt>
                <c:pt idx="43">
                  <c:v>2.9119999999999999</c:v>
                </c:pt>
                <c:pt idx="44">
                  <c:v>2.9119999999999999</c:v>
                </c:pt>
                <c:pt idx="45">
                  <c:v>2.9119999999999999</c:v>
                </c:pt>
                <c:pt idx="46">
                  <c:v>3.129</c:v>
                </c:pt>
                <c:pt idx="47">
                  <c:v>3.2189999999999999</c:v>
                </c:pt>
                <c:pt idx="48">
                  <c:v>3.0819999999999999</c:v>
                </c:pt>
                <c:pt idx="49">
                  <c:v>3.069</c:v>
                </c:pt>
                <c:pt idx="50">
                  <c:v>3.069</c:v>
                </c:pt>
                <c:pt idx="51">
                  <c:v>3.069</c:v>
                </c:pt>
                <c:pt idx="52">
                  <c:v>2.9529999999999998</c:v>
                </c:pt>
                <c:pt idx="53">
                  <c:v>2.879</c:v>
                </c:pt>
                <c:pt idx="54">
                  <c:v>2.8540000000000001</c:v>
                </c:pt>
                <c:pt idx="55">
                  <c:v>2.7770000000000001</c:v>
                </c:pt>
                <c:pt idx="56">
                  <c:v>2.7709999999999999</c:v>
                </c:pt>
                <c:pt idx="57">
                  <c:v>2.7709999999999999</c:v>
                </c:pt>
                <c:pt idx="58">
                  <c:v>2.7709999999999999</c:v>
                </c:pt>
                <c:pt idx="59">
                  <c:v>2.7709999999999999</c:v>
                </c:pt>
                <c:pt idx="60">
                  <c:v>2.7770000000000001</c:v>
                </c:pt>
                <c:pt idx="61">
                  <c:v>2.839</c:v>
                </c:pt>
                <c:pt idx="62">
                  <c:v>2.8159999999999998</c:v>
                </c:pt>
                <c:pt idx="63">
                  <c:v>2.746</c:v>
                </c:pt>
                <c:pt idx="64">
                  <c:v>2.7010000000000001</c:v>
                </c:pt>
                <c:pt idx="65">
                  <c:v>2.7010000000000001</c:v>
                </c:pt>
                <c:pt idx="66">
                  <c:v>2.7010000000000001</c:v>
                </c:pt>
                <c:pt idx="67">
                  <c:v>2.6640000000000001</c:v>
                </c:pt>
                <c:pt idx="68">
                  <c:v>2.6619999999999999</c:v>
                </c:pt>
                <c:pt idx="69">
                  <c:v>2.6920000000000002</c:v>
                </c:pt>
                <c:pt idx="70">
                  <c:v>2.6680000000000001</c:v>
                </c:pt>
                <c:pt idx="71">
                  <c:v>2.6</c:v>
                </c:pt>
                <c:pt idx="72">
                  <c:v>2.6</c:v>
                </c:pt>
                <c:pt idx="73">
                  <c:v>2.6</c:v>
                </c:pt>
                <c:pt idx="74">
                  <c:v>2.484</c:v>
                </c:pt>
                <c:pt idx="75">
                  <c:v>2.5619999999999998</c:v>
                </c:pt>
                <c:pt idx="76">
                  <c:v>2.528</c:v>
                </c:pt>
                <c:pt idx="77">
                  <c:v>2.4809999999999999</c:v>
                </c:pt>
                <c:pt idx="78">
                  <c:v>2.5350000000000001</c:v>
                </c:pt>
                <c:pt idx="79">
                  <c:v>2.5350000000000001</c:v>
                </c:pt>
                <c:pt idx="80">
                  <c:v>2.5350000000000001</c:v>
                </c:pt>
                <c:pt idx="81">
                  <c:v>2.5819999999999999</c:v>
                </c:pt>
                <c:pt idx="82">
                  <c:v>2.508</c:v>
                </c:pt>
                <c:pt idx="83">
                  <c:v>2.5179999999999998</c:v>
                </c:pt>
                <c:pt idx="84">
                  <c:v>2.57</c:v>
                </c:pt>
                <c:pt idx="85">
                  <c:v>2.5569999999999999</c:v>
                </c:pt>
                <c:pt idx="86">
                  <c:v>2.5569999999999999</c:v>
                </c:pt>
                <c:pt idx="87">
                  <c:v>2.5569999999999999</c:v>
                </c:pt>
                <c:pt idx="88">
                  <c:v>2.5859999999999999</c:v>
                </c:pt>
                <c:pt idx="89">
                  <c:v>2.6230000000000002</c:v>
                </c:pt>
                <c:pt idx="90">
                  <c:v>2.6080000000000001</c:v>
                </c:pt>
                <c:pt idx="91">
                  <c:v>2.6389999999999998</c:v>
                </c:pt>
                <c:pt idx="92">
                  <c:v>2.6389999999999998</c:v>
                </c:pt>
                <c:pt idx="93">
                  <c:v>2.6389999999999998</c:v>
                </c:pt>
                <c:pt idx="94">
                  <c:v>2.6389999999999998</c:v>
                </c:pt>
                <c:pt idx="95">
                  <c:v>2.5110000000000001</c:v>
                </c:pt>
                <c:pt idx="96">
                  <c:v>2.456</c:v>
                </c:pt>
                <c:pt idx="97">
                  <c:v>2.52</c:v>
                </c:pt>
                <c:pt idx="98">
                  <c:v>2.5219999999999998</c:v>
                </c:pt>
                <c:pt idx="99">
                  <c:v>2.5259999999999998</c:v>
                </c:pt>
                <c:pt idx="100">
                  <c:v>2.5259999999999998</c:v>
                </c:pt>
                <c:pt idx="101">
                  <c:v>2.5259999999999998</c:v>
                </c:pt>
                <c:pt idx="102">
                  <c:v>2.5609999999999999</c:v>
                </c:pt>
                <c:pt idx="103">
                  <c:v>2.6190000000000002</c:v>
                </c:pt>
                <c:pt idx="104">
                  <c:v>2.6179999999999999</c:v>
                </c:pt>
                <c:pt idx="105">
                  <c:v>2.6579999999999999</c:v>
                </c:pt>
                <c:pt idx="106">
                  <c:v>2.68</c:v>
                </c:pt>
                <c:pt idx="107">
                  <c:v>2.68</c:v>
                </c:pt>
                <c:pt idx="108">
                  <c:v>2.68</c:v>
                </c:pt>
                <c:pt idx="109">
                  <c:v>2.7490000000000001</c:v>
                </c:pt>
                <c:pt idx="110">
                  <c:v>2.7269999999999999</c:v>
                </c:pt>
              </c:numCache>
            </c:numRef>
          </c:val>
          <c:smooth val="0"/>
          <c:extLst>
            <c:ext xmlns:c16="http://schemas.microsoft.com/office/drawing/2014/chart" uri="{C3380CC4-5D6E-409C-BE32-E72D297353CC}">
              <c16:uniqueId val="{00000005-1DC1-4CD0-B34A-F57E7E4CFFE6}"/>
            </c:ext>
          </c:extLst>
        </c:ser>
        <c:dLbls>
          <c:showLegendKey val="0"/>
          <c:showVal val="0"/>
          <c:showCatName val="0"/>
          <c:showSerName val="0"/>
          <c:showPercent val="0"/>
          <c:showBubbleSize val="0"/>
        </c:dLbls>
        <c:marker val="1"/>
        <c:smooth val="0"/>
        <c:axId val="256478744"/>
        <c:axId val="256479136"/>
      </c:lineChart>
      <c:dateAx>
        <c:axId val="256478744"/>
        <c:scaling>
          <c:orientation val="minMax"/>
        </c:scaling>
        <c:delete val="0"/>
        <c:axPos val="b"/>
        <c:numFmt formatCode="mmm" sourceLinked="0"/>
        <c:majorTickMark val="out"/>
        <c:minorTickMark val="none"/>
        <c:tickLblPos val="nextTo"/>
        <c:txPr>
          <a:bodyPr rot="-2700000" vert="horz"/>
          <a:lstStyle/>
          <a:p>
            <a:pPr>
              <a:defRPr sz="1600">
                <a:solidFill>
                  <a:schemeClr val="tx1">
                    <a:lumMod val="75000"/>
                    <a:lumOff val="25000"/>
                  </a:schemeClr>
                </a:solidFill>
              </a:defRPr>
            </a:pPr>
            <a:endParaRPr lang="en-US"/>
          </a:p>
        </c:txPr>
        <c:crossAx val="256479136"/>
        <c:crosses val="autoZero"/>
        <c:auto val="1"/>
        <c:lblOffset val="100"/>
        <c:baseTimeUnit val="days"/>
        <c:majorUnit val="1"/>
        <c:majorTimeUnit val="months"/>
      </c:dateAx>
      <c:valAx>
        <c:axId val="256479136"/>
        <c:scaling>
          <c:orientation val="minMax"/>
          <c:max val="16"/>
        </c:scaling>
        <c:delete val="0"/>
        <c:axPos val="l"/>
        <c:majorGridlines>
          <c:spPr>
            <a:ln>
              <a:solidFill>
                <a:schemeClr val="bg1">
                  <a:lumMod val="85000"/>
                </a:schemeClr>
              </a:solidFill>
            </a:ln>
          </c:spPr>
        </c:majorGridlines>
        <c:numFmt formatCode="_(* #,##0_);_(* \(#,##0\);_(* &quot;-&quot;_);_(@_)" sourceLinked="0"/>
        <c:majorTickMark val="out"/>
        <c:minorTickMark val="none"/>
        <c:tickLblPos val="nextTo"/>
        <c:spPr>
          <a:ln>
            <a:noFill/>
          </a:ln>
        </c:spPr>
        <c:txPr>
          <a:bodyPr rot="0" vert="horz"/>
          <a:lstStyle/>
          <a:p>
            <a:pPr>
              <a:defRPr sz="1600">
                <a:solidFill>
                  <a:schemeClr val="tx1">
                    <a:lumMod val="65000"/>
                    <a:lumOff val="35000"/>
                  </a:schemeClr>
                </a:solidFill>
              </a:defRPr>
            </a:pPr>
            <a:endParaRPr lang="en-US"/>
          </a:p>
        </c:txPr>
        <c:crossAx val="256478744"/>
        <c:crosses val="autoZero"/>
        <c:crossBetween val="between"/>
      </c:valAx>
      <c:spPr>
        <a:noFill/>
        <a:ln w="25400">
          <a:noFill/>
        </a:ln>
      </c:spPr>
    </c:plotArea>
    <c:legend>
      <c:legendPos val="r"/>
      <c:legendEntry>
        <c:idx val="0"/>
        <c:delete val="1"/>
      </c:legendEntry>
      <c:legendEntry>
        <c:idx val="1"/>
        <c:delete val="1"/>
      </c:legendEntry>
      <c:layout>
        <c:manualLayout>
          <c:xMode val="edge"/>
          <c:yMode val="edge"/>
          <c:x val="0.12421794332848686"/>
          <c:y val="0.14013579031787693"/>
          <c:w val="0.74812573838169305"/>
          <c:h val="7.6965405365995915E-2"/>
        </c:manualLayout>
      </c:layout>
      <c:overlay val="0"/>
      <c:txPr>
        <a:bodyPr/>
        <a:lstStyle/>
        <a:p>
          <a:pPr>
            <a:defRPr sz="1600"/>
          </a:pPr>
          <a:endParaRPr lang="en-US"/>
        </a:p>
      </c:txPr>
    </c:legend>
    <c:plotVisOnly val="1"/>
    <c:dispBlanksAs val="zero"/>
    <c:showDLblsOverMax val="0"/>
  </c:chart>
  <c:spPr>
    <a:solidFill>
      <a:schemeClr val="bg1"/>
    </a:solidFill>
    <a:ln w="12700">
      <a:noFill/>
    </a:ln>
  </c:spPr>
  <c:txPr>
    <a:bodyPr/>
    <a:lstStyle/>
    <a:p>
      <a:pPr>
        <a:defRPr sz="1400" b="0" i="0" u="none" strike="noStrike" baseline="0">
          <a:solidFill>
            <a:schemeClr val="tx1">
              <a:lumMod val="75000"/>
              <a:lumOff val="25000"/>
            </a:schemeClr>
          </a:solidFill>
          <a:latin typeface="Helvetica" panose="020B0604020202020204" pitchFamily="34" charset="0"/>
          <a:ea typeface="Calibri"/>
          <a:cs typeface="Helvetica" panose="020B0604020202020204" pitchFamily="34" charset="0"/>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600" b="0" i="0" u="none" strike="noStrike" kern="1200" spc="0" baseline="0">
                <a:solidFill>
                  <a:schemeClr val="tx1">
                    <a:lumMod val="65000"/>
                    <a:lumOff val="35000"/>
                  </a:schemeClr>
                </a:solidFill>
                <a:latin typeface="Arial MT Std" panose="020B0402020200020204"/>
                <a:ea typeface="+mn-ea"/>
                <a:cs typeface="+mn-cs"/>
              </a:defRPr>
            </a:pPr>
            <a:r>
              <a:rPr lang="en-US" sz="1600">
                <a:latin typeface="Arial MT Std" panose="020B0402020200020204"/>
              </a:rPr>
              <a:t>June - September US Demand Stack</a:t>
            </a:r>
          </a:p>
          <a:p>
            <a:pPr algn="l">
              <a:defRPr sz="1600">
                <a:latin typeface="Arial MT Std" panose="020B0402020200020204"/>
              </a:defRPr>
            </a:pPr>
            <a:r>
              <a:rPr lang="en-US" sz="1600">
                <a:latin typeface="Arial MT Std" panose="020B0402020200020204"/>
              </a:rPr>
              <a:t>Bcf per day</a:t>
            </a:r>
          </a:p>
        </c:rich>
      </c:tx>
      <c:layout>
        <c:manualLayout>
          <c:xMode val="edge"/>
          <c:yMode val="edge"/>
          <c:x val="9.7216724415451059E-5"/>
          <c:y val="0"/>
        </c:manualLayout>
      </c:layout>
      <c:overlay val="0"/>
      <c:spPr>
        <a:noFill/>
        <a:ln>
          <a:noFill/>
        </a:ln>
        <a:effectLst/>
      </c:spPr>
      <c:txPr>
        <a:bodyPr rot="0" spcFirstLastPara="1" vertOverflow="ellipsis" vert="horz" wrap="square" anchor="ctr" anchorCtr="1"/>
        <a:lstStyle/>
        <a:p>
          <a:pPr algn="l">
            <a:defRPr sz="1600" b="0" i="0" u="none" strike="noStrike" kern="1200" spc="0" baseline="0">
              <a:solidFill>
                <a:schemeClr val="tx1">
                  <a:lumMod val="65000"/>
                  <a:lumOff val="35000"/>
                </a:schemeClr>
              </a:solidFill>
              <a:latin typeface="Arial MT Std" panose="020B0402020200020204"/>
              <a:ea typeface="+mn-ea"/>
              <a:cs typeface="+mn-cs"/>
            </a:defRPr>
          </a:pPr>
          <a:endParaRPr lang="en-US"/>
        </a:p>
      </c:txPr>
    </c:title>
    <c:autoTitleDeleted val="0"/>
    <c:plotArea>
      <c:layout>
        <c:manualLayout>
          <c:layoutTarget val="inner"/>
          <c:xMode val="edge"/>
          <c:yMode val="edge"/>
          <c:x val="4.9568852817718938E-2"/>
          <c:y val="0.12582997309768787"/>
          <c:w val="0.93610708207617532"/>
          <c:h val="0.71917820024144674"/>
        </c:manualLayout>
      </c:layout>
      <c:barChart>
        <c:barDir val="col"/>
        <c:grouping val="stacked"/>
        <c:varyColors val="0"/>
        <c:ser>
          <c:idx val="0"/>
          <c:order val="0"/>
          <c:tx>
            <c:strRef>
              <c:f>Sheet2!$A$13</c:f>
              <c:strCache>
                <c:ptCount val="1"/>
                <c:pt idx="0">
                  <c:v>Power</c:v>
                </c:pt>
              </c:strCache>
            </c:strRef>
          </c:tx>
          <c:spPr>
            <a:solidFill>
              <a:srgbClr val="002B5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MT Std" panose="020B0402020200020204"/>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Sheet2!$B$12:$D$12</c:f>
              <c:numCache>
                <c:formatCode>General</c:formatCode>
                <c:ptCount val="3"/>
                <c:pt idx="0">
                  <c:v>2019</c:v>
                </c:pt>
                <c:pt idx="1">
                  <c:v>2020</c:v>
                </c:pt>
                <c:pt idx="2">
                  <c:v>2021</c:v>
                </c:pt>
              </c:numCache>
            </c:numRef>
          </c:cat>
          <c:val>
            <c:numRef>
              <c:f>Sheet2!$B$13:$D$13</c:f>
              <c:numCache>
                <c:formatCode>0.0</c:formatCode>
                <c:ptCount val="3"/>
                <c:pt idx="0">
                  <c:v>37.525000000000006</c:v>
                </c:pt>
                <c:pt idx="1">
                  <c:v>38.549999999999997</c:v>
                </c:pt>
                <c:pt idx="2">
                  <c:v>37.550000000000004</c:v>
                </c:pt>
              </c:numCache>
            </c:numRef>
          </c:val>
          <c:extLst>
            <c:ext xmlns:c16="http://schemas.microsoft.com/office/drawing/2014/chart" uri="{C3380CC4-5D6E-409C-BE32-E72D297353CC}">
              <c16:uniqueId val="{00000000-CF3A-4D68-9F47-C3953568F3FC}"/>
            </c:ext>
          </c:extLst>
        </c:ser>
        <c:ser>
          <c:idx val="1"/>
          <c:order val="1"/>
          <c:tx>
            <c:strRef>
              <c:f>Sheet2!$A$14</c:f>
              <c:strCache>
                <c:ptCount val="1"/>
                <c:pt idx="0">
                  <c:v>Industrial</c:v>
                </c:pt>
              </c:strCache>
            </c:strRef>
          </c:tx>
          <c:spPr>
            <a:solidFill>
              <a:srgbClr val="1ABDC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Arial MT Std" panose="020B0402020200020204"/>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Sheet2!$B$12:$D$12</c:f>
              <c:numCache>
                <c:formatCode>General</c:formatCode>
                <c:ptCount val="3"/>
                <c:pt idx="0">
                  <c:v>2019</c:v>
                </c:pt>
                <c:pt idx="1">
                  <c:v>2020</c:v>
                </c:pt>
                <c:pt idx="2">
                  <c:v>2021</c:v>
                </c:pt>
              </c:numCache>
            </c:numRef>
          </c:cat>
          <c:val>
            <c:numRef>
              <c:f>Sheet2!$B$14:$D$14</c:f>
              <c:numCache>
                <c:formatCode>0.0</c:formatCode>
                <c:ptCount val="3"/>
                <c:pt idx="0">
                  <c:v>20.925000000000001</c:v>
                </c:pt>
                <c:pt idx="1">
                  <c:v>20.200000000000003</c:v>
                </c:pt>
                <c:pt idx="2">
                  <c:v>20.875</c:v>
                </c:pt>
              </c:numCache>
            </c:numRef>
          </c:val>
          <c:extLst>
            <c:ext xmlns:c16="http://schemas.microsoft.com/office/drawing/2014/chart" uri="{C3380CC4-5D6E-409C-BE32-E72D297353CC}">
              <c16:uniqueId val="{00000001-CF3A-4D68-9F47-C3953568F3FC}"/>
            </c:ext>
          </c:extLst>
        </c:ser>
        <c:ser>
          <c:idx val="2"/>
          <c:order val="2"/>
          <c:tx>
            <c:strRef>
              <c:f>Sheet2!$A$15</c:f>
              <c:strCache>
                <c:ptCount val="1"/>
                <c:pt idx="0">
                  <c:v>Res-Comm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Arial MT Std" panose="020B0402020200020204"/>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Sheet2!$B$12:$D$12</c:f>
              <c:numCache>
                <c:formatCode>General</c:formatCode>
                <c:ptCount val="3"/>
                <c:pt idx="0">
                  <c:v>2019</c:v>
                </c:pt>
                <c:pt idx="1">
                  <c:v>2020</c:v>
                </c:pt>
                <c:pt idx="2">
                  <c:v>2021</c:v>
                </c:pt>
              </c:numCache>
            </c:numRef>
          </c:cat>
          <c:val>
            <c:numRef>
              <c:f>Sheet2!$B$15:$D$15</c:f>
              <c:numCache>
                <c:formatCode>0.0</c:formatCode>
                <c:ptCount val="3"/>
                <c:pt idx="0">
                  <c:v>11.425000000000001</c:v>
                </c:pt>
                <c:pt idx="1">
                  <c:v>11.475</c:v>
                </c:pt>
                <c:pt idx="2">
                  <c:v>11.225</c:v>
                </c:pt>
              </c:numCache>
            </c:numRef>
          </c:val>
          <c:extLst>
            <c:ext xmlns:c16="http://schemas.microsoft.com/office/drawing/2014/chart" uri="{C3380CC4-5D6E-409C-BE32-E72D297353CC}">
              <c16:uniqueId val="{00000002-CF3A-4D68-9F47-C3953568F3FC}"/>
            </c:ext>
          </c:extLst>
        </c:ser>
        <c:ser>
          <c:idx val="3"/>
          <c:order val="3"/>
          <c:tx>
            <c:strRef>
              <c:f>Sheet2!$A$16</c:f>
              <c:strCache>
                <c:ptCount val="1"/>
                <c:pt idx="0">
                  <c:v>Mexico + LNG Exports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Arial MT Std" panose="020B0402020200020204"/>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Sheet2!$B$12:$D$12</c:f>
              <c:numCache>
                <c:formatCode>General</c:formatCode>
                <c:ptCount val="3"/>
                <c:pt idx="0">
                  <c:v>2019</c:v>
                </c:pt>
                <c:pt idx="1">
                  <c:v>2020</c:v>
                </c:pt>
                <c:pt idx="2">
                  <c:v>2021</c:v>
                </c:pt>
              </c:numCache>
            </c:numRef>
          </c:cat>
          <c:val>
            <c:numRef>
              <c:f>Sheet2!$B$16:$D$16</c:f>
              <c:numCache>
                <c:formatCode>0.0</c:formatCode>
                <c:ptCount val="3"/>
                <c:pt idx="0">
                  <c:v>10.925000000000001</c:v>
                </c:pt>
                <c:pt idx="1">
                  <c:v>10.175000000000001</c:v>
                </c:pt>
                <c:pt idx="2">
                  <c:v>16.875</c:v>
                </c:pt>
              </c:numCache>
            </c:numRef>
          </c:val>
          <c:extLst>
            <c:ext xmlns:c16="http://schemas.microsoft.com/office/drawing/2014/chart" uri="{C3380CC4-5D6E-409C-BE32-E72D297353CC}">
              <c16:uniqueId val="{00000003-CF3A-4D68-9F47-C3953568F3FC}"/>
            </c:ext>
          </c:extLst>
        </c:ser>
        <c:dLbls>
          <c:dLblPos val="ctr"/>
          <c:showLegendKey val="0"/>
          <c:showVal val="1"/>
          <c:showCatName val="0"/>
          <c:showSerName val="0"/>
          <c:showPercent val="0"/>
          <c:showBubbleSize val="0"/>
        </c:dLbls>
        <c:gapWidth val="150"/>
        <c:overlap val="100"/>
        <c:axId val="1279151360"/>
        <c:axId val="1279149696"/>
      </c:barChart>
      <c:catAx>
        <c:axId val="1279151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MT Std" panose="020B0402020200020204"/>
                <a:ea typeface="+mn-ea"/>
                <a:cs typeface="+mn-cs"/>
              </a:defRPr>
            </a:pPr>
            <a:endParaRPr lang="en-US"/>
          </a:p>
        </c:txPr>
        <c:crossAx val="1279149696"/>
        <c:crosses val="autoZero"/>
        <c:auto val="1"/>
        <c:lblAlgn val="ctr"/>
        <c:lblOffset val="100"/>
        <c:noMultiLvlLbl val="0"/>
      </c:catAx>
      <c:valAx>
        <c:axId val="1279149696"/>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MT Std" panose="020B0402020200020204"/>
                <a:ea typeface="+mn-ea"/>
                <a:cs typeface="+mn-cs"/>
              </a:defRPr>
            </a:pPr>
            <a:endParaRPr lang="en-US"/>
          </a:p>
        </c:txPr>
        <c:crossAx val="1279151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MT Std" panose="020B0402020200020204"/>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0.12889</cdr:x>
      <cdr:y>0.14894</cdr:y>
    </cdr:from>
    <cdr:to>
      <cdr:x>0.93344</cdr:x>
      <cdr:y>0.15181</cdr:y>
    </cdr:to>
    <cdr:cxnSp macro="">
      <cdr:nvCxnSpPr>
        <cdr:cNvPr id="3" name="Straight Connector 2">
          <a:extLst xmlns:a="http://schemas.openxmlformats.org/drawingml/2006/main">
            <a:ext uri="{FF2B5EF4-FFF2-40B4-BE49-F238E27FC236}">
              <a16:creationId xmlns:a16="http://schemas.microsoft.com/office/drawing/2014/main" id="{98F52AAA-0C64-4649-AEA1-DE980DD22468}"/>
            </a:ext>
          </a:extLst>
        </cdr:cNvPr>
        <cdr:cNvCxnSpPr/>
      </cdr:nvCxnSpPr>
      <cdr:spPr>
        <a:xfrm xmlns:a="http://schemas.openxmlformats.org/drawingml/2006/main">
          <a:off x="519009" y="574197"/>
          <a:ext cx="3239670" cy="11070"/>
        </a:xfrm>
        <a:prstGeom xmlns:a="http://schemas.openxmlformats.org/drawingml/2006/main" prst="line">
          <a:avLst/>
        </a:prstGeom>
        <a:ln xmlns:a="http://schemas.openxmlformats.org/drawingml/2006/main" w="38100">
          <a:solidFill>
            <a:schemeClr val="accent2">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0.12125</cdr:x>
      <cdr:y>0.14626</cdr:y>
    </cdr:from>
    <cdr:to>
      <cdr:x>0.79642</cdr:x>
      <cdr:y>0.24038</cdr:y>
    </cdr:to>
    <cdr:sp macro="" textlink="">
      <cdr:nvSpPr>
        <cdr:cNvPr id="4" name="TextBox 3">
          <a:extLst xmlns:a="http://schemas.openxmlformats.org/drawingml/2006/main">
            <a:ext uri="{FF2B5EF4-FFF2-40B4-BE49-F238E27FC236}">
              <a16:creationId xmlns:a16="http://schemas.microsoft.com/office/drawing/2014/main" id="{27A1827D-E330-4572-8BCC-B1088413F990}"/>
            </a:ext>
          </a:extLst>
        </cdr:cNvPr>
        <cdr:cNvSpPr txBox="1"/>
      </cdr:nvSpPr>
      <cdr:spPr>
        <a:xfrm xmlns:a="http://schemas.openxmlformats.org/drawingml/2006/main">
          <a:off x="590309" y="880306"/>
          <a:ext cx="3287210" cy="5665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solidFill>
                <a:schemeClr val="accent2">
                  <a:lumMod val="75000"/>
                </a:schemeClr>
              </a:solidFill>
              <a:latin typeface="Helvetica" panose="020B0604020202020204" pitchFamily="34" charset="0"/>
              <a:cs typeface="Helvetica" panose="020B0604020202020204" pitchFamily="34" charset="0"/>
            </a:rPr>
            <a:t>All-time demand record 23.7 </a:t>
          </a:r>
          <a:r>
            <a:rPr lang="en-US" sz="1400" b="1" dirty="0" err="1">
              <a:solidFill>
                <a:schemeClr val="accent2">
                  <a:lumMod val="75000"/>
                </a:schemeClr>
              </a:solidFill>
              <a:latin typeface="Helvetica" panose="020B0604020202020204" pitchFamily="34" charset="0"/>
              <a:cs typeface="Helvetica" panose="020B0604020202020204" pitchFamily="34" charset="0"/>
            </a:rPr>
            <a:t>Bcf</a:t>
          </a:r>
          <a:r>
            <a:rPr lang="en-US" sz="1400" b="1" dirty="0">
              <a:solidFill>
                <a:schemeClr val="accent2">
                  <a:lumMod val="75000"/>
                </a:schemeClr>
              </a:solidFill>
              <a:latin typeface="Helvetica" panose="020B0604020202020204" pitchFamily="34" charset="0"/>
              <a:cs typeface="Helvetica" panose="020B0604020202020204" pitchFamily="34" charset="0"/>
            </a:rPr>
            <a:t>/d</a:t>
          </a:r>
          <a:br>
            <a:rPr lang="en-US" sz="1400" b="1" dirty="0">
              <a:solidFill>
                <a:schemeClr val="accent2">
                  <a:lumMod val="75000"/>
                </a:schemeClr>
              </a:solidFill>
              <a:latin typeface="Helvetica" panose="020B0604020202020204" pitchFamily="34" charset="0"/>
              <a:cs typeface="Helvetica" panose="020B0604020202020204" pitchFamily="34" charset="0"/>
            </a:rPr>
          </a:br>
          <a:r>
            <a:rPr lang="en-US" sz="1400" b="1" dirty="0">
              <a:solidFill>
                <a:schemeClr val="accent2">
                  <a:lumMod val="50000"/>
                </a:schemeClr>
              </a:solidFill>
              <a:latin typeface="Helvetica" panose="020B0604020202020204" pitchFamily="34" charset="0"/>
              <a:cs typeface="Helvetica" panose="020B0604020202020204" pitchFamily="34" charset="0"/>
            </a:rPr>
            <a:t>with Mexico exports 27.7 </a:t>
          </a:r>
          <a:r>
            <a:rPr lang="en-US" sz="1400" b="1" dirty="0" err="1">
              <a:solidFill>
                <a:schemeClr val="accent2">
                  <a:lumMod val="50000"/>
                </a:schemeClr>
              </a:solidFill>
              <a:latin typeface="Helvetica" panose="020B0604020202020204" pitchFamily="34" charset="0"/>
              <a:cs typeface="Helvetica" panose="020B0604020202020204" pitchFamily="34" charset="0"/>
            </a:rPr>
            <a:t>Bcf</a:t>
          </a:r>
          <a:r>
            <a:rPr lang="en-US" sz="1400" b="1" dirty="0">
              <a:solidFill>
                <a:schemeClr val="accent2">
                  <a:lumMod val="50000"/>
                </a:schemeClr>
              </a:solidFill>
              <a:latin typeface="Helvetica" panose="020B0604020202020204" pitchFamily="34" charset="0"/>
              <a:cs typeface="Helvetica" panose="020B0604020202020204" pitchFamily="34" charset="0"/>
            </a:rPr>
            <a:t>/d</a:t>
          </a:r>
        </a:p>
      </cdr:txBody>
    </cdr:sp>
  </cdr:relSizeAnchor>
  <cdr:relSizeAnchor xmlns:cdr="http://schemas.openxmlformats.org/drawingml/2006/chartDrawing">
    <cdr:from>
      <cdr:x>0.74233</cdr:x>
      <cdr:y>0.9392</cdr:y>
    </cdr:from>
    <cdr:to>
      <cdr:x>1</cdr:x>
      <cdr:y>0.99493</cdr:y>
    </cdr:to>
    <cdr:sp macro="" textlink="">
      <cdr:nvSpPr>
        <cdr:cNvPr id="5" name="TextBox 4">
          <a:extLst xmlns:a="http://schemas.openxmlformats.org/drawingml/2006/main">
            <a:ext uri="{FF2B5EF4-FFF2-40B4-BE49-F238E27FC236}">
              <a16:creationId xmlns:a16="http://schemas.microsoft.com/office/drawing/2014/main" id="{A6115D7A-3154-4EE7-84B6-025017AC6EC6}"/>
            </a:ext>
          </a:extLst>
        </cdr:cNvPr>
        <cdr:cNvSpPr txBox="1"/>
      </cdr:nvSpPr>
      <cdr:spPr>
        <a:xfrm xmlns:a="http://schemas.openxmlformats.org/drawingml/2006/main">
          <a:off x="3512346" y="3531392"/>
          <a:ext cx="1219200" cy="2095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a:latin typeface="Helvetica" panose="020B0604020202020204" pitchFamily="34" charset="0"/>
              <a:cs typeface="Helvetica" panose="020B0604020202020204" pitchFamily="34" charset="0"/>
            </a:rPr>
            <a:t>S&amp;P Global Platts</a:t>
          </a:r>
        </a:p>
      </cdr:txBody>
    </cdr:sp>
  </cdr:relSizeAnchor>
</c:userShapes>
</file>

<file path=ppt/drawings/drawing10.xml><?xml version="1.0" encoding="utf-8"?>
<c:userShapes xmlns:c="http://schemas.openxmlformats.org/drawingml/2006/chart">
  <cdr:relSizeAnchor xmlns:cdr="http://schemas.openxmlformats.org/drawingml/2006/chartDrawing">
    <cdr:from>
      <cdr:x>0.46625</cdr:x>
      <cdr:y>0.61358</cdr:y>
    </cdr:from>
    <cdr:to>
      <cdr:x>0.59243</cdr:x>
      <cdr:y>0.70757</cdr:y>
    </cdr:to>
    <cdr:sp macro="" textlink="">
      <cdr:nvSpPr>
        <cdr:cNvPr id="2" name="TextBox 1">
          <a:extLst xmlns:a="http://schemas.openxmlformats.org/drawingml/2006/main">
            <a:ext uri="{FF2B5EF4-FFF2-40B4-BE49-F238E27FC236}">
              <a16:creationId xmlns:a16="http://schemas.microsoft.com/office/drawing/2014/main" id="{3C46014B-47FA-4AC0-80AC-E1DE71B740E1}"/>
            </a:ext>
          </a:extLst>
        </cdr:cNvPr>
        <cdr:cNvSpPr txBox="1"/>
      </cdr:nvSpPr>
      <cdr:spPr>
        <a:xfrm xmlns:a="http://schemas.openxmlformats.org/drawingml/2006/main">
          <a:off x="4045387" y="3859267"/>
          <a:ext cx="1094827" cy="59120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600">
              <a:solidFill>
                <a:schemeClr val="tx1">
                  <a:lumMod val="65000"/>
                  <a:lumOff val="35000"/>
                </a:schemeClr>
              </a:solidFill>
              <a:latin typeface="Helvetica" panose="020B0604020202020204" pitchFamily="34" charset="0"/>
              <a:cs typeface="Helvetica" panose="020B0604020202020204" pitchFamily="34" charset="0"/>
            </a:rPr>
            <a:t>Range </a:t>
          </a:r>
        </a:p>
        <a:p xmlns:a="http://schemas.openxmlformats.org/drawingml/2006/main">
          <a:pPr algn="ctr"/>
          <a:r>
            <a:rPr lang="en-US" sz="1600">
              <a:solidFill>
                <a:schemeClr val="tx1">
                  <a:lumMod val="65000"/>
                  <a:lumOff val="35000"/>
                </a:schemeClr>
              </a:solidFill>
              <a:latin typeface="Helvetica" panose="020B0604020202020204" pitchFamily="34" charset="0"/>
              <a:cs typeface="Helvetica" panose="020B0604020202020204" pitchFamily="34" charset="0"/>
            </a:rPr>
            <a:t>2010-2017</a:t>
          </a:r>
        </a:p>
      </cdr:txBody>
    </cdr:sp>
  </cdr:relSizeAnchor>
</c:userShapes>
</file>

<file path=ppt/drawings/drawing2.xml><?xml version="1.0" encoding="utf-8"?>
<c:userShapes xmlns:c="http://schemas.openxmlformats.org/drawingml/2006/chart">
  <cdr:relSizeAnchor xmlns:cdr="http://schemas.openxmlformats.org/drawingml/2006/chartDrawing">
    <cdr:from>
      <cdr:x>0.73523</cdr:x>
      <cdr:y>0.94479</cdr:y>
    </cdr:from>
    <cdr:to>
      <cdr:x>0.98506</cdr:x>
      <cdr:y>0.98773</cdr:y>
    </cdr:to>
    <cdr:sp macro="" textlink="">
      <cdr:nvSpPr>
        <cdr:cNvPr id="2" name="TextBox 1">
          <a:extLst xmlns:a="http://schemas.openxmlformats.org/drawingml/2006/main">
            <a:ext uri="{FF2B5EF4-FFF2-40B4-BE49-F238E27FC236}">
              <a16:creationId xmlns:a16="http://schemas.microsoft.com/office/drawing/2014/main" id="{0ED46D63-EB65-4592-9128-DCFCA3FF2933}"/>
            </a:ext>
          </a:extLst>
        </cdr:cNvPr>
        <cdr:cNvSpPr txBox="1"/>
      </cdr:nvSpPr>
      <cdr:spPr>
        <a:xfrm xmlns:a="http://schemas.openxmlformats.org/drawingml/2006/main">
          <a:off x="5157789" y="4400551"/>
          <a:ext cx="1752600" cy="2000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100">
              <a:latin typeface="Helvetica" panose="020B0604020202020204" pitchFamily="34" charset="0"/>
              <a:cs typeface="Helvetica" panose="020B0604020202020204" pitchFamily="34" charset="0"/>
            </a:rPr>
            <a:t>Data:</a:t>
          </a:r>
          <a:r>
            <a:rPr lang="en-US" sz="1100" baseline="0">
              <a:latin typeface="Helvetica" panose="020B0604020202020204" pitchFamily="34" charset="0"/>
              <a:cs typeface="Helvetica" panose="020B0604020202020204" pitchFamily="34" charset="0"/>
            </a:rPr>
            <a:t> S&amp;P Global Platts</a:t>
          </a:r>
          <a:endParaRPr lang="en-US" sz="1100">
            <a:latin typeface="Helvetica" panose="020B0604020202020204" pitchFamily="34" charset="0"/>
            <a:cs typeface="Helvetica"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0.71134</cdr:x>
      <cdr:y>0.91658</cdr:y>
    </cdr:from>
    <cdr:to>
      <cdr:x>0.96117</cdr:x>
      <cdr:y>0.99615</cdr:y>
    </cdr:to>
    <cdr:sp macro="" textlink="">
      <cdr:nvSpPr>
        <cdr:cNvPr id="2" name="TextBox 1">
          <a:extLst xmlns:a="http://schemas.openxmlformats.org/drawingml/2006/main">
            <a:ext uri="{FF2B5EF4-FFF2-40B4-BE49-F238E27FC236}">
              <a16:creationId xmlns:a16="http://schemas.microsoft.com/office/drawing/2014/main" id="{0ED46D63-EB65-4592-9128-DCFCA3FF2933}"/>
            </a:ext>
          </a:extLst>
        </cdr:cNvPr>
        <cdr:cNvSpPr txBox="1"/>
      </cdr:nvSpPr>
      <cdr:spPr>
        <a:xfrm xmlns:a="http://schemas.openxmlformats.org/drawingml/2006/main">
          <a:off x="4820756" y="3404885"/>
          <a:ext cx="1693107" cy="2955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100">
              <a:latin typeface="Helvetica" panose="020B0604020202020204" pitchFamily="34" charset="0"/>
              <a:cs typeface="Helvetica" panose="020B0604020202020204" pitchFamily="34" charset="0"/>
            </a:rPr>
            <a:t>Data:</a:t>
          </a:r>
          <a:r>
            <a:rPr lang="en-US" sz="1100" baseline="0">
              <a:latin typeface="Helvetica" panose="020B0604020202020204" pitchFamily="34" charset="0"/>
              <a:cs typeface="Helvetica" panose="020B0604020202020204" pitchFamily="34" charset="0"/>
            </a:rPr>
            <a:t> S&amp;P Global Platts</a:t>
          </a:r>
          <a:endParaRPr lang="en-US" sz="1100">
            <a:latin typeface="Helvetica" panose="020B0604020202020204" pitchFamily="34" charset="0"/>
            <a:cs typeface="Helvetica" panose="020B060402020202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0.46625</cdr:x>
      <cdr:y>0.61358</cdr:y>
    </cdr:from>
    <cdr:to>
      <cdr:x>0.59243</cdr:x>
      <cdr:y>0.70757</cdr:y>
    </cdr:to>
    <cdr:sp macro="" textlink="">
      <cdr:nvSpPr>
        <cdr:cNvPr id="2" name="TextBox 1">
          <a:extLst xmlns:a="http://schemas.openxmlformats.org/drawingml/2006/main">
            <a:ext uri="{FF2B5EF4-FFF2-40B4-BE49-F238E27FC236}">
              <a16:creationId xmlns:a16="http://schemas.microsoft.com/office/drawing/2014/main" id="{3C46014B-47FA-4AC0-80AC-E1DE71B740E1}"/>
            </a:ext>
          </a:extLst>
        </cdr:cNvPr>
        <cdr:cNvSpPr txBox="1"/>
      </cdr:nvSpPr>
      <cdr:spPr>
        <a:xfrm xmlns:a="http://schemas.openxmlformats.org/drawingml/2006/main">
          <a:off x="4045387" y="3859267"/>
          <a:ext cx="1094827" cy="59120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600">
              <a:solidFill>
                <a:schemeClr val="tx1">
                  <a:lumMod val="65000"/>
                  <a:lumOff val="35000"/>
                </a:schemeClr>
              </a:solidFill>
              <a:latin typeface="Helvetica" panose="020B0604020202020204" pitchFamily="34" charset="0"/>
              <a:cs typeface="Helvetica" panose="020B0604020202020204" pitchFamily="34" charset="0"/>
            </a:rPr>
            <a:t>Range </a:t>
          </a:r>
        </a:p>
        <a:p xmlns:a="http://schemas.openxmlformats.org/drawingml/2006/main">
          <a:pPr algn="ctr"/>
          <a:r>
            <a:rPr lang="en-US" sz="1600">
              <a:solidFill>
                <a:schemeClr val="tx1">
                  <a:lumMod val="65000"/>
                  <a:lumOff val="35000"/>
                </a:schemeClr>
              </a:solidFill>
              <a:latin typeface="Helvetica" panose="020B0604020202020204" pitchFamily="34" charset="0"/>
              <a:cs typeface="Helvetica" panose="020B0604020202020204" pitchFamily="34" charset="0"/>
            </a:rPr>
            <a:t>2010-2017</a:t>
          </a:r>
        </a:p>
      </cdr:txBody>
    </cdr:sp>
  </cdr:relSizeAnchor>
</c:userShapes>
</file>

<file path=ppt/drawings/drawing5.xml><?xml version="1.0" encoding="utf-8"?>
<c:userShapes xmlns:c="http://schemas.openxmlformats.org/drawingml/2006/chart">
  <cdr:relSizeAnchor xmlns:cdr="http://schemas.openxmlformats.org/drawingml/2006/chartDrawing">
    <cdr:from>
      <cdr:x>0.4495</cdr:x>
      <cdr:y>0.39886</cdr:y>
    </cdr:from>
    <cdr:to>
      <cdr:x>0.60749</cdr:x>
      <cdr:y>0.49728</cdr:y>
    </cdr:to>
    <cdr:sp macro="" textlink="">
      <cdr:nvSpPr>
        <cdr:cNvPr id="2" name="TextBox 1">
          <a:extLst xmlns:a="http://schemas.openxmlformats.org/drawingml/2006/main">
            <a:ext uri="{FF2B5EF4-FFF2-40B4-BE49-F238E27FC236}">
              <a16:creationId xmlns:a16="http://schemas.microsoft.com/office/drawing/2014/main" id="{6B23CE6A-5EF3-4F40-A071-2C60D3EAF029}"/>
            </a:ext>
          </a:extLst>
        </cdr:cNvPr>
        <cdr:cNvSpPr txBox="1"/>
      </cdr:nvSpPr>
      <cdr:spPr>
        <a:xfrm xmlns:a="http://schemas.openxmlformats.org/drawingml/2006/main">
          <a:off x="3891410" y="2507436"/>
          <a:ext cx="1367693" cy="6187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0.41968</cdr:x>
      <cdr:y>0.41235</cdr:y>
    </cdr:from>
    <cdr:to>
      <cdr:x>0.5941</cdr:x>
      <cdr:y>0.54535</cdr:y>
    </cdr:to>
    <cdr:sp macro="" textlink="">
      <cdr:nvSpPr>
        <cdr:cNvPr id="3" name="TextBox 2">
          <a:extLst xmlns:a="http://schemas.openxmlformats.org/drawingml/2006/main">
            <a:ext uri="{FF2B5EF4-FFF2-40B4-BE49-F238E27FC236}">
              <a16:creationId xmlns:a16="http://schemas.microsoft.com/office/drawing/2014/main" id="{0E7D2D49-54DF-4D3B-B3EE-0AB09069AE35}"/>
            </a:ext>
          </a:extLst>
        </cdr:cNvPr>
        <cdr:cNvSpPr txBox="1"/>
      </cdr:nvSpPr>
      <cdr:spPr>
        <a:xfrm xmlns:a="http://schemas.openxmlformats.org/drawingml/2006/main">
          <a:off x="3988186" y="2144353"/>
          <a:ext cx="1657551" cy="691653"/>
        </a:xfrm>
        <a:prstGeom xmlns:a="http://schemas.openxmlformats.org/drawingml/2006/main" prst="rect">
          <a:avLst/>
        </a:prstGeom>
        <a:noFill xmlns:a="http://schemas.openxmlformats.org/drawingml/2006/main"/>
      </cdr:spPr>
      <cdr:txBody>
        <a:bodyPr xmlns:a="http://schemas.openxmlformats.org/drawingml/2006/main" vertOverflow="clip" wrap="square" rtlCol="0"/>
        <a:lstStyle xmlns:a="http://schemas.openxmlformats.org/drawingml/2006/main"/>
        <a:p xmlns:a="http://schemas.openxmlformats.org/drawingml/2006/main">
          <a:pPr algn="ctr"/>
          <a:r>
            <a:rPr lang="en-US" sz="1600" b="0" dirty="0">
              <a:solidFill>
                <a:schemeClr val="tx1">
                  <a:lumMod val="65000"/>
                  <a:lumOff val="35000"/>
                </a:schemeClr>
              </a:solidFill>
              <a:latin typeface="Helvetica" panose="020B0604020202020204" pitchFamily="34" charset="0"/>
              <a:cs typeface="Helvetica" panose="020B0604020202020204" pitchFamily="34" charset="0"/>
            </a:rPr>
            <a:t>Range </a:t>
          </a:r>
        </a:p>
        <a:p xmlns:a="http://schemas.openxmlformats.org/drawingml/2006/main">
          <a:pPr algn="ctr"/>
          <a:r>
            <a:rPr lang="en-US" sz="1600" b="0" dirty="0">
              <a:solidFill>
                <a:schemeClr val="tx1">
                  <a:lumMod val="65000"/>
                  <a:lumOff val="35000"/>
                </a:schemeClr>
              </a:solidFill>
              <a:latin typeface="Helvetica" panose="020B0604020202020204" pitchFamily="34" charset="0"/>
              <a:cs typeface="Helvetica" panose="020B0604020202020204" pitchFamily="34" charset="0"/>
            </a:rPr>
            <a:t>2009-2017</a:t>
          </a:r>
        </a:p>
      </cdr:txBody>
    </cdr:sp>
  </cdr:relSizeAnchor>
  <cdr:relSizeAnchor xmlns:cdr="http://schemas.openxmlformats.org/drawingml/2006/chartDrawing">
    <cdr:from>
      <cdr:x>0.92627</cdr:x>
      <cdr:y>0.74592</cdr:y>
    </cdr:from>
    <cdr:to>
      <cdr:x>0.98176</cdr:x>
      <cdr:y>0.78736</cdr:y>
    </cdr:to>
    <cdr:sp macro="" textlink="">
      <cdr:nvSpPr>
        <cdr:cNvPr id="4" name="TextBox 3">
          <a:extLst xmlns:a="http://schemas.openxmlformats.org/drawingml/2006/main">
            <a:ext uri="{FF2B5EF4-FFF2-40B4-BE49-F238E27FC236}">
              <a16:creationId xmlns:a16="http://schemas.microsoft.com/office/drawing/2014/main" id="{E30CF514-9BDC-4E5E-9F1A-42302D0D20F4}"/>
            </a:ext>
          </a:extLst>
        </cdr:cNvPr>
        <cdr:cNvSpPr txBox="1"/>
      </cdr:nvSpPr>
      <cdr:spPr>
        <a:xfrm xmlns:a="http://schemas.openxmlformats.org/drawingml/2006/main">
          <a:off x="8018910" y="4689231"/>
          <a:ext cx="480321" cy="26051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0.16952</cdr:x>
      <cdr:y>0.40576</cdr:y>
    </cdr:from>
    <cdr:to>
      <cdr:x>0.25658</cdr:x>
      <cdr:y>0.52484</cdr:y>
    </cdr:to>
    <cdr:sp macro="" textlink="">
      <cdr:nvSpPr>
        <cdr:cNvPr id="5" name="TextBox 4">
          <a:extLst xmlns:a="http://schemas.openxmlformats.org/drawingml/2006/main">
            <a:ext uri="{FF2B5EF4-FFF2-40B4-BE49-F238E27FC236}">
              <a16:creationId xmlns:a16="http://schemas.microsoft.com/office/drawing/2014/main" id="{60DEAD73-574A-455A-ABFF-460B79983CD5}"/>
            </a:ext>
          </a:extLst>
        </cdr:cNvPr>
        <cdr:cNvSpPr txBox="1"/>
      </cdr:nvSpPr>
      <cdr:spPr>
        <a:xfrm xmlns:a="http://schemas.openxmlformats.org/drawingml/2006/main">
          <a:off x="1610953" y="2053192"/>
          <a:ext cx="827334" cy="60252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400" b="1" dirty="0">
              <a:latin typeface="Helvetica" panose="020B0604020202020204" pitchFamily="34" charset="0"/>
              <a:cs typeface="Helvetica" panose="020B0604020202020204" pitchFamily="34" charset="0"/>
            </a:rPr>
            <a:t>Feb. 17</a:t>
          </a:r>
        </a:p>
        <a:p xmlns:a="http://schemas.openxmlformats.org/drawingml/2006/main">
          <a:pPr algn="ctr"/>
          <a:r>
            <a:rPr lang="en-US" sz="1400" b="1" dirty="0">
              <a:latin typeface="Helvetica" panose="020B0604020202020204" pitchFamily="34" charset="0"/>
              <a:cs typeface="Helvetica" panose="020B0604020202020204" pitchFamily="34" charset="0"/>
            </a:rPr>
            <a:t>$3.22</a:t>
          </a:r>
        </a:p>
      </cdr:txBody>
    </cdr:sp>
  </cdr:relSizeAnchor>
  <cdr:relSizeAnchor xmlns:cdr="http://schemas.openxmlformats.org/drawingml/2006/chartDrawing">
    <cdr:from>
      <cdr:x>0.17099</cdr:x>
      <cdr:y>0.50569</cdr:y>
    </cdr:from>
    <cdr:to>
      <cdr:x>0.18455</cdr:x>
      <cdr:y>0.54065</cdr:y>
    </cdr:to>
    <cdr:cxnSp macro="">
      <cdr:nvCxnSpPr>
        <cdr:cNvPr id="7" name="Straight Arrow Connector 6">
          <a:extLst xmlns:a="http://schemas.openxmlformats.org/drawingml/2006/main">
            <a:ext uri="{FF2B5EF4-FFF2-40B4-BE49-F238E27FC236}">
              <a16:creationId xmlns:a16="http://schemas.microsoft.com/office/drawing/2014/main" id="{A42C3E58-26FE-4D73-B51E-A080CD9D6E26}"/>
            </a:ext>
          </a:extLst>
        </cdr:cNvPr>
        <cdr:cNvCxnSpPr/>
      </cdr:nvCxnSpPr>
      <cdr:spPr>
        <a:xfrm xmlns:a="http://schemas.openxmlformats.org/drawingml/2006/main" flipH="1">
          <a:off x="1485081" y="3185242"/>
          <a:ext cx="117782" cy="220202"/>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0.31117</cdr:x>
      <cdr:y>0.48443</cdr:y>
    </cdr:from>
    <cdr:to>
      <cdr:x>0.71358</cdr:x>
      <cdr:y>0.61475</cdr:y>
    </cdr:to>
    <cdr:sp macro="" textlink="">
      <cdr:nvSpPr>
        <cdr:cNvPr id="3" name="TextBox 2">
          <a:extLst xmlns:a="http://schemas.openxmlformats.org/drawingml/2006/main">
            <a:ext uri="{FF2B5EF4-FFF2-40B4-BE49-F238E27FC236}">
              <a16:creationId xmlns:a16="http://schemas.microsoft.com/office/drawing/2014/main" id="{0E7D2D49-54DF-4D3B-B3EE-0AB09069AE35}"/>
            </a:ext>
          </a:extLst>
        </cdr:cNvPr>
        <cdr:cNvSpPr txBox="1"/>
      </cdr:nvSpPr>
      <cdr:spPr>
        <a:xfrm xmlns:a="http://schemas.openxmlformats.org/drawingml/2006/main">
          <a:off x="2694206" y="3042875"/>
          <a:ext cx="3484172" cy="818611"/>
        </a:xfrm>
        <a:prstGeom xmlns:a="http://schemas.openxmlformats.org/drawingml/2006/main" prst="rect">
          <a:avLst/>
        </a:prstGeom>
        <a:noFill xmlns:a="http://schemas.openxmlformats.org/drawingml/2006/main"/>
      </cdr:spPr>
      <cdr:txBody>
        <a:bodyPr xmlns:a="http://schemas.openxmlformats.org/drawingml/2006/main" vertOverflow="clip" wrap="square" rtlCol="0"/>
        <a:lstStyle xmlns:a="http://schemas.openxmlformats.org/drawingml/2006/main"/>
        <a:p xmlns:a="http://schemas.openxmlformats.org/drawingml/2006/main">
          <a:pPr algn="ctr"/>
          <a:r>
            <a:rPr lang="en-US" sz="1600" b="0">
              <a:solidFill>
                <a:schemeClr val="tx1">
                  <a:lumMod val="65000"/>
                  <a:lumOff val="35000"/>
                </a:schemeClr>
              </a:solidFill>
              <a:latin typeface="Helvetica" panose="020B0604020202020204" pitchFamily="34" charset="0"/>
              <a:cs typeface="Helvetica" panose="020B0604020202020204" pitchFamily="34" charset="0"/>
            </a:rPr>
            <a:t>Daily Price Range </a:t>
          </a:r>
        </a:p>
        <a:p xmlns:a="http://schemas.openxmlformats.org/drawingml/2006/main">
          <a:pPr algn="ctr"/>
          <a:r>
            <a:rPr lang="en-US" sz="1600" b="0">
              <a:solidFill>
                <a:schemeClr val="tx1">
                  <a:lumMod val="65000"/>
                  <a:lumOff val="35000"/>
                </a:schemeClr>
              </a:solidFill>
              <a:latin typeface="Helvetica" panose="020B0604020202020204" pitchFamily="34" charset="0"/>
              <a:cs typeface="Helvetica" panose="020B0604020202020204" pitchFamily="34" charset="0"/>
            </a:rPr>
            <a:t>2006-2010</a:t>
          </a:r>
        </a:p>
      </cdr:txBody>
    </cdr:sp>
  </cdr:relSizeAnchor>
  <cdr:relSizeAnchor xmlns:cdr="http://schemas.openxmlformats.org/drawingml/2006/chartDrawing">
    <cdr:from>
      <cdr:x>0.92627</cdr:x>
      <cdr:y>0.74592</cdr:y>
    </cdr:from>
    <cdr:to>
      <cdr:x>0.98176</cdr:x>
      <cdr:y>0.78736</cdr:y>
    </cdr:to>
    <cdr:sp macro="" textlink="">
      <cdr:nvSpPr>
        <cdr:cNvPr id="4" name="TextBox 3">
          <a:extLst xmlns:a="http://schemas.openxmlformats.org/drawingml/2006/main">
            <a:ext uri="{FF2B5EF4-FFF2-40B4-BE49-F238E27FC236}">
              <a16:creationId xmlns:a16="http://schemas.microsoft.com/office/drawing/2014/main" id="{E30CF514-9BDC-4E5E-9F1A-42302D0D20F4}"/>
            </a:ext>
          </a:extLst>
        </cdr:cNvPr>
        <cdr:cNvSpPr txBox="1"/>
      </cdr:nvSpPr>
      <cdr:spPr>
        <a:xfrm xmlns:a="http://schemas.openxmlformats.org/drawingml/2006/main">
          <a:off x="8018910" y="4689231"/>
          <a:ext cx="480321" cy="26051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drawings/drawing7.xml><?xml version="1.0" encoding="utf-8"?>
<c:userShapes xmlns:c="http://schemas.openxmlformats.org/drawingml/2006/chart">
  <cdr:relSizeAnchor xmlns:cdr="http://schemas.openxmlformats.org/drawingml/2006/chartDrawing">
    <cdr:from>
      <cdr:x>0.11452</cdr:x>
      <cdr:y>0.16324</cdr:y>
    </cdr:from>
    <cdr:to>
      <cdr:x>0.3189</cdr:x>
      <cdr:y>0.21583</cdr:y>
    </cdr:to>
    <cdr:sp macro="" textlink="">
      <cdr:nvSpPr>
        <cdr:cNvPr id="2" name="TextBox 6">
          <a:extLst xmlns:a="http://schemas.openxmlformats.org/drawingml/2006/main">
            <a:ext uri="{FF2B5EF4-FFF2-40B4-BE49-F238E27FC236}">
              <a16:creationId xmlns:a16="http://schemas.microsoft.com/office/drawing/2014/main" id="{CFFBD739-B8C7-44FD-A73E-13D4BFE1A646}"/>
            </a:ext>
          </a:extLst>
        </cdr:cNvPr>
        <cdr:cNvSpPr txBox="1"/>
      </cdr:nvSpPr>
      <cdr:spPr>
        <a:xfrm xmlns:a="http://schemas.openxmlformats.org/drawingml/2006/main">
          <a:off x="1116847" y="859828"/>
          <a:ext cx="1993303"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dirty="0">
              <a:latin typeface="Helvetica" panose="020B0604020202020204" pitchFamily="34" charset="0"/>
              <a:cs typeface="Helvetica" panose="020B0604020202020204" pitchFamily="34" charset="0"/>
            </a:rPr>
            <a:t>Avg. Demand (Bcf/d) 80.8 </a:t>
          </a:r>
        </a:p>
      </cdr:txBody>
    </cdr:sp>
  </cdr:relSizeAnchor>
  <cdr:relSizeAnchor xmlns:cdr="http://schemas.openxmlformats.org/drawingml/2006/chartDrawing">
    <cdr:from>
      <cdr:x>0.42463</cdr:x>
      <cdr:y>0.16324</cdr:y>
    </cdr:from>
    <cdr:to>
      <cdr:x>0.62901</cdr:x>
      <cdr:y>0.21583</cdr:y>
    </cdr:to>
    <cdr:sp macro="" textlink="">
      <cdr:nvSpPr>
        <cdr:cNvPr id="3" name="TextBox 7">
          <a:extLst xmlns:a="http://schemas.openxmlformats.org/drawingml/2006/main">
            <a:ext uri="{FF2B5EF4-FFF2-40B4-BE49-F238E27FC236}">
              <a16:creationId xmlns:a16="http://schemas.microsoft.com/office/drawing/2014/main" id="{FF0DC00C-2F8B-4114-8BC3-59025ADCCD69}"/>
            </a:ext>
          </a:extLst>
        </cdr:cNvPr>
        <cdr:cNvSpPr txBox="1"/>
      </cdr:nvSpPr>
      <cdr:spPr>
        <a:xfrm xmlns:a="http://schemas.openxmlformats.org/drawingml/2006/main">
          <a:off x="4141300" y="859828"/>
          <a:ext cx="1993303"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dirty="0">
              <a:latin typeface="Helvetica" panose="020B0604020202020204" pitchFamily="34" charset="0"/>
              <a:cs typeface="Helvetica" panose="020B0604020202020204" pitchFamily="34" charset="0"/>
            </a:rPr>
            <a:t>Avg. Demand (Bcf/d) 80.4 </a:t>
          </a:r>
        </a:p>
      </cdr:txBody>
    </cdr:sp>
  </cdr:relSizeAnchor>
  <cdr:relSizeAnchor xmlns:cdr="http://schemas.openxmlformats.org/drawingml/2006/chartDrawing">
    <cdr:from>
      <cdr:x>0.7337</cdr:x>
      <cdr:y>0.08639</cdr:y>
    </cdr:from>
    <cdr:to>
      <cdr:x>0.93808</cdr:x>
      <cdr:y>0.13898</cdr:y>
    </cdr:to>
    <cdr:sp macro="" textlink="">
      <cdr:nvSpPr>
        <cdr:cNvPr id="4" name="TextBox 8">
          <a:extLst xmlns:a="http://schemas.openxmlformats.org/drawingml/2006/main">
            <a:ext uri="{FF2B5EF4-FFF2-40B4-BE49-F238E27FC236}">
              <a16:creationId xmlns:a16="http://schemas.microsoft.com/office/drawing/2014/main" id="{1E2A2021-562E-4550-9C11-273F75D3D002}"/>
            </a:ext>
          </a:extLst>
        </cdr:cNvPr>
        <cdr:cNvSpPr txBox="1"/>
      </cdr:nvSpPr>
      <cdr:spPr>
        <a:xfrm xmlns:a="http://schemas.openxmlformats.org/drawingml/2006/main">
          <a:off x="7155666" y="455058"/>
          <a:ext cx="1993303" cy="276999"/>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dirty="0">
              <a:latin typeface="Helvetica" panose="020B0604020202020204" pitchFamily="34" charset="0"/>
              <a:cs typeface="Helvetica" panose="020B0604020202020204" pitchFamily="34" charset="0"/>
            </a:rPr>
            <a:t>Avg. Demand (Bcf/d) 86.5 </a:t>
          </a:r>
        </a:p>
      </cdr:txBody>
    </cdr:sp>
  </cdr:relSizeAnchor>
</c:userShapes>
</file>

<file path=ppt/drawings/drawing8.xml><?xml version="1.0" encoding="utf-8"?>
<c:userShapes xmlns:c="http://schemas.openxmlformats.org/drawingml/2006/chart">
  <cdr:relSizeAnchor xmlns:cdr="http://schemas.openxmlformats.org/drawingml/2006/chartDrawing">
    <cdr:from>
      <cdr:x>0.4495</cdr:x>
      <cdr:y>0.39886</cdr:y>
    </cdr:from>
    <cdr:to>
      <cdr:x>0.60749</cdr:x>
      <cdr:y>0.49728</cdr:y>
    </cdr:to>
    <cdr:sp macro="" textlink="">
      <cdr:nvSpPr>
        <cdr:cNvPr id="2" name="TextBox 1">
          <a:extLst xmlns:a="http://schemas.openxmlformats.org/drawingml/2006/main">
            <a:ext uri="{FF2B5EF4-FFF2-40B4-BE49-F238E27FC236}">
              <a16:creationId xmlns:a16="http://schemas.microsoft.com/office/drawing/2014/main" id="{6B23CE6A-5EF3-4F40-A071-2C60D3EAF029}"/>
            </a:ext>
          </a:extLst>
        </cdr:cNvPr>
        <cdr:cNvSpPr txBox="1"/>
      </cdr:nvSpPr>
      <cdr:spPr>
        <a:xfrm xmlns:a="http://schemas.openxmlformats.org/drawingml/2006/main">
          <a:off x="3891410" y="2507436"/>
          <a:ext cx="1367693" cy="6187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0.37035</cdr:x>
      <cdr:y>0.39298</cdr:y>
    </cdr:from>
    <cdr:to>
      <cdr:x>0.53251</cdr:x>
      <cdr:y>0.52395</cdr:y>
    </cdr:to>
    <cdr:sp macro="" textlink="">
      <cdr:nvSpPr>
        <cdr:cNvPr id="3" name="TextBox 2">
          <a:extLst xmlns:a="http://schemas.openxmlformats.org/drawingml/2006/main">
            <a:ext uri="{FF2B5EF4-FFF2-40B4-BE49-F238E27FC236}">
              <a16:creationId xmlns:a16="http://schemas.microsoft.com/office/drawing/2014/main" id="{0E7D2D49-54DF-4D3B-B3EE-0AB09069AE35}"/>
            </a:ext>
          </a:extLst>
        </cdr:cNvPr>
        <cdr:cNvSpPr txBox="1"/>
      </cdr:nvSpPr>
      <cdr:spPr>
        <a:xfrm xmlns:a="http://schemas.openxmlformats.org/drawingml/2006/main">
          <a:off x="3616083" y="2095380"/>
          <a:ext cx="1583323" cy="698313"/>
        </a:xfrm>
        <a:prstGeom xmlns:a="http://schemas.openxmlformats.org/drawingml/2006/main" prst="rect">
          <a:avLst/>
        </a:prstGeom>
        <a:noFill xmlns:a="http://schemas.openxmlformats.org/drawingml/2006/main"/>
      </cdr:spPr>
      <cdr:txBody>
        <a:bodyPr xmlns:a="http://schemas.openxmlformats.org/drawingml/2006/main" vertOverflow="clip" wrap="square" rtlCol="0"/>
        <a:lstStyle xmlns:a="http://schemas.openxmlformats.org/drawingml/2006/main"/>
        <a:p xmlns:a="http://schemas.openxmlformats.org/drawingml/2006/main">
          <a:pPr algn="ctr"/>
          <a:r>
            <a:rPr lang="en-US" sz="1600" b="0">
              <a:solidFill>
                <a:schemeClr val="tx1">
                  <a:lumMod val="65000"/>
                  <a:lumOff val="35000"/>
                </a:schemeClr>
              </a:solidFill>
              <a:latin typeface="Helvetica" panose="020B0604020202020204" pitchFamily="34" charset="0"/>
              <a:cs typeface="Helvetica" panose="020B0604020202020204" pitchFamily="34" charset="0"/>
            </a:rPr>
            <a:t>Range </a:t>
          </a:r>
        </a:p>
        <a:p xmlns:a="http://schemas.openxmlformats.org/drawingml/2006/main">
          <a:pPr algn="ctr"/>
          <a:r>
            <a:rPr lang="en-US" sz="1600" b="0">
              <a:solidFill>
                <a:schemeClr val="tx1">
                  <a:lumMod val="65000"/>
                  <a:lumOff val="35000"/>
                </a:schemeClr>
              </a:solidFill>
              <a:latin typeface="Helvetica" panose="020B0604020202020204" pitchFamily="34" charset="0"/>
              <a:cs typeface="Helvetica" panose="020B0604020202020204" pitchFamily="34" charset="0"/>
            </a:rPr>
            <a:t>2009-2017</a:t>
          </a:r>
        </a:p>
      </cdr:txBody>
    </cdr:sp>
  </cdr:relSizeAnchor>
  <cdr:relSizeAnchor xmlns:cdr="http://schemas.openxmlformats.org/drawingml/2006/chartDrawing">
    <cdr:from>
      <cdr:x>0.92627</cdr:x>
      <cdr:y>0.74592</cdr:y>
    </cdr:from>
    <cdr:to>
      <cdr:x>0.98176</cdr:x>
      <cdr:y>0.78736</cdr:y>
    </cdr:to>
    <cdr:sp macro="" textlink="">
      <cdr:nvSpPr>
        <cdr:cNvPr id="4" name="TextBox 3">
          <a:extLst xmlns:a="http://schemas.openxmlformats.org/drawingml/2006/main">
            <a:ext uri="{FF2B5EF4-FFF2-40B4-BE49-F238E27FC236}">
              <a16:creationId xmlns:a16="http://schemas.microsoft.com/office/drawing/2014/main" id="{E30CF514-9BDC-4E5E-9F1A-42302D0D20F4}"/>
            </a:ext>
          </a:extLst>
        </cdr:cNvPr>
        <cdr:cNvSpPr txBox="1"/>
      </cdr:nvSpPr>
      <cdr:spPr>
        <a:xfrm xmlns:a="http://schemas.openxmlformats.org/drawingml/2006/main">
          <a:off x="8018910" y="4689231"/>
          <a:ext cx="480321" cy="26051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drawings/drawing9.xml><?xml version="1.0" encoding="utf-8"?>
<c:userShapes xmlns:c="http://schemas.openxmlformats.org/drawingml/2006/chart">
  <cdr:relSizeAnchor xmlns:cdr="http://schemas.openxmlformats.org/drawingml/2006/chartDrawing">
    <cdr:from>
      <cdr:x>0.31003</cdr:x>
      <cdr:y>0.47556</cdr:y>
    </cdr:from>
    <cdr:to>
      <cdr:x>0.71244</cdr:x>
      <cdr:y>0.60618</cdr:y>
    </cdr:to>
    <cdr:sp macro="" textlink="">
      <cdr:nvSpPr>
        <cdr:cNvPr id="3" name="TextBox 2">
          <a:extLst xmlns:a="http://schemas.openxmlformats.org/drawingml/2006/main">
            <a:ext uri="{FF2B5EF4-FFF2-40B4-BE49-F238E27FC236}">
              <a16:creationId xmlns:a16="http://schemas.microsoft.com/office/drawing/2014/main" id="{0E7D2D49-54DF-4D3B-B3EE-0AB09069AE35}"/>
            </a:ext>
          </a:extLst>
        </cdr:cNvPr>
        <cdr:cNvSpPr txBox="1"/>
      </cdr:nvSpPr>
      <cdr:spPr>
        <a:xfrm xmlns:a="http://schemas.openxmlformats.org/drawingml/2006/main">
          <a:off x="3141398" y="2553420"/>
          <a:ext cx="4077379" cy="701327"/>
        </a:xfrm>
        <a:prstGeom xmlns:a="http://schemas.openxmlformats.org/drawingml/2006/main" prst="rect">
          <a:avLst/>
        </a:prstGeom>
        <a:noFill xmlns:a="http://schemas.openxmlformats.org/drawingml/2006/main"/>
      </cdr:spPr>
      <cdr:txBody>
        <a:bodyPr xmlns:a="http://schemas.openxmlformats.org/drawingml/2006/main" vertOverflow="clip" wrap="square" rtlCol="0"/>
        <a:lstStyle xmlns:a="http://schemas.openxmlformats.org/drawingml/2006/main"/>
        <a:p xmlns:a="http://schemas.openxmlformats.org/drawingml/2006/main">
          <a:pPr algn="ctr"/>
          <a:r>
            <a:rPr lang="en-US" sz="1600" b="0" dirty="0">
              <a:solidFill>
                <a:schemeClr val="tx1">
                  <a:lumMod val="65000"/>
                  <a:lumOff val="35000"/>
                </a:schemeClr>
              </a:solidFill>
              <a:latin typeface="Helvetica" panose="020B0604020202020204" pitchFamily="34" charset="0"/>
              <a:cs typeface="Helvetica" panose="020B0604020202020204" pitchFamily="34" charset="0"/>
            </a:rPr>
            <a:t>Daily Price Range </a:t>
          </a:r>
        </a:p>
        <a:p xmlns:a="http://schemas.openxmlformats.org/drawingml/2006/main">
          <a:pPr algn="ctr"/>
          <a:r>
            <a:rPr lang="en-US" sz="1600" b="0" dirty="0">
              <a:solidFill>
                <a:schemeClr val="tx1">
                  <a:lumMod val="65000"/>
                  <a:lumOff val="35000"/>
                </a:schemeClr>
              </a:solidFill>
              <a:latin typeface="Helvetica" panose="020B0604020202020204" pitchFamily="34" charset="0"/>
              <a:cs typeface="Helvetica" panose="020B0604020202020204" pitchFamily="34" charset="0"/>
            </a:rPr>
            <a:t>2006-2010</a:t>
          </a:r>
        </a:p>
      </cdr:txBody>
    </cdr:sp>
  </cdr:relSizeAnchor>
  <cdr:relSizeAnchor xmlns:cdr="http://schemas.openxmlformats.org/drawingml/2006/chartDrawing">
    <cdr:from>
      <cdr:x>0.92627</cdr:x>
      <cdr:y>0.74592</cdr:y>
    </cdr:from>
    <cdr:to>
      <cdr:x>0.98176</cdr:x>
      <cdr:y>0.78736</cdr:y>
    </cdr:to>
    <cdr:sp macro="" textlink="">
      <cdr:nvSpPr>
        <cdr:cNvPr id="4" name="TextBox 3">
          <a:extLst xmlns:a="http://schemas.openxmlformats.org/drawingml/2006/main">
            <a:ext uri="{FF2B5EF4-FFF2-40B4-BE49-F238E27FC236}">
              <a16:creationId xmlns:a16="http://schemas.microsoft.com/office/drawing/2014/main" id="{E30CF514-9BDC-4E5E-9F1A-42302D0D20F4}"/>
            </a:ext>
          </a:extLst>
        </cdr:cNvPr>
        <cdr:cNvSpPr txBox="1"/>
      </cdr:nvSpPr>
      <cdr:spPr>
        <a:xfrm xmlns:a="http://schemas.openxmlformats.org/drawingml/2006/main">
          <a:off x="8018910" y="4689231"/>
          <a:ext cx="480321" cy="26051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356FCE-FEF3-9344-8755-198268157764}" type="datetimeFigureOut">
              <a:rPr lang="en-US" smtClean="0"/>
              <a:t>11/11/2021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AD7187-72FA-5242-92EC-012571F327FC}" type="slidenum">
              <a:rPr lang="en-US" smtClean="0"/>
              <a:t>‹#›</a:t>
            </a:fld>
            <a:endParaRPr lang="en-US" dirty="0"/>
          </a:p>
        </p:txBody>
      </p:sp>
    </p:spTree>
    <p:extLst>
      <p:ext uri="{BB962C8B-B14F-4D97-AF65-F5344CB8AC3E}">
        <p14:creationId xmlns:p14="http://schemas.microsoft.com/office/powerpoint/2010/main" val="855469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AD7187-72FA-5242-92EC-012571F327FC}" type="slidenum">
              <a:rPr lang="en-US" smtClean="0"/>
              <a:t>1</a:t>
            </a:fld>
            <a:endParaRPr lang="en-US" dirty="0"/>
          </a:p>
        </p:txBody>
      </p:sp>
    </p:spTree>
    <p:extLst>
      <p:ext uri="{BB962C8B-B14F-4D97-AF65-F5344CB8AC3E}">
        <p14:creationId xmlns:p14="http://schemas.microsoft.com/office/powerpoint/2010/main" val="469289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1D513F-8279-714A-BE50-F3092F51DA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37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AD7187-72FA-5242-92EC-012571F327FC}" type="slidenum">
              <a:rPr lang="en-US" smtClean="0"/>
              <a:t>14</a:t>
            </a:fld>
            <a:endParaRPr lang="en-US"/>
          </a:p>
        </p:txBody>
      </p:sp>
    </p:spTree>
    <p:extLst>
      <p:ext uri="{BB962C8B-B14F-4D97-AF65-F5344CB8AC3E}">
        <p14:creationId xmlns:p14="http://schemas.microsoft.com/office/powerpoint/2010/main" val="237529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B2AD7187-72FA-5242-92EC-012571F327FC}" type="slidenum">
              <a:rPr lang="en-US" smtClean="0"/>
              <a:t>16</a:t>
            </a:fld>
            <a:endParaRPr lang="en-US"/>
          </a:p>
        </p:txBody>
      </p:sp>
    </p:spTree>
    <p:extLst>
      <p:ext uri="{BB962C8B-B14F-4D97-AF65-F5344CB8AC3E}">
        <p14:creationId xmlns:p14="http://schemas.microsoft.com/office/powerpoint/2010/main" val="845240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2AD7187-72FA-5242-92EC-012571F327FC}" type="slidenum">
              <a:rPr lang="en-US" smtClean="0"/>
              <a:t>17</a:t>
            </a:fld>
            <a:endParaRPr lang="en-US"/>
          </a:p>
        </p:txBody>
      </p:sp>
    </p:spTree>
    <p:extLst>
      <p:ext uri="{BB962C8B-B14F-4D97-AF65-F5344CB8AC3E}">
        <p14:creationId xmlns:p14="http://schemas.microsoft.com/office/powerpoint/2010/main" val="1263948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AD7187-72FA-5242-92EC-012571F327FC}" type="slidenum">
              <a:rPr lang="en-US" smtClean="0"/>
              <a:t>18</a:t>
            </a:fld>
            <a:endParaRPr lang="en-US"/>
          </a:p>
        </p:txBody>
      </p:sp>
    </p:spTree>
    <p:extLst>
      <p:ext uri="{BB962C8B-B14F-4D97-AF65-F5344CB8AC3E}">
        <p14:creationId xmlns:p14="http://schemas.microsoft.com/office/powerpoint/2010/main" val="2527747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AD7187-72FA-5242-92EC-012571F327FC}" type="slidenum">
              <a:rPr lang="en-US" smtClean="0"/>
              <a:t>19</a:t>
            </a:fld>
            <a:endParaRPr lang="en-US"/>
          </a:p>
        </p:txBody>
      </p:sp>
    </p:spTree>
    <p:extLst>
      <p:ext uri="{BB962C8B-B14F-4D97-AF65-F5344CB8AC3E}">
        <p14:creationId xmlns:p14="http://schemas.microsoft.com/office/powerpoint/2010/main" val="3543773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AD7187-72FA-5242-92EC-012571F327FC}" type="slidenum">
              <a:rPr lang="en-US" smtClean="0"/>
              <a:t>20</a:t>
            </a:fld>
            <a:endParaRPr lang="en-US"/>
          </a:p>
        </p:txBody>
      </p:sp>
    </p:spTree>
    <p:extLst>
      <p:ext uri="{BB962C8B-B14F-4D97-AF65-F5344CB8AC3E}">
        <p14:creationId xmlns:p14="http://schemas.microsoft.com/office/powerpoint/2010/main" val="1944407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AD7187-72FA-5242-92EC-012571F327FC}" type="slidenum">
              <a:rPr lang="en-US" smtClean="0"/>
              <a:t>21</a:t>
            </a:fld>
            <a:endParaRPr lang="en-US"/>
          </a:p>
        </p:txBody>
      </p:sp>
    </p:spTree>
    <p:extLst>
      <p:ext uri="{BB962C8B-B14F-4D97-AF65-F5344CB8AC3E}">
        <p14:creationId xmlns:p14="http://schemas.microsoft.com/office/powerpoint/2010/main" val="3712764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AD7187-72FA-5242-92EC-012571F327FC}" type="slidenum">
              <a:rPr lang="en-US" smtClean="0"/>
              <a:t>22</a:t>
            </a:fld>
            <a:endParaRPr lang="en-US"/>
          </a:p>
        </p:txBody>
      </p:sp>
    </p:spTree>
    <p:extLst>
      <p:ext uri="{BB962C8B-B14F-4D97-AF65-F5344CB8AC3E}">
        <p14:creationId xmlns:p14="http://schemas.microsoft.com/office/powerpoint/2010/main" val="503097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2AD7187-72FA-5242-92EC-012571F327FC}" type="slidenum">
              <a:rPr lang="en-US" smtClean="0"/>
              <a:t>23</a:t>
            </a:fld>
            <a:endParaRPr lang="en-US"/>
          </a:p>
        </p:txBody>
      </p:sp>
    </p:spTree>
    <p:extLst>
      <p:ext uri="{BB962C8B-B14F-4D97-AF65-F5344CB8AC3E}">
        <p14:creationId xmlns:p14="http://schemas.microsoft.com/office/powerpoint/2010/main" val="608014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AD7187-72FA-5242-92EC-012571F327FC}" type="slidenum">
              <a:rPr lang="en-US" smtClean="0"/>
              <a:t>3</a:t>
            </a:fld>
            <a:endParaRPr lang="en-US"/>
          </a:p>
        </p:txBody>
      </p:sp>
    </p:spTree>
    <p:extLst>
      <p:ext uri="{BB962C8B-B14F-4D97-AF65-F5344CB8AC3E}">
        <p14:creationId xmlns:p14="http://schemas.microsoft.com/office/powerpoint/2010/main" val="638461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AD7187-72FA-5242-92EC-012571F327FC}" type="slidenum">
              <a:rPr lang="en-US" smtClean="0"/>
              <a:t>24</a:t>
            </a:fld>
            <a:endParaRPr lang="en-US"/>
          </a:p>
        </p:txBody>
      </p:sp>
    </p:spTree>
    <p:extLst>
      <p:ext uri="{BB962C8B-B14F-4D97-AF65-F5344CB8AC3E}">
        <p14:creationId xmlns:p14="http://schemas.microsoft.com/office/powerpoint/2010/main" val="1708185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AD7187-72FA-5242-92EC-012571F327FC}" type="slidenum">
              <a:rPr lang="en-US" smtClean="0"/>
              <a:t>26</a:t>
            </a:fld>
            <a:endParaRPr lang="en-US"/>
          </a:p>
        </p:txBody>
      </p:sp>
    </p:spTree>
    <p:extLst>
      <p:ext uri="{BB962C8B-B14F-4D97-AF65-F5344CB8AC3E}">
        <p14:creationId xmlns:p14="http://schemas.microsoft.com/office/powerpoint/2010/main" val="2338081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AD7187-72FA-5242-92EC-012571F327FC}" type="slidenum">
              <a:rPr lang="en-US" smtClean="0"/>
              <a:t>27</a:t>
            </a:fld>
            <a:endParaRPr lang="en-US"/>
          </a:p>
        </p:txBody>
      </p:sp>
    </p:spTree>
    <p:extLst>
      <p:ext uri="{BB962C8B-B14F-4D97-AF65-F5344CB8AC3E}">
        <p14:creationId xmlns:p14="http://schemas.microsoft.com/office/powerpoint/2010/main" val="3987924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AD7187-72FA-5242-92EC-012571F327FC}" type="slidenum">
              <a:rPr lang="en-US" smtClean="0"/>
              <a:t>28</a:t>
            </a:fld>
            <a:endParaRPr lang="en-US"/>
          </a:p>
        </p:txBody>
      </p:sp>
    </p:spTree>
    <p:extLst>
      <p:ext uri="{BB962C8B-B14F-4D97-AF65-F5344CB8AC3E}">
        <p14:creationId xmlns:p14="http://schemas.microsoft.com/office/powerpoint/2010/main" val="308674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1D513F-8279-714A-BE50-F3092F51DA15}" type="slidenum">
              <a:rPr lang="en-US" smtClean="0"/>
              <a:pPr/>
              <a:t>29</a:t>
            </a:fld>
            <a:endParaRPr lang="en-US"/>
          </a:p>
        </p:txBody>
      </p:sp>
    </p:spTree>
    <p:extLst>
      <p:ext uri="{BB962C8B-B14F-4D97-AF65-F5344CB8AC3E}">
        <p14:creationId xmlns:p14="http://schemas.microsoft.com/office/powerpoint/2010/main" val="3281840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AD7187-72FA-5242-92EC-012571F327FC}" type="slidenum">
              <a:rPr lang="en-US" smtClean="0"/>
              <a:t>30</a:t>
            </a:fld>
            <a:endParaRPr lang="en-US"/>
          </a:p>
        </p:txBody>
      </p:sp>
    </p:spTree>
    <p:extLst>
      <p:ext uri="{BB962C8B-B14F-4D97-AF65-F5344CB8AC3E}">
        <p14:creationId xmlns:p14="http://schemas.microsoft.com/office/powerpoint/2010/main" val="3706686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AD7187-72FA-5242-92EC-012571F327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880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B2AD7187-72FA-5242-92EC-012571F327FC}" type="slidenum">
              <a:rPr lang="en-US" smtClean="0"/>
              <a:t>32</a:t>
            </a:fld>
            <a:endParaRPr lang="en-US" dirty="0"/>
          </a:p>
        </p:txBody>
      </p:sp>
    </p:spTree>
    <p:extLst>
      <p:ext uri="{BB962C8B-B14F-4D97-AF65-F5344CB8AC3E}">
        <p14:creationId xmlns:p14="http://schemas.microsoft.com/office/powerpoint/2010/main" val="32395369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AD7187-72FA-5242-92EC-012571F327FC}" type="slidenum">
              <a:rPr lang="en-US" smtClean="0"/>
              <a:t>34</a:t>
            </a:fld>
            <a:endParaRPr lang="en-US"/>
          </a:p>
        </p:txBody>
      </p:sp>
    </p:spTree>
    <p:extLst>
      <p:ext uri="{BB962C8B-B14F-4D97-AF65-F5344CB8AC3E}">
        <p14:creationId xmlns:p14="http://schemas.microsoft.com/office/powerpoint/2010/main" val="2216684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AD7187-72FA-5242-92EC-012571F327FC}" type="slidenum">
              <a:rPr lang="en-US" smtClean="0"/>
              <a:t>35</a:t>
            </a:fld>
            <a:endParaRPr lang="en-US"/>
          </a:p>
        </p:txBody>
      </p:sp>
    </p:spTree>
    <p:extLst>
      <p:ext uri="{BB962C8B-B14F-4D97-AF65-F5344CB8AC3E}">
        <p14:creationId xmlns:p14="http://schemas.microsoft.com/office/powerpoint/2010/main" val="2111750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B2AD7187-72FA-5242-92EC-012571F327FC}" type="slidenum">
              <a:rPr lang="en-US" smtClean="0"/>
              <a:t>5</a:t>
            </a:fld>
            <a:endParaRPr lang="en-US" dirty="0"/>
          </a:p>
        </p:txBody>
      </p:sp>
    </p:spTree>
    <p:extLst>
      <p:ext uri="{BB962C8B-B14F-4D97-AF65-F5344CB8AC3E}">
        <p14:creationId xmlns:p14="http://schemas.microsoft.com/office/powerpoint/2010/main" val="23651354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AD7187-72FA-5242-92EC-012571F327FC}" type="slidenum">
              <a:rPr lang="en-US" smtClean="0"/>
              <a:t>36</a:t>
            </a:fld>
            <a:endParaRPr lang="en-US"/>
          </a:p>
        </p:txBody>
      </p:sp>
    </p:spTree>
    <p:extLst>
      <p:ext uri="{BB962C8B-B14F-4D97-AF65-F5344CB8AC3E}">
        <p14:creationId xmlns:p14="http://schemas.microsoft.com/office/powerpoint/2010/main" val="11158873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B2AD7187-72FA-5242-92EC-012571F327FC}" type="slidenum">
              <a:rPr lang="en-US" smtClean="0"/>
              <a:t>39</a:t>
            </a:fld>
            <a:endParaRPr lang="en-US"/>
          </a:p>
        </p:txBody>
      </p:sp>
    </p:spTree>
    <p:extLst>
      <p:ext uri="{BB962C8B-B14F-4D97-AF65-F5344CB8AC3E}">
        <p14:creationId xmlns:p14="http://schemas.microsoft.com/office/powerpoint/2010/main" val="2752387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B2AD7187-72FA-5242-92EC-012571F327FC}" type="slidenum">
              <a:rPr lang="en-US" smtClean="0"/>
              <a:t>7</a:t>
            </a:fld>
            <a:endParaRPr lang="en-US"/>
          </a:p>
        </p:txBody>
      </p:sp>
    </p:spTree>
    <p:extLst>
      <p:ext uri="{BB962C8B-B14F-4D97-AF65-F5344CB8AC3E}">
        <p14:creationId xmlns:p14="http://schemas.microsoft.com/office/powerpoint/2010/main" val="8071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1D513F-8279-714A-BE50-F3092F51DA15}" type="slidenum">
              <a:rPr lang="en-US" smtClean="0"/>
              <a:pPr/>
              <a:t>8</a:t>
            </a:fld>
            <a:endParaRPr lang="en-US"/>
          </a:p>
        </p:txBody>
      </p:sp>
    </p:spTree>
    <p:extLst>
      <p:ext uri="{BB962C8B-B14F-4D97-AF65-F5344CB8AC3E}">
        <p14:creationId xmlns:p14="http://schemas.microsoft.com/office/powerpoint/2010/main" val="3379033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2AD7187-72FA-5242-92EC-012571F327FC}" type="slidenum">
              <a:rPr lang="en-US" smtClean="0"/>
              <a:t>9</a:t>
            </a:fld>
            <a:endParaRPr lang="en-US"/>
          </a:p>
        </p:txBody>
      </p:sp>
    </p:spTree>
    <p:extLst>
      <p:ext uri="{BB962C8B-B14F-4D97-AF65-F5344CB8AC3E}">
        <p14:creationId xmlns:p14="http://schemas.microsoft.com/office/powerpoint/2010/main" val="2442444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AD7187-72FA-5242-92EC-012571F327FC}" type="slidenum">
              <a:rPr lang="en-US" smtClean="0"/>
              <a:t>10</a:t>
            </a:fld>
            <a:endParaRPr lang="en-US"/>
          </a:p>
        </p:txBody>
      </p:sp>
    </p:spTree>
    <p:extLst>
      <p:ext uri="{BB962C8B-B14F-4D97-AF65-F5344CB8AC3E}">
        <p14:creationId xmlns:p14="http://schemas.microsoft.com/office/powerpoint/2010/main" val="3574875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AD7187-72FA-5242-92EC-012571F327FC}" type="slidenum">
              <a:rPr lang="en-US" smtClean="0"/>
              <a:t>11</a:t>
            </a:fld>
            <a:endParaRPr lang="en-US"/>
          </a:p>
        </p:txBody>
      </p:sp>
    </p:spTree>
    <p:extLst>
      <p:ext uri="{BB962C8B-B14F-4D97-AF65-F5344CB8AC3E}">
        <p14:creationId xmlns:p14="http://schemas.microsoft.com/office/powerpoint/2010/main" val="1121053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AD7187-72FA-5242-92EC-012571F327FC}" type="slidenum">
              <a:rPr lang="en-US" smtClean="0"/>
              <a:t>12</a:t>
            </a:fld>
            <a:endParaRPr lang="en-US"/>
          </a:p>
        </p:txBody>
      </p:sp>
    </p:spTree>
    <p:extLst>
      <p:ext uri="{BB962C8B-B14F-4D97-AF65-F5344CB8AC3E}">
        <p14:creationId xmlns:p14="http://schemas.microsoft.com/office/powerpoint/2010/main" val="24806315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8" name="Rectangle 17"/>
          <p:cNvSpPr/>
          <p:nvPr userDrawn="1"/>
        </p:nvSpPr>
        <p:spPr>
          <a:xfrm>
            <a:off x="0" y="0"/>
            <a:ext cx="12192000" cy="6858000"/>
          </a:xfrm>
          <a:prstGeom prst="rect">
            <a:avLst/>
          </a:prstGeom>
          <a:solidFill>
            <a:srgbClr val="002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 Placeholder 16"/>
          <p:cNvSpPr>
            <a:spLocks noGrp="1"/>
          </p:cNvSpPr>
          <p:nvPr>
            <p:ph type="body" sz="quarter" idx="10" hasCustomPrompt="1"/>
          </p:nvPr>
        </p:nvSpPr>
        <p:spPr>
          <a:xfrm>
            <a:off x="1549240" y="6002452"/>
            <a:ext cx="6131984" cy="239729"/>
          </a:xfrm>
        </p:spPr>
        <p:txBody>
          <a:bodyPr/>
          <a:lstStyle>
            <a:lvl1pPr marL="0" indent="0">
              <a:buNone/>
              <a:defRPr sz="1200">
                <a:solidFill>
                  <a:schemeClr val="bg1"/>
                </a:solidFill>
              </a:defRPr>
            </a:lvl1pPr>
            <a:lvl2pPr marL="457200" indent="0">
              <a:buNone/>
              <a:defRPr sz="1100">
                <a:solidFill>
                  <a:schemeClr val="bg1"/>
                </a:solidFill>
              </a:defRPr>
            </a:lvl2pPr>
            <a:lvl3pPr marL="914400" indent="0">
              <a:buNone/>
              <a:defRPr sz="1050">
                <a:solidFill>
                  <a:schemeClr val="bg1"/>
                </a:solidFill>
              </a:defRPr>
            </a:lvl3pPr>
            <a:lvl4pPr marL="1371600" indent="0">
              <a:buNone/>
              <a:defRPr sz="1000">
                <a:solidFill>
                  <a:schemeClr val="bg1"/>
                </a:solidFill>
              </a:defRPr>
            </a:lvl4pPr>
            <a:lvl5pPr marL="1828800" indent="0">
              <a:buNone/>
              <a:defRPr sz="900">
                <a:solidFill>
                  <a:schemeClr val="bg1"/>
                </a:solidFill>
              </a:defRPr>
            </a:lvl5pPr>
          </a:lstStyle>
          <a:p>
            <a:pPr lvl="0"/>
            <a:r>
              <a:rPr lang="en-US" dirty="0"/>
              <a:t>Name</a:t>
            </a:r>
            <a:br>
              <a:rPr lang="en-US" dirty="0"/>
            </a:br>
            <a:endParaRPr lang="en-US" dirty="0"/>
          </a:p>
        </p:txBody>
      </p:sp>
      <p:sp>
        <p:nvSpPr>
          <p:cNvPr id="24" name="Text Placeholder 16"/>
          <p:cNvSpPr>
            <a:spLocks noGrp="1"/>
          </p:cNvSpPr>
          <p:nvPr>
            <p:ph type="body" sz="quarter" idx="11" hasCustomPrompt="1"/>
          </p:nvPr>
        </p:nvSpPr>
        <p:spPr>
          <a:xfrm>
            <a:off x="1549240" y="6242181"/>
            <a:ext cx="6131984" cy="239729"/>
          </a:xfrm>
        </p:spPr>
        <p:txBody>
          <a:bodyPr/>
          <a:lstStyle>
            <a:lvl1pPr marL="0" indent="0">
              <a:buNone/>
              <a:defRPr sz="1200">
                <a:solidFill>
                  <a:schemeClr val="bg1"/>
                </a:solidFill>
              </a:defRPr>
            </a:lvl1pPr>
            <a:lvl2pPr marL="457200" indent="0">
              <a:buNone/>
              <a:defRPr sz="1100">
                <a:solidFill>
                  <a:schemeClr val="bg1"/>
                </a:solidFill>
              </a:defRPr>
            </a:lvl2pPr>
            <a:lvl3pPr marL="914400" indent="0">
              <a:buNone/>
              <a:defRPr sz="1050">
                <a:solidFill>
                  <a:schemeClr val="bg1"/>
                </a:solidFill>
              </a:defRPr>
            </a:lvl3pPr>
            <a:lvl4pPr marL="1371600" indent="0">
              <a:buNone/>
              <a:defRPr sz="1000">
                <a:solidFill>
                  <a:schemeClr val="bg1"/>
                </a:solidFill>
              </a:defRPr>
            </a:lvl4pPr>
            <a:lvl5pPr marL="1828800" indent="0">
              <a:buNone/>
              <a:defRPr sz="900">
                <a:solidFill>
                  <a:schemeClr val="bg1"/>
                </a:solidFill>
              </a:defRPr>
            </a:lvl5pPr>
          </a:lstStyle>
          <a:p>
            <a:pPr lvl="0"/>
            <a:r>
              <a:rPr lang="en-US" dirty="0"/>
              <a:t>Title | Date</a:t>
            </a:r>
          </a:p>
        </p:txBody>
      </p:sp>
      <p:pic>
        <p:nvPicPr>
          <p:cNvPr id="9" name="Picture 8">
            <a:extLst>
              <a:ext uri="{FF2B5EF4-FFF2-40B4-BE49-F238E27FC236}">
                <a16:creationId xmlns:a16="http://schemas.microsoft.com/office/drawing/2014/main" id="{FB25655E-AD6A-EA41-B78B-5D83C62FA5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570" y="316150"/>
            <a:ext cx="712609" cy="6225701"/>
          </a:xfrm>
          <a:prstGeom prst="rect">
            <a:avLst/>
          </a:prstGeom>
        </p:spPr>
      </p:pic>
      <p:pic>
        <p:nvPicPr>
          <p:cNvPr id="10" name="Picture 9">
            <a:extLst>
              <a:ext uri="{FF2B5EF4-FFF2-40B4-BE49-F238E27FC236}">
                <a16:creationId xmlns:a16="http://schemas.microsoft.com/office/drawing/2014/main" id="{CEEA1628-106D-844F-B691-47E35D734A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35542" y="5456582"/>
            <a:ext cx="2691671" cy="895077"/>
          </a:xfrm>
          <a:prstGeom prst="rect">
            <a:avLst/>
          </a:prstGeom>
        </p:spPr>
      </p:pic>
      <p:pic>
        <p:nvPicPr>
          <p:cNvPr id="11" name="Picture 10">
            <a:extLst>
              <a:ext uri="{FF2B5EF4-FFF2-40B4-BE49-F238E27FC236}">
                <a16:creationId xmlns:a16="http://schemas.microsoft.com/office/drawing/2014/main" id="{37100F15-81E9-904A-9106-6FBDD8886F0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67078" y="3916017"/>
            <a:ext cx="4857844" cy="425652"/>
          </a:xfrm>
          <a:prstGeom prst="rect">
            <a:avLst/>
          </a:prstGeom>
        </p:spPr>
      </p:pic>
      <p:pic>
        <p:nvPicPr>
          <p:cNvPr id="12" name="Picture 11">
            <a:extLst>
              <a:ext uri="{FF2B5EF4-FFF2-40B4-BE49-F238E27FC236}">
                <a16:creationId xmlns:a16="http://schemas.microsoft.com/office/drawing/2014/main" id="{C82C2F06-143A-F44D-9E81-8C7CC35033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64467" y="2341990"/>
            <a:ext cx="8263066" cy="131749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llout Text Right (Dar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D637EC-6C32-0B41-9C39-8C8BDEA15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 y="-1"/>
            <a:ext cx="8710128" cy="6858001"/>
          </a:xfrm>
          <a:prstGeom prst="rect">
            <a:avLst/>
          </a:prstGeom>
        </p:spPr>
      </p:pic>
      <p:pic>
        <p:nvPicPr>
          <p:cNvPr id="11" name="Picture 10">
            <a:extLst>
              <a:ext uri="{FF2B5EF4-FFF2-40B4-BE49-F238E27FC236}">
                <a16:creationId xmlns:a16="http://schemas.microsoft.com/office/drawing/2014/main" id="{922B8E57-F839-B642-A20D-249F9C41D8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5360" y="0"/>
            <a:ext cx="3596639" cy="6858000"/>
          </a:xfrm>
          <a:prstGeom prst="rect">
            <a:avLst/>
          </a:prstGeom>
        </p:spPr>
      </p:pic>
      <p:sp>
        <p:nvSpPr>
          <p:cNvPr id="15" name="Text Placeholder 14"/>
          <p:cNvSpPr>
            <a:spLocks noGrp="1"/>
          </p:cNvSpPr>
          <p:nvPr>
            <p:ph type="body" sz="quarter" idx="10" hasCustomPrompt="1"/>
          </p:nvPr>
        </p:nvSpPr>
        <p:spPr>
          <a:xfrm>
            <a:off x="708975" y="3742733"/>
            <a:ext cx="7080301" cy="1970090"/>
          </a:xfrm>
        </p:spPr>
        <p:txBody>
          <a:bodyPr/>
          <a:lstStyle>
            <a:lvl1pPr marL="0" indent="0">
              <a:buNone/>
              <a:defRPr sz="1600">
                <a:solidFill>
                  <a:schemeClr val="bg1"/>
                </a:solidFill>
              </a:defRPr>
            </a:lvl1pPr>
            <a:lvl2pPr marL="457200" indent="0">
              <a:buNone/>
              <a:defRPr sz="1400">
                <a:solidFill>
                  <a:schemeClr val="bg1"/>
                </a:solidFill>
              </a:defRPr>
            </a:lvl2pPr>
            <a:lvl3pPr marL="914400" indent="0">
              <a:buNone/>
              <a:defRPr sz="1000">
                <a:solidFill>
                  <a:schemeClr val="bg1"/>
                </a:solidFill>
              </a:defRPr>
            </a:lvl3pPr>
            <a:lvl4pPr marL="1371600" indent="0">
              <a:buNone/>
              <a:defRPr sz="900">
                <a:solidFill>
                  <a:schemeClr val="bg1"/>
                </a:solidFill>
              </a:defRPr>
            </a:lvl4pPr>
            <a:lvl5pPr marL="1828800" indent="0">
              <a:buNone/>
              <a:defRPr sz="800">
                <a:solidFill>
                  <a:schemeClr val="bg1"/>
                </a:solidFill>
              </a:defRPr>
            </a:lvl5pPr>
          </a:lstStyle>
          <a:p>
            <a:pPr lvl="0"/>
            <a:r>
              <a:rPr lang="en-US" dirty="0"/>
              <a:t>Body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4"/>
          <p:cNvSpPr>
            <a:spLocks noGrp="1"/>
          </p:cNvSpPr>
          <p:nvPr>
            <p:ph type="body" sz="quarter" idx="11" hasCustomPrompt="1"/>
          </p:nvPr>
        </p:nvSpPr>
        <p:spPr>
          <a:xfrm>
            <a:off x="708975" y="2271619"/>
            <a:ext cx="7080301" cy="1310948"/>
          </a:xfrm>
        </p:spPr>
        <p:txBody>
          <a:bodyPr/>
          <a:lstStyle>
            <a:lvl1pPr marL="0" indent="0">
              <a:buNone/>
              <a:defRPr sz="1600">
                <a:solidFill>
                  <a:srgbClr val="1ABDC1"/>
                </a:solidFill>
              </a:defRPr>
            </a:lvl1pPr>
            <a:lvl2pPr marL="457200" indent="0">
              <a:buNone/>
              <a:defRPr sz="1400">
                <a:solidFill>
                  <a:srgbClr val="1ABDC1"/>
                </a:solidFill>
              </a:defRPr>
            </a:lvl2pPr>
            <a:lvl3pPr marL="914400" indent="0">
              <a:buNone/>
              <a:defRPr sz="1000">
                <a:solidFill>
                  <a:srgbClr val="1ABDC1"/>
                </a:solidFill>
              </a:defRPr>
            </a:lvl3pPr>
            <a:lvl4pPr marL="1371600" indent="0">
              <a:buNone/>
              <a:defRPr sz="900">
                <a:solidFill>
                  <a:srgbClr val="1ABDC1"/>
                </a:solidFill>
              </a:defRPr>
            </a:lvl4pPr>
            <a:lvl5pPr marL="1828800" indent="0">
              <a:buNone/>
              <a:defRPr sz="800">
                <a:solidFill>
                  <a:srgbClr val="1ABDC1"/>
                </a:solidFill>
              </a:defRPr>
            </a:lvl5pPr>
          </a:lstStyle>
          <a:p>
            <a:pPr lvl="0"/>
            <a:r>
              <a:rPr lang="en-US" dirty="0"/>
              <a:t>Body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7"/>
          <p:cNvSpPr>
            <a:spLocks noGrp="1"/>
          </p:cNvSpPr>
          <p:nvPr>
            <p:ph type="body" sz="quarter" idx="12" hasCustomPrompt="1"/>
          </p:nvPr>
        </p:nvSpPr>
        <p:spPr>
          <a:xfrm>
            <a:off x="708975" y="1636790"/>
            <a:ext cx="7080301" cy="474663"/>
          </a:xfrm>
        </p:spPr>
        <p:txBody>
          <a:bodyPr/>
          <a:lstStyle>
            <a:lvl1pPr marL="0" indent="0">
              <a:buNone/>
              <a:defRPr b="1">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HEADER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p:cNvSpPr>
            <a:spLocks noGrp="1"/>
          </p:cNvSpPr>
          <p:nvPr>
            <p:ph type="body" sz="quarter" idx="13"/>
          </p:nvPr>
        </p:nvSpPr>
        <p:spPr>
          <a:xfrm>
            <a:off x="708975" y="1339708"/>
            <a:ext cx="7080301" cy="326087"/>
          </a:xfrm>
        </p:spPr>
        <p:txBody>
          <a:bodyPr/>
          <a:lstStyle>
            <a:lvl1pPr marL="0" indent="0">
              <a:buNone/>
              <a:defRPr sz="1800" b="1">
                <a:solidFill>
                  <a:srgbClr val="1ABDC1"/>
                </a:solidFill>
              </a:defRPr>
            </a:lvl1pPr>
            <a:lvl2pPr marL="457200" indent="0">
              <a:buNone/>
              <a:defRPr sz="1600" b="1">
                <a:solidFill>
                  <a:srgbClr val="1ABDC1"/>
                </a:solidFill>
              </a:defRPr>
            </a:lvl2pPr>
            <a:lvl3pPr marL="914400" indent="0">
              <a:buNone/>
              <a:defRPr sz="1400" b="1">
                <a:solidFill>
                  <a:srgbClr val="1ABDC1"/>
                </a:solidFill>
              </a:defRPr>
            </a:lvl3pPr>
            <a:lvl4pPr marL="1371600" indent="0">
              <a:buNone/>
              <a:defRPr sz="1200" b="1">
                <a:solidFill>
                  <a:srgbClr val="1ABDC1"/>
                </a:solidFill>
              </a:defRPr>
            </a:lvl4pPr>
            <a:lvl5pPr marL="1828800" indent="0">
              <a:buNone/>
              <a:defRPr sz="1000" b="1">
                <a:solidFill>
                  <a:srgbClr val="1ABDC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14"/>
          <p:cNvSpPr>
            <a:spLocks noGrp="1"/>
          </p:cNvSpPr>
          <p:nvPr>
            <p:ph type="body" sz="quarter" idx="14" hasCustomPrompt="1"/>
          </p:nvPr>
        </p:nvSpPr>
        <p:spPr>
          <a:xfrm>
            <a:off x="8853486" y="2443954"/>
            <a:ext cx="2831855" cy="1970090"/>
          </a:xfrm>
        </p:spPr>
        <p:txBody>
          <a:bodyPr/>
          <a:lstStyle>
            <a:lvl1pPr marL="0" indent="0">
              <a:buNone/>
              <a:defRPr sz="1800" b="1">
                <a:solidFill>
                  <a:schemeClr val="bg1"/>
                </a:solidFill>
              </a:defRPr>
            </a:lvl1pPr>
            <a:lvl2pPr marL="457200" indent="0">
              <a:buNone/>
              <a:defRPr sz="1600" b="1">
                <a:solidFill>
                  <a:schemeClr val="bg1"/>
                </a:solidFill>
              </a:defRPr>
            </a:lvl2pPr>
            <a:lvl3pPr marL="914400" indent="0">
              <a:buNone/>
              <a:defRPr sz="1200" b="1">
                <a:solidFill>
                  <a:schemeClr val="bg1"/>
                </a:solidFill>
              </a:defRPr>
            </a:lvl3pPr>
            <a:lvl4pPr marL="1371600" indent="0">
              <a:buNone/>
              <a:defRPr sz="1000" b="1">
                <a:solidFill>
                  <a:schemeClr val="bg1"/>
                </a:solidFill>
              </a:defRPr>
            </a:lvl4pPr>
            <a:lvl5pPr marL="1828800" indent="0">
              <a:buNone/>
              <a:defRPr sz="900" b="1">
                <a:solidFill>
                  <a:schemeClr val="bg1"/>
                </a:solidFill>
              </a:defRPr>
            </a:lvl5pPr>
          </a:lstStyle>
          <a:p>
            <a:pPr lvl="0"/>
            <a:r>
              <a:rPr lang="en-US" dirty="0"/>
              <a:t>Callout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pper Image, Title and Content">
    <p:spTree>
      <p:nvGrpSpPr>
        <p:cNvPr id="1" name=""/>
        <p:cNvGrpSpPr/>
        <p:nvPr/>
      </p:nvGrpSpPr>
      <p:grpSpPr>
        <a:xfrm>
          <a:off x="0" y="0"/>
          <a:ext cx="0" cy="0"/>
          <a:chOff x="0" y="0"/>
          <a:chExt cx="0" cy="0"/>
        </a:xfrm>
      </p:grpSpPr>
      <p:sp>
        <p:nvSpPr>
          <p:cNvPr id="8" name="Rectangle 7"/>
          <p:cNvSpPr/>
          <p:nvPr userDrawn="1"/>
        </p:nvSpPr>
        <p:spPr>
          <a:xfrm>
            <a:off x="3829880" y="3769186"/>
            <a:ext cx="8362121" cy="3088814"/>
          </a:xfrm>
          <a:prstGeom prst="rect">
            <a:avLst/>
          </a:prstGeom>
          <a:solidFill>
            <a:srgbClr val="002B58"/>
          </a:solidFill>
          <a:ln>
            <a:solidFill>
              <a:srgbClr val="002B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Picture Placeholder 16"/>
          <p:cNvSpPr>
            <a:spLocks noGrp="1"/>
          </p:cNvSpPr>
          <p:nvPr>
            <p:ph type="pic" sz="quarter" idx="10"/>
          </p:nvPr>
        </p:nvSpPr>
        <p:spPr>
          <a:xfrm>
            <a:off x="0" y="1"/>
            <a:ext cx="12192000" cy="3768725"/>
          </a:xfrm>
          <a:solidFill>
            <a:schemeClr val="bg1">
              <a:lumMod val="75000"/>
            </a:schemeClr>
          </a:solidFill>
        </p:spPr>
        <p:txBody>
          <a:bodyPr/>
          <a:lstStyle/>
          <a:p>
            <a:r>
              <a:rPr lang="en-US"/>
              <a:t>Click icon to add picture</a:t>
            </a:r>
          </a:p>
        </p:txBody>
      </p:sp>
      <p:sp>
        <p:nvSpPr>
          <p:cNvPr id="19" name="Text Placeholder 18"/>
          <p:cNvSpPr>
            <a:spLocks noGrp="1"/>
          </p:cNvSpPr>
          <p:nvPr>
            <p:ph type="body" sz="quarter" idx="11" hasCustomPrompt="1"/>
          </p:nvPr>
        </p:nvSpPr>
        <p:spPr>
          <a:xfrm>
            <a:off x="1382060" y="945259"/>
            <a:ext cx="8355611" cy="439737"/>
          </a:xfrm>
        </p:spPr>
        <p:txBody>
          <a:bodyPr/>
          <a:lstStyle>
            <a:lvl1pPr marL="0" indent="0">
              <a:buNone/>
              <a:defRPr sz="1600" b="1" i="0">
                <a:solidFill>
                  <a:srgbClr val="FBAF17"/>
                </a:solidFill>
                <a:latin typeface="Arial Black" charset="0"/>
                <a:ea typeface="Arial Black" charset="0"/>
                <a:cs typeface="Arial Black" charset="0"/>
              </a:defRPr>
            </a:lvl1pPr>
            <a:lvl2pPr marL="457200" indent="0">
              <a:buNone/>
              <a:defRPr sz="1400" b="1" i="0">
                <a:solidFill>
                  <a:srgbClr val="FBAF17"/>
                </a:solidFill>
                <a:latin typeface="Arial Black" charset="0"/>
                <a:ea typeface="Arial Black" charset="0"/>
                <a:cs typeface="Arial Black" charset="0"/>
              </a:defRPr>
            </a:lvl2pPr>
            <a:lvl3pPr marL="914400" indent="0">
              <a:buNone/>
              <a:defRPr sz="1200" b="1" i="0">
                <a:solidFill>
                  <a:srgbClr val="FBAF17"/>
                </a:solidFill>
                <a:latin typeface="Arial Black" charset="0"/>
                <a:ea typeface="Arial Black" charset="0"/>
                <a:cs typeface="Arial Black" charset="0"/>
              </a:defRPr>
            </a:lvl3pPr>
            <a:lvl4pPr marL="1371600" indent="0">
              <a:buNone/>
              <a:defRPr sz="1000" b="1" i="0">
                <a:solidFill>
                  <a:srgbClr val="FBAF17"/>
                </a:solidFill>
                <a:latin typeface="Arial Black" charset="0"/>
                <a:ea typeface="Arial Black" charset="0"/>
                <a:cs typeface="Arial Black" charset="0"/>
              </a:defRPr>
            </a:lvl4pPr>
            <a:lvl5pPr marL="1828800" indent="0">
              <a:buNone/>
              <a:defRPr sz="800" b="1" i="0">
                <a:solidFill>
                  <a:srgbClr val="FBAF17"/>
                </a:solidFill>
                <a:latin typeface="Arial Black" charset="0"/>
                <a:ea typeface="Arial Black" charset="0"/>
                <a:cs typeface="Arial Black" charset="0"/>
              </a:defRPr>
            </a:lvl5pPr>
          </a:lstStyle>
          <a:p>
            <a:pPr lvl="0"/>
            <a:r>
              <a:rPr lang="en-US" dirty="0"/>
              <a:t>HEADER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0"/>
          <p:cNvSpPr>
            <a:spLocks noGrp="1"/>
          </p:cNvSpPr>
          <p:nvPr>
            <p:ph type="body" sz="quarter" idx="12" hasCustomPrompt="1"/>
          </p:nvPr>
        </p:nvSpPr>
        <p:spPr>
          <a:xfrm>
            <a:off x="1382061" y="1344595"/>
            <a:ext cx="9266767" cy="1258888"/>
          </a:xfrm>
        </p:spPr>
        <p:txBody>
          <a:bodyPr/>
          <a:lstStyle>
            <a:lvl1pPr marL="0" indent="0">
              <a:buNone/>
              <a:defRPr sz="1600">
                <a:solidFill>
                  <a:schemeClr val="bg1"/>
                </a:solidFill>
                <a:latin typeface="Arial" charset="0"/>
                <a:ea typeface="Arial" charset="0"/>
                <a:cs typeface="Arial" charset="0"/>
              </a:defRPr>
            </a:lvl1pPr>
            <a:lvl2pPr marL="457200" indent="0">
              <a:buNone/>
              <a:defRPr sz="1400">
                <a:solidFill>
                  <a:schemeClr val="bg1"/>
                </a:solidFill>
              </a:defRPr>
            </a:lvl2pPr>
            <a:lvl3pPr marL="914400" indent="0">
              <a:buNone/>
              <a:defRPr sz="1200">
                <a:solidFill>
                  <a:schemeClr val="bg1"/>
                </a:solidFill>
              </a:defRPr>
            </a:lvl3pPr>
            <a:lvl4pPr marL="1371600" indent="0">
              <a:buNone/>
              <a:defRPr sz="1000">
                <a:solidFill>
                  <a:schemeClr val="bg1"/>
                </a:solidFill>
              </a:defRPr>
            </a:lvl4pPr>
            <a:lvl5pPr marL="1828800" indent="0">
              <a:buNone/>
              <a:defRPr sz="800">
                <a:solidFill>
                  <a:schemeClr val="bg1"/>
                </a:solidFill>
              </a:defRPr>
            </a:lvl5pPr>
          </a:lstStyle>
          <a:p>
            <a:pPr lvl="0"/>
            <a:r>
              <a:rPr lang="en-US" dirty="0"/>
              <a:t>SUBHEADER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2"/>
          <p:cNvSpPr>
            <a:spLocks noGrp="1"/>
          </p:cNvSpPr>
          <p:nvPr>
            <p:ph type="body" sz="quarter" idx="13" hasCustomPrompt="1"/>
          </p:nvPr>
        </p:nvSpPr>
        <p:spPr>
          <a:xfrm>
            <a:off x="5202538" y="4534806"/>
            <a:ext cx="6390217" cy="1579006"/>
          </a:xfrm>
        </p:spPr>
        <p:txBody>
          <a:bodyPr/>
          <a:lstStyle>
            <a:lvl1pPr marL="0" indent="0">
              <a:buNone/>
              <a:defRPr sz="1400">
                <a:solidFill>
                  <a:schemeClr val="bg1"/>
                </a:solidFill>
              </a:defRPr>
            </a:lvl1pPr>
            <a:lvl2pPr marL="457200" indent="0">
              <a:buNone/>
              <a:defRPr sz="1200">
                <a:solidFill>
                  <a:schemeClr val="bg1"/>
                </a:solidFill>
              </a:defRPr>
            </a:lvl2pPr>
            <a:lvl3pPr marL="914400" indent="0">
              <a:buNone/>
              <a:defRPr sz="1100">
                <a:solidFill>
                  <a:schemeClr val="bg1"/>
                </a:solidFill>
              </a:defRPr>
            </a:lvl3pPr>
            <a:lvl4pPr marL="1371600" indent="0">
              <a:buNone/>
              <a:defRPr sz="1000">
                <a:solidFill>
                  <a:schemeClr val="bg1"/>
                </a:solidFill>
              </a:defRPr>
            </a:lvl4pPr>
            <a:lvl5pPr marL="1828800" indent="0">
              <a:buNone/>
              <a:defRPr sz="800">
                <a:solidFill>
                  <a:schemeClr val="bg1"/>
                </a:solidFill>
              </a:defRPr>
            </a:lvl5pPr>
          </a:lstStyle>
          <a:p>
            <a:pPr lvl="0"/>
            <a:r>
              <a:rPr lang="en-US" dirty="0"/>
              <a:t>Body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28A7E75D-AA66-7848-9AEF-3D19AA0AB7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69186"/>
            <a:ext cx="4293704" cy="3088814"/>
          </a:xfrm>
          <a:prstGeom prst="rect">
            <a:avLst/>
          </a:prstGeom>
        </p:spPr>
      </p:pic>
      <p:pic>
        <p:nvPicPr>
          <p:cNvPr id="11" name="Picture 10">
            <a:extLst>
              <a:ext uri="{FF2B5EF4-FFF2-40B4-BE49-F238E27FC236}">
                <a16:creationId xmlns:a16="http://schemas.microsoft.com/office/drawing/2014/main" id="{369F1BB2-5B54-B94B-8A9D-B709648866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880" y="4234384"/>
            <a:ext cx="1993832" cy="1445529"/>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ll Out Bubbles">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1472184-A5C4-9245-A7F8-F5E32F268F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2868"/>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F7B48E1A-6B6B-314D-90F1-2C5558CB0A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3263" y="2827986"/>
            <a:ext cx="2281231" cy="2281231"/>
          </a:xfrm>
          <a:prstGeom prst="rect">
            <a:avLst/>
          </a:prstGeom>
        </p:spPr>
      </p:pic>
      <p:pic>
        <p:nvPicPr>
          <p:cNvPr id="25" name="Picture 24">
            <a:extLst>
              <a:ext uri="{FF2B5EF4-FFF2-40B4-BE49-F238E27FC236}">
                <a16:creationId xmlns:a16="http://schemas.microsoft.com/office/drawing/2014/main" id="{3F657EF2-1EF4-C644-8F7C-27AC32F856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63243" y="2685677"/>
            <a:ext cx="2551176" cy="2551176"/>
          </a:xfrm>
          <a:prstGeom prst="rect">
            <a:avLst/>
          </a:prstGeom>
        </p:spPr>
      </p:pic>
      <p:pic>
        <p:nvPicPr>
          <p:cNvPr id="26" name="Picture 25">
            <a:extLst>
              <a:ext uri="{FF2B5EF4-FFF2-40B4-BE49-F238E27FC236}">
                <a16:creationId xmlns:a16="http://schemas.microsoft.com/office/drawing/2014/main" id="{F874273F-465E-9C4B-B9AE-6EAB37FBB89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9417" r="770" b="18519"/>
          <a:stretch/>
        </p:blipFill>
        <p:spPr>
          <a:xfrm>
            <a:off x="0" y="3543788"/>
            <a:ext cx="12192000" cy="3314212"/>
          </a:xfrm>
          <a:prstGeom prst="rect">
            <a:avLst/>
          </a:prstGeom>
        </p:spPr>
      </p:pic>
      <p:pic>
        <p:nvPicPr>
          <p:cNvPr id="27" name="Picture 26">
            <a:extLst>
              <a:ext uri="{FF2B5EF4-FFF2-40B4-BE49-F238E27FC236}">
                <a16:creationId xmlns:a16="http://schemas.microsoft.com/office/drawing/2014/main" id="{7763CC8B-4F31-0742-A0C8-5AEB97E58EB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1572" r="6997" b="37080"/>
          <a:stretch/>
        </p:blipFill>
        <p:spPr>
          <a:xfrm>
            <a:off x="0" y="3756383"/>
            <a:ext cx="12192000" cy="3101617"/>
          </a:xfrm>
          <a:prstGeom prst="rect">
            <a:avLst/>
          </a:prstGeom>
        </p:spPr>
      </p:pic>
      <p:pic>
        <p:nvPicPr>
          <p:cNvPr id="29" name="Picture 28">
            <a:extLst>
              <a:ext uri="{FF2B5EF4-FFF2-40B4-BE49-F238E27FC236}">
                <a16:creationId xmlns:a16="http://schemas.microsoft.com/office/drawing/2014/main" id="{872C9CB1-9E6E-4F4E-8013-E8F083822AE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826751" y="2622853"/>
            <a:ext cx="2680405" cy="2680405"/>
          </a:xfrm>
          <a:prstGeom prst="rect">
            <a:avLst/>
          </a:prstGeom>
        </p:spPr>
      </p:pic>
      <p:pic>
        <p:nvPicPr>
          <p:cNvPr id="32" name="Picture 31">
            <a:extLst>
              <a:ext uri="{FF2B5EF4-FFF2-40B4-BE49-F238E27FC236}">
                <a16:creationId xmlns:a16="http://schemas.microsoft.com/office/drawing/2014/main" id="{B09D0994-E017-1C4A-B269-E21764CDF760}"/>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4165" r="23073" b="39183"/>
          <a:stretch/>
        </p:blipFill>
        <p:spPr>
          <a:xfrm>
            <a:off x="1" y="3622873"/>
            <a:ext cx="12192000" cy="3235127"/>
          </a:xfrm>
          <a:prstGeom prst="rect">
            <a:avLst/>
          </a:prstGeom>
        </p:spPr>
      </p:pic>
      <p:sp>
        <p:nvSpPr>
          <p:cNvPr id="30" name="Text Placeholder 29"/>
          <p:cNvSpPr>
            <a:spLocks noGrp="1"/>
          </p:cNvSpPr>
          <p:nvPr>
            <p:ph type="body" sz="quarter" idx="10" hasCustomPrompt="1"/>
          </p:nvPr>
        </p:nvSpPr>
        <p:spPr>
          <a:xfrm>
            <a:off x="1295923" y="1051019"/>
            <a:ext cx="9370484" cy="411465"/>
          </a:xfrm>
        </p:spPr>
        <p:txBody>
          <a:bodyPr/>
          <a:lstStyle>
            <a:lvl1pPr marL="0" indent="0">
              <a:buNone/>
              <a:defRPr sz="1800" b="1" i="0">
                <a:solidFill>
                  <a:srgbClr val="00BBFF"/>
                </a:solidFill>
                <a:latin typeface="Arial Black" charset="0"/>
                <a:ea typeface="Arial Black" charset="0"/>
                <a:cs typeface="Arial Black" charset="0"/>
              </a:defRPr>
            </a:lvl1pPr>
            <a:lvl2pPr marL="457200" indent="0">
              <a:buNone/>
              <a:defRPr sz="1600" b="1" i="0">
                <a:solidFill>
                  <a:srgbClr val="00BBFF"/>
                </a:solidFill>
                <a:latin typeface="Arial Black" charset="0"/>
                <a:ea typeface="Arial Black" charset="0"/>
                <a:cs typeface="Arial Black" charset="0"/>
              </a:defRPr>
            </a:lvl2pPr>
            <a:lvl3pPr marL="914400" indent="0">
              <a:buNone/>
              <a:defRPr sz="1400" b="1" i="0">
                <a:solidFill>
                  <a:srgbClr val="00BBFF"/>
                </a:solidFill>
                <a:latin typeface="Arial Black" charset="0"/>
                <a:ea typeface="Arial Black" charset="0"/>
                <a:cs typeface="Arial Black" charset="0"/>
              </a:defRPr>
            </a:lvl3pPr>
            <a:lvl4pPr marL="1371600" indent="0">
              <a:buNone/>
              <a:defRPr sz="1200" b="1" i="0">
                <a:solidFill>
                  <a:srgbClr val="00BBFF"/>
                </a:solidFill>
                <a:latin typeface="Arial Black" charset="0"/>
                <a:ea typeface="Arial Black" charset="0"/>
                <a:cs typeface="Arial Black" charset="0"/>
              </a:defRPr>
            </a:lvl4pPr>
            <a:lvl5pPr marL="1828800" indent="0">
              <a:buNone/>
              <a:defRPr sz="1000" b="1" i="0">
                <a:solidFill>
                  <a:srgbClr val="00BBFF"/>
                </a:solidFill>
                <a:latin typeface="Arial Black" charset="0"/>
                <a:ea typeface="Arial Black" charset="0"/>
                <a:cs typeface="Arial Black" charset="0"/>
              </a:defRPr>
            </a:lvl5pPr>
          </a:lstStyle>
          <a:p>
            <a:pPr lvl="0"/>
            <a:r>
              <a:rPr lang="en-US" dirty="0"/>
              <a:t>HEADER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29"/>
          <p:cNvSpPr>
            <a:spLocks noGrp="1"/>
          </p:cNvSpPr>
          <p:nvPr>
            <p:ph type="body" sz="quarter" idx="11" hasCustomPrompt="1"/>
          </p:nvPr>
        </p:nvSpPr>
        <p:spPr>
          <a:xfrm>
            <a:off x="1295923" y="1539315"/>
            <a:ext cx="9370484" cy="411465"/>
          </a:xfrm>
        </p:spPr>
        <p:txBody>
          <a:bodyPr/>
          <a:lstStyle>
            <a:lvl1pPr marL="0" indent="0">
              <a:buNone/>
              <a:defRPr sz="1800" b="0" i="0">
                <a:solidFill>
                  <a:schemeClr val="bg1"/>
                </a:solidFill>
                <a:latin typeface="Arial" charset="0"/>
                <a:ea typeface="Arial" charset="0"/>
                <a:cs typeface="Arial" charset="0"/>
              </a:defRPr>
            </a:lvl1pPr>
            <a:lvl2pPr marL="457200" indent="0">
              <a:buNone/>
              <a:defRPr sz="1600" b="0" i="0">
                <a:solidFill>
                  <a:schemeClr val="bg1"/>
                </a:solidFill>
                <a:latin typeface="Arial" charset="0"/>
                <a:ea typeface="Arial" charset="0"/>
                <a:cs typeface="Arial" charset="0"/>
              </a:defRPr>
            </a:lvl2pPr>
            <a:lvl3pPr marL="914400" indent="0">
              <a:buNone/>
              <a:defRPr sz="1400" b="0" i="0">
                <a:solidFill>
                  <a:schemeClr val="bg1"/>
                </a:solidFill>
                <a:latin typeface="Arial" charset="0"/>
                <a:ea typeface="Arial" charset="0"/>
                <a:cs typeface="Arial" charset="0"/>
              </a:defRPr>
            </a:lvl3pPr>
            <a:lvl4pPr marL="1371600" indent="0">
              <a:buNone/>
              <a:defRPr sz="1200" b="0" i="0">
                <a:solidFill>
                  <a:schemeClr val="bg1"/>
                </a:solidFill>
                <a:latin typeface="Arial" charset="0"/>
                <a:ea typeface="Arial" charset="0"/>
                <a:cs typeface="Arial" charset="0"/>
              </a:defRPr>
            </a:lvl4pPr>
            <a:lvl5pPr marL="1828800" indent="0">
              <a:buNone/>
              <a:defRPr sz="1000" b="0" i="0">
                <a:solidFill>
                  <a:schemeClr val="bg1"/>
                </a:solidFill>
                <a:latin typeface="Arial" charset="0"/>
                <a:ea typeface="Arial" charset="0"/>
                <a:cs typeface="Arial" charset="0"/>
              </a:defRPr>
            </a:lvl5pPr>
          </a:lstStyle>
          <a:p>
            <a:pPr lvl="0"/>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ext Placeholder 29"/>
          <p:cNvSpPr>
            <a:spLocks noGrp="1"/>
          </p:cNvSpPr>
          <p:nvPr>
            <p:ph type="body" sz="quarter" idx="12" hasCustomPrompt="1"/>
          </p:nvPr>
        </p:nvSpPr>
        <p:spPr>
          <a:xfrm>
            <a:off x="1819700" y="3539307"/>
            <a:ext cx="2194267" cy="514329"/>
          </a:xfrm>
        </p:spPr>
        <p:txBody>
          <a:bodyPr/>
          <a:lstStyle>
            <a:lvl1pPr marL="0" indent="0" algn="ctr">
              <a:buNone/>
              <a:defRPr sz="3800" b="0" i="0">
                <a:solidFill>
                  <a:schemeClr val="bg1"/>
                </a:solidFill>
                <a:latin typeface="Arial" charset="0"/>
                <a:ea typeface="Arial" charset="0"/>
                <a:cs typeface="Arial" charset="0"/>
              </a:defRPr>
            </a:lvl1pPr>
            <a:lvl2pPr marL="457200" indent="0">
              <a:buNone/>
              <a:defRPr sz="1600" b="0" i="0">
                <a:solidFill>
                  <a:schemeClr val="bg1"/>
                </a:solidFill>
                <a:latin typeface="Arial" charset="0"/>
                <a:ea typeface="Arial" charset="0"/>
                <a:cs typeface="Arial" charset="0"/>
              </a:defRPr>
            </a:lvl2pPr>
            <a:lvl3pPr marL="914400" indent="0">
              <a:buNone/>
              <a:defRPr sz="1400" b="0" i="0">
                <a:solidFill>
                  <a:schemeClr val="bg1"/>
                </a:solidFill>
                <a:latin typeface="Arial" charset="0"/>
                <a:ea typeface="Arial" charset="0"/>
                <a:cs typeface="Arial" charset="0"/>
              </a:defRPr>
            </a:lvl3pPr>
            <a:lvl4pPr marL="1371600" indent="0">
              <a:buNone/>
              <a:defRPr sz="1200" b="0" i="0">
                <a:solidFill>
                  <a:schemeClr val="bg1"/>
                </a:solidFill>
                <a:latin typeface="Arial" charset="0"/>
                <a:ea typeface="Arial" charset="0"/>
                <a:cs typeface="Arial" charset="0"/>
              </a:defRPr>
            </a:lvl4pPr>
            <a:lvl5pPr marL="1828800" indent="0">
              <a:buNone/>
              <a:defRPr sz="1000" b="0" i="0">
                <a:solidFill>
                  <a:schemeClr val="bg1"/>
                </a:solidFill>
                <a:latin typeface="Arial" charset="0"/>
                <a:ea typeface="Arial" charset="0"/>
                <a:cs typeface="Arial" charset="0"/>
              </a:defRPr>
            </a:lvl5pPr>
          </a:lstStyle>
          <a:p>
            <a:pPr lvl="0"/>
            <a:r>
              <a:rPr lang="en-US" sz="3800" baseline="30000" dirty="0">
                <a:solidFill>
                  <a:schemeClr val="bg1"/>
                </a:solidFill>
                <a:latin typeface="Arial" charset="0"/>
                <a:ea typeface="Arial" charset="0"/>
                <a:cs typeface="Arial" charset="0"/>
              </a:rPr>
              <a:t>$ </a:t>
            </a:r>
            <a:r>
              <a:rPr lang="en-US" dirty="0"/>
              <a:t>XX</a:t>
            </a:r>
          </a:p>
        </p:txBody>
      </p:sp>
      <p:sp>
        <p:nvSpPr>
          <p:cNvPr id="35" name="Text Placeholder 29"/>
          <p:cNvSpPr>
            <a:spLocks noGrp="1"/>
          </p:cNvSpPr>
          <p:nvPr>
            <p:ph type="body" sz="quarter" idx="14" hasCustomPrompt="1"/>
          </p:nvPr>
        </p:nvSpPr>
        <p:spPr>
          <a:xfrm>
            <a:off x="7720277" y="3481072"/>
            <a:ext cx="2862080" cy="613063"/>
          </a:xfrm>
        </p:spPr>
        <p:txBody>
          <a:bodyPr>
            <a:noAutofit/>
          </a:bodyPr>
          <a:lstStyle>
            <a:lvl1pPr marL="0" indent="0" algn="ctr">
              <a:buNone/>
              <a:defRPr sz="4600" b="0" i="0" baseline="0">
                <a:solidFill>
                  <a:schemeClr val="bg1"/>
                </a:solidFill>
                <a:latin typeface="Arial" charset="0"/>
                <a:ea typeface="Arial" charset="0"/>
                <a:cs typeface="Arial" charset="0"/>
              </a:defRPr>
            </a:lvl1pPr>
            <a:lvl2pPr marL="457200" indent="0">
              <a:buNone/>
              <a:defRPr sz="1600" b="0" i="0">
                <a:solidFill>
                  <a:schemeClr val="bg1"/>
                </a:solidFill>
                <a:latin typeface="Arial" charset="0"/>
                <a:ea typeface="Arial" charset="0"/>
                <a:cs typeface="Arial" charset="0"/>
              </a:defRPr>
            </a:lvl2pPr>
            <a:lvl3pPr marL="914400" indent="0">
              <a:buNone/>
              <a:defRPr sz="1400" b="0" i="0">
                <a:solidFill>
                  <a:schemeClr val="bg1"/>
                </a:solidFill>
                <a:latin typeface="Arial" charset="0"/>
                <a:ea typeface="Arial" charset="0"/>
                <a:cs typeface="Arial" charset="0"/>
              </a:defRPr>
            </a:lvl3pPr>
            <a:lvl4pPr marL="1371600" indent="0">
              <a:buNone/>
              <a:defRPr sz="1200" b="0" i="0">
                <a:solidFill>
                  <a:schemeClr val="bg1"/>
                </a:solidFill>
                <a:latin typeface="Arial" charset="0"/>
                <a:ea typeface="Arial" charset="0"/>
                <a:cs typeface="Arial" charset="0"/>
              </a:defRPr>
            </a:lvl4pPr>
            <a:lvl5pPr marL="1828800" indent="0">
              <a:buNone/>
              <a:defRPr sz="1000" b="0" i="0">
                <a:solidFill>
                  <a:schemeClr val="bg1"/>
                </a:solidFill>
                <a:latin typeface="Arial" charset="0"/>
                <a:ea typeface="Arial" charset="0"/>
                <a:cs typeface="Arial" charset="0"/>
              </a:defRPr>
            </a:lvl5pPr>
          </a:lstStyle>
          <a:p>
            <a:pPr lvl="0"/>
            <a:r>
              <a:rPr lang="en-US" sz="3800" baseline="30000" dirty="0">
                <a:solidFill>
                  <a:schemeClr val="bg1"/>
                </a:solidFill>
                <a:latin typeface="Arial" charset="0"/>
                <a:ea typeface="Arial" charset="0"/>
                <a:cs typeface="Arial" charset="0"/>
              </a:rPr>
              <a:t>$ </a:t>
            </a:r>
            <a:r>
              <a:rPr lang="en-US" dirty="0"/>
              <a:t>XX</a:t>
            </a:r>
          </a:p>
        </p:txBody>
      </p:sp>
      <p:sp>
        <p:nvSpPr>
          <p:cNvPr id="36" name="Text Placeholder 29"/>
          <p:cNvSpPr>
            <a:spLocks noGrp="1"/>
          </p:cNvSpPr>
          <p:nvPr>
            <p:ph type="body" sz="quarter" idx="15" hasCustomPrompt="1"/>
          </p:nvPr>
        </p:nvSpPr>
        <p:spPr>
          <a:xfrm>
            <a:off x="4715765" y="3449851"/>
            <a:ext cx="2476083" cy="613063"/>
          </a:xfrm>
        </p:spPr>
        <p:txBody>
          <a:bodyPr/>
          <a:lstStyle>
            <a:lvl1pPr marL="0" indent="0" algn="ctr">
              <a:buNone/>
              <a:defRPr sz="4400" b="0" i="0">
                <a:solidFill>
                  <a:schemeClr val="bg1"/>
                </a:solidFill>
                <a:latin typeface="Arial" charset="0"/>
                <a:ea typeface="Arial" charset="0"/>
                <a:cs typeface="Arial" charset="0"/>
              </a:defRPr>
            </a:lvl1pPr>
            <a:lvl2pPr marL="457200" indent="0">
              <a:buNone/>
              <a:defRPr sz="1600" b="0" i="0">
                <a:solidFill>
                  <a:schemeClr val="bg1"/>
                </a:solidFill>
                <a:latin typeface="Arial" charset="0"/>
                <a:ea typeface="Arial" charset="0"/>
                <a:cs typeface="Arial" charset="0"/>
              </a:defRPr>
            </a:lvl2pPr>
            <a:lvl3pPr marL="914400" indent="0">
              <a:buNone/>
              <a:defRPr sz="1400" b="0" i="0">
                <a:solidFill>
                  <a:schemeClr val="bg1"/>
                </a:solidFill>
                <a:latin typeface="Arial" charset="0"/>
                <a:ea typeface="Arial" charset="0"/>
                <a:cs typeface="Arial" charset="0"/>
              </a:defRPr>
            </a:lvl3pPr>
            <a:lvl4pPr marL="1371600" indent="0">
              <a:buNone/>
              <a:defRPr sz="1200" b="0" i="0">
                <a:solidFill>
                  <a:schemeClr val="bg1"/>
                </a:solidFill>
                <a:latin typeface="Arial" charset="0"/>
                <a:ea typeface="Arial" charset="0"/>
                <a:cs typeface="Arial" charset="0"/>
              </a:defRPr>
            </a:lvl4pPr>
            <a:lvl5pPr marL="1828800" indent="0">
              <a:buNone/>
              <a:defRPr sz="1000" b="0" i="0">
                <a:solidFill>
                  <a:schemeClr val="bg1"/>
                </a:solidFill>
                <a:latin typeface="Arial" charset="0"/>
                <a:ea typeface="Arial" charset="0"/>
                <a:cs typeface="Arial" charset="0"/>
              </a:defRPr>
            </a:lvl5pPr>
          </a:lstStyle>
          <a:p>
            <a:pPr lvl="0"/>
            <a:r>
              <a:rPr lang="en-US" sz="3800" baseline="30000" dirty="0">
                <a:solidFill>
                  <a:schemeClr val="bg1"/>
                </a:solidFill>
                <a:latin typeface="Arial" charset="0"/>
                <a:ea typeface="Arial" charset="0"/>
                <a:cs typeface="Arial" charset="0"/>
              </a:rPr>
              <a:t>$ </a:t>
            </a:r>
            <a:r>
              <a:rPr lang="en-US" dirty="0"/>
              <a:t>XX</a:t>
            </a:r>
          </a:p>
        </p:txBody>
      </p:sp>
      <p:sp>
        <p:nvSpPr>
          <p:cNvPr id="40" name="Text Placeholder 39"/>
          <p:cNvSpPr>
            <a:spLocks noGrp="1"/>
          </p:cNvSpPr>
          <p:nvPr>
            <p:ph type="body" sz="quarter" idx="16" hasCustomPrompt="1"/>
          </p:nvPr>
        </p:nvSpPr>
        <p:spPr>
          <a:xfrm>
            <a:off x="1819700" y="4048767"/>
            <a:ext cx="2194267" cy="213312"/>
          </a:xfrm>
        </p:spPr>
        <p:txBody>
          <a:bodyPr/>
          <a:lstStyle>
            <a:lvl1pPr marL="0" indent="0" algn="ctr">
              <a:buNone/>
              <a:defRPr sz="1200" i="1">
                <a:solidFill>
                  <a:schemeClr val="bg1"/>
                </a:solidFill>
              </a:defRPr>
            </a:lvl1pPr>
          </a:lstStyle>
          <a:p>
            <a:pPr lvl="0"/>
            <a:r>
              <a:rPr lang="en-US"/>
              <a:t>amount</a:t>
            </a:r>
            <a:endParaRPr lang="en-US" dirty="0"/>
          </a:p>
        </p:txBody>
      </p:sp>
      <p:sp>
        <p:nvSpPr>
          <p:cNvPr id="41" name="Text Placeholder 39"/>
          <p:cNvSpPr>
            <a:spLocks noGrp="1"/>
          </p:cNvSpPr>
          <p:nvPr>
            <p:ph type="body" sz="quarter" idx="17" hasCustomPrompt="1"/>
          </p:nvPr>
        </p:nvSpPr>
        <p:spPr>
          <a:xfrm>
            <a:off x="4856673" y="4069595"/>
            <a:ext cx="2194267" cy="213312"/>
          </a:xfrm>
        </p:spPr>
        <p:txBody>
          <a:bodyPr/>
          <a:lstStyle>
            <a:lvl1pPr marL="0" indent="0" algn="ctr">
              <a:buNone/>
              <a:defRPr sz="1200" i="1">
                <a:solidFill>
                  <a:schemeClr val="bg1"/>
                </a:solidFill>
              </a:defRPr>
            </a:lvl1pPr>
          </a:lstStyle>
          <a:p>
            <a:pPr lvl="0"/>
            <a:r>
              <a:rPr lang="en-US"/>
              <a:t>amount</a:t>
            </a:r>
            <a:endParaRPr lang="en-US" dirty="0"/>
          </a:p>
        </p:txBody>
      </p:sp>
      <p:sp>
        <p:nvSpPr>
          <p:cNvPr id="44" name="Text Placeholder 39"/>
          <p:cNvSpPr>
            <a:spLocks noGrp="1"/>
          </p:cNvSpPr>
          <p:nvPr>
            <p:ph type="body" sz="quarter" idx="18" hasCustomPrompt="1"/>
          </p:nvPr>
        </p:nvSpPr>
        <p:spPr>
          <a:xfrm>
            <a:off x="8054184" y="4080159"/>
            <a:ext cx="2194267" cy="213312"/>
          </a:xfrm>
        </p:spPr>
        <p:txBody>
          <a:bodyPr/>
          <a:lstStyle>
            <a:lvl1pPr marL="0" indent="0" algn="ctr">
              <a:buNone/>
              <a:defRPr sz="1200" i="1">
                <a:solidFill>
                  <a:schemeClr val="bg1"/>
                </a:solidFill>
              </a:defRPr>
            </a:lvl1pPr>
          </a:lstStyle>
          <a:p>
            <a:pPr lvl="0"/>
            <a:r>
              <a:rPr lang="en-US"/>
              <a:t>amount</a:t>
            </a:r>
            <a:endParaRPr lang="en-US" dirty="0"/>
          </a:p>
        </p:txBody>
      </p:sp>
      <p:sp>
        <p:nvSpPr>
          <p:cNvPr id="48" name="Text Placeholder 47"/>
          <p:cNvSpPr>
            <a:spLocks noGrp="1"/>
          </p:cNvSpPr>
          <p:nvPr>
            <p:ph type="body" sz="quarter" idx="19" hasCustomPrompt="1"/>
          </p:nvPr>
        </p:nvSpPr>
        <p:spPr>
          <a:xfrm>
            <a:off x="2268664" y="4258727"/>
            <a:ext cx="1274839" cy="226876"/>
          </a:xfrm>
        </p:spPr>
        <p:txBody>
          <a:bodyPr/>
          <a:lstStyle>
            <a:lvl1pPr marL="0" indent="0" algn="ctr">
              <a:buNone/>
              <a:defRPr sz="1200" b="1" i="0">
                <a:solidFill>
                  <a:srgbClr val="FBAF17"/>
                </a:solidFill>
                <a:latin typeface="Arial Black" charset="0"/>
                <a:ea typeface="Arial Black" charset="0"/>
                <a:cs typeface="Arial Black" charset="0"/>
              </a:defRPr>
            </a:lvl1pPr>
          </a:lstStyle>
          <a:p>
            <a:pPr lvl="0"/>
            <a:r>
              <a:rPr lang="en-US" dirty="0"/>
              <a:t>YEAR</a:t>
            </a:r>
          </a:p>
        </p:txBody>
      </p:sp>
      <p:sp>
        <p:nvSpPr>
          <p:cNvPr id="49" name="Text Placeholder 47"/>
          <p:cNvSpPr>
            <a:spLocks noGrp="1"/>
          </p:cNvSpPr>
          <p:nvPr>
            <p:ph type="body" sz="quarter" idx="20" hasCustomPrompt="1"/>
          </p:nvPr>
        </p:nvSpPr>
        <p:spPr>
          <a:xfrm>
            <a:off x="5332580" y="4295308"/>
            <a:ext cx="1274839" cy="226876"/>
          </a:xfrm>
        </p:spPr>
        <p:txBody>
          <a:bodyPr/>
          <a:lstStyle>
            <a:lvl1pPr marL="0" indent="0" algn="ctr">
              <a:buNone/>
              <a:defRPr sz="1200" b="1" i="0">
                <a:solidFill>
                  <a:srgbClr val="FBAF17"/>
                </a:solidFill>
                <a:latin typeface="Arial Black" charset="0"/>
                <a:ea typeface="Arial Black" charset="0"/>
                <a:cs typeface="Arial Black" charset="0"/>
              </a:defRPr>
            </a:lvl1pPr>
          </a:lstStyle>
          <a:p>
            <a:pPr lvl="0"/>
            <a:r>
              <a:rPr lang="en-US" dirty="0"/>
              <a:t>YEAR</a:t>
            </a:r>
          </a:p>
        </p:txBody>
      </p:sp>
      <p:sp>
        <p:nvSpPr>
          <p:cNvPr id="50" name="Text Placeholder 47"/>
          <p:cNvSpPr>
            <a:spLocks noGrp="1"/>
          </p:cNvSpPr>
          <p:nvPr>
            <p:ph type="body" sz="quarter" idx="21" hasCustomPrompt="1"/>
          </p:nvPr>
        </p:nvSpPr>
        <p:spPr>
          <a:xfrm>
            <a:off x="8503147" y="4291514"/>
            <a:ext cx="1274839" cy="226876"/>
          </a:xfrm>
        </p:spPr>
        <p:txBody>
          <a:bodyPr/>
          <a:lstStyle>
            <a:lvl1pPr marL="0" indent="0" algn="ctr">
              <a:buNone/>
              <a:defRPr sz="1200" b="1" i="0">
                <a:solidFill>
                  <a:srgbClr val="FBAF17"/>
                </a:solidFill>
                <a:latin typeface="Arial Black" charset="0"/>
                <a:ea typeface="Arial Black" charset="0"/>
                <a:cs typeface="Arial Black" charset="0"/>
              </a:defRPr>
            </a:lvl1pPr>
          </a:lstStyle>
          <a:p>
            <a:pPr lvl="0"/>
            <a:r>
              <a:rPr lang="en-US" dirty="0"/>
              <a:t>YEAR</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w/ Teal Backgrou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973278-479F-5A4C-9D62-69CB7CC63C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 y="0"/>
            <a:ext cx="12191266" cy="6858000"/>
          </a:xfrm>
          <a:prstGeom prst="rect">
            <a:avLst/>
          </a:prstGeom>
        </p:spPr>
      </p:pic>
      <p:pic>
        <p:nvPicPr>
          <p:cNvPr id="6" name="Picture 5">
            <a:extLst>
              <a:ext uri="{FF2B5EF4-FFF2-40B4-BE49-F238E27FC236}">
                <a16:creationId xmlns:a16="http://schemas.microsoft.com/office/drawing/2014/main" id="{CE4E4F10-B2F9-514D-8F92-5122BB17FF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1999" y="3906078"/>
            <a:ext cx="2482000" cy="2482000"/>
          </a:xfrm>
          <a:prstGeom prst="rect">
            <a:avLst/>
          </a:prstGeom>
        </p:spPr>
      </p:pic>
      <p:sp>
        <p:nvSpPr>
          <p:cNvPr id="12" name="Text Placeholder 11"/>
          <p:cNvSpPr>
            <a:spLocks noGrp="1"/>
          </p:cNvSpPr>
          <p:nvPr>
            <p:ph type="body" sz="quarter" idx="10" hasCustomPrompt="1"/>
          </p:nvPr>
        </p:nvSpPr>
        <p:spPr>
          <a:xfrm>
            <a:off x="1340276" y="2518977"/>
            <a:ext cx="9511448" cy="1820046"/>
          </a:xfrm>
        </p:spPr>
        <p:txBody>
          <a:bodyPr/>
          <a:lstStyle>
            <a:lvl1pPr marL="0" indent="0">
              <a:buNone/>
              <a:defRPr b="1">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a:t>Quote</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Callout Bubble, Title and Body">
    <p:spTree>
      <p:nvGrpSpPr>
        <p:cNvPr id="1" name=""/>
        <p:cNvGrpSpPr/>
        <p:nvPr/>
      </p:nvGrpSpPr>
      <p:grpSpPr>
        <a:xfrm>
          <a:off x="0" y="0"/>
          <a:ext cx="0" cy="0"/>
          <a:chOff x="0" y="0"/>
          <a:chExt cx="0" cy="0"/>
        </a:xfrm>
      </p:grpSpPr>
      <p:sp>
        <p:nvSpPr>
          <p:cNvPr id="10" name="Rectangle 9"/>
          <p:cNvSpPr/>
          <p:nvPr userDrawn="1"/>
        </p:nvSpPr>
        <p:spPr>
          <a:xfrm>
            <a:off x="10130973" y="0"/>
            <a:ext cx="2061028" cy="6858000"/>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p:cNvCxnSpPr/>
          <p:nvPr userDrawn="1"/>
        </p:nvCxnSpPr>
        <p:spPr>
          <a:xfrm>
            <a:off x="1036023" y="3305719"/>
            <a:ext cx="914400" cy="0"/>
          </a:xfrm>
          <a:prstGeom prst="line">
            <a:avLst/>
          </a:prstGeom>
          <a:ln w="76200">
            <a:solidFill>
              <a:srgbClr val="7E3B97"/>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5F81934-92F7-3A43-82C4-7E44CEF783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9401" y="-329854"/>
            <a:ext cx="2606135" cy="2606135"/>
          </a:xfrm>
          <a:prstGeom prst="rect">
            <a:avLst/>
          </a:prstGeom>
        </p:spPr>
      </p:pic>
      <p:sp>
        <p:nvSpPr>
          <p:cNvPr id="17" name="Picture Placeholder 16"/>
          <p:cNvSpPr>
            <a:spLocks noGrp="1"/>
          </p:cNvSpPr>
          <p:nvPr>
            <p:ph type="pic" sz="quarter" idx="10"/>
          </p:nvPr>
        </p:nvSpPr>
        <p:spPr>
          <a:xfrm>
            <a:off x="5292167" y="1985554"/>
            <a:ext cx="6899835" cy="4872446"/>
          </a:xfrm>
          <a:solidFill>
            <a:schemeClr val="bg1">
              <a:lumMod val="75000"/>
            </a:schemeClr>
          </a:solidFill>
        </p:spPr>
        <p:txBody>
          <a:bodyPr/>
          <a:lstStyle/>
          <a:p>
            <a:r>
              <a:rPr lang="en-US"/>
              <a:t>Click icon to add picture</a:t>
            </a:r>
          </a:p>
        </p:txBody>
      </p:sp>
      <p:sp>
        <p:nvSpPr>
          <p:cNvPr id="19" name="Text Placeholder 18"/>
          <p:cNvSpPr>
            <a:spLocks noGrp="1"/>
          </p:cNvSpPr>
          <p:nvPr>
            <p:ph type="body" sz="quarter" idx="11" hasCustomPrompt="1"/>
          </p:nvPr>
        </p:nvSpPr>
        <p:spPr>
          <a:xfrm>
            <a:off x="5123247" y="550146"/>
            <a:ext cx="2798445" cy="846137"/>
          </a:xfrm>
        </p:spPr>
        <p:txBody>
          <a:bodyPr/>
          <a:lstStyle>
            <a:lvl1pPr marL="0" indent="0">
              <a:buNone/>
              <a:defRPr sz="5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algn="ctr"/>
            <a:r>
              <a:rPr lang="en-US" sz="5600" spc="200" baseline="30000">
                <a:solidFill>
                  <a:schemeClr val="bg1"/>
                </a:solidFill>
                <a:latin typeface="Arial MT Std Light" charset="0"/>
                <a:ea typeface="Arial MT Std Light" charset="0"/>
                <a:cs typeface="Arial MT Std Light" charset="0"/>
              </a:rPr>
              <a:t>$</a:t>
            </a:r>
            <a:r>
              <a:rPr lang="en-US" sz="5600" spc="200" baseline="0">
                <a:solidFill>
                  <a:schemeClr val="bg1"/>
                </a:solidFill>
                <a:latin typeface="Arial MT Std Light" charset="0"/>
                <a:ea typeface="Arial MT Std Light" charset="0"/>
                <a:cs typeface="Arial MT Std Light" charset="0"/>
              </a:rPr>
              <a:t>XX</a:t>
            </a:r>
            <a:endParaRPr lang="en-US" sz="5600" spc="200" dirty="0">
              <a:solidFill>
                <a:schemeClr val="bg1"/>
              </a:solidFill>
              <a:latin typeface="Arial MT Std Light" charset="0"/>
              <a:ea typeface="Arial MT Std Light" charset="0"/>
              <a:cs typeface="Arial MT Std Light" charset="0"/>
            </a:endParaRPr>
          </a:p>
        </p:txBody>
      </p:sp>
      <p:sp>
        <p:nvSpPr>
          <p:cNvPr id="21" name="Text Placeholder 20"/>
          <p:cNvSpPr>
            <a:spLocks noGrp="1"/>
          </p:cNvSpPr>
          <p:nvPr>
            <p:ph type="body" sz="quarter" idx="12" hasCustomPrompt="1"/>
          </p:nvPr>
        </p:nvSpPr>
        <p:spPr>
          <a:xfrm>
            <a:off x="5393228" y="1361942"/>
            <a:ext cx="2258483" cy="392112"/>
          </a:xfrm>
        </p:spPr>
        <p:txBody>
          <a:bodyPr/>
          <a:lstStyle>
            <a:lvl1pPr marL="0" indent="0" algn="ctr">
              <a:buNone/>
              <a:defRPr sz="1600">
                <a:solidFill>
                  <a:srgbClr val="000060"/>
                </a:solidFill>
              </a:defRPr>
            </a:lvl1pPr>
          </a:lstStyle>
          <a:p>
            <a:pPr lvl="0"/>
            <a:r>
              <a:rPr lang="en-US"/>
              <a:t>Quanitity</a:t>
            </a:r>
            <a:endParaRPr lang="en-US" dirty="0"/>
          </a:p>
        </p:txBody>
      </p:sp>
      <p:sp>
        <p:nvSpPr>
          <p:cNvPr id="23" name="Text Placeholder 22"/>
          <p:cNvSpPr>
            <a:spLocks noGrp="1"/>
          </p:cNvSpPr>
          <p:nvPr>
            <p:ph type="body" sz="quarter" idx="13" hasCustomPrompt="1"/>
          </p:nvPr>
        </p:nvSpPr>
        <p:spPr>
          <a:xfrm>
            <a:off x="916882" y="2246337"/>
            <a:ext cx="3983142" cy="294697"/>
          </a:xfrm>
        </p:spPr>
        <p:txBody>
          <a:bodyPr/>
          <a:lstStyle>
            <a:lvl1pPr marL="0" indent="0">
              <a:buNone/>
              <a:defRPr sz="1600" b="1" i="0">
                <a:solidFill>
                  <a:srgbClr val="000060"/>
                </a:solidFill>
                <a:latin typeface="Arial Black" charset="0"/>
                <a:ea typeface="Arial Black" charset="0"/>
                <a:cs typeface="Arial Black" charset="0"/>
              </a:defRPr>
            </a:lvl1pPr>
            <a:lvl2pPr marL="457200" indent="0">
              <a:buNone/>
              <a:defRPr sz="1400" b="1" i="0">
                <a:solidFill>
                  <a:srgbClr val="000060"/>
                </a:solidFill>
                <a:latin typeface="Arial Black" charset="0"/>
                <a:ea typeface="Arial Black" charset="0"/>
                <a:cs typeface="Arial Black" charset="0"/>
              </a:defRPr>
            </a:lvl2pPr>
            <a:lvl3pPr marL="914400" indent="0">
              <a:buNone/>
              <a:defRPr sz="1200" b="1" i="0">
                <a:solidFill>
                  <a:srgbClr val="000060"/>
                </a:solidFill>
                <a:latin typeface="Arial Black" charset="0"/>
                <a:ea typeface="Arial Black" charset="0"/>
                <a:cs typeface="Arial Black" charset="0"/>
              </a:defRPr>
            </a:lvl3pPr>
            <a:lvl4pPr marL="1371600" indent="0">
              <a:buNone/>
              <a:defRPr sz="1000" b="1" i="0">
                <a:solidFill>
                  <a:srgbClr val="000060"/>
                </a:solidFill>
                <a:latin typeface="Arial Black" charset="0"/>
                <a:ea typeface="Arial Black" charset="0"/>
                <a:cs typeface="Arial Black" charset="0"/>
              </a:defRPr>
            </a:lvl4pPr>
            <a:lvl5pPr marL="1828800" indent="0">
              <a:buNone/>
              <a:defRPr sz="1000" b="1" i="0">
                <a:solidFill>
                  <a:srgbClr val="000060"/>
                </a:solidFill>
                <a:latin typeface="Arial Black" charset="0"/>
                <a:ea typeface="Arial Black" charset="0"/>
                <a:cs typeface="Arial Black" charset="0"/>
              </a:defRPr>
            </a:lvl5pPr>
          </a:lstStyle>
          <a:p>
            <a:pPr lvl="0"/>
            <a:r>
              <a:rPr lang="en-US" dirty="0"/>
              <a:t>HEADER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4"/>
          <p:cNvSpPr>
            <a:spLocks noGrp="1"/>
          </p:cNvSpPr>
          <p:nvPr>
            <p:ph type="body" sz="quarter" idx="14" hasCustomPrompt="1"/>
          </p:nvPr>
        </p:nvSpPr>
        <p:spPr>
          <a:xfrm>
            <a:off x="916881" y="2428335"/>
            <a:ext cx="3983141" cy="582749"/>
          </a:xfrm>
        </p:spPr>
        <p:txBody>
          <a:bodyPr/>
          <a:lstStyle>
            <a:lvl1pPr marL="0" indent="0">
              <a:buNone/>
              <a:defRPr sz="4200" baseline="0">
                <a:solidFill>
                  <a:srgbClr val="00BBFF"/>
                </a:solidFill>
              </a:defRPr>
            </a:lvl1pPr>
            <a:lvl2pPr marL="457200" indent="0">
              <a:buNone/>
              <a:defRPr>
                <a:solidFill>
                  <a:srgbClr val="00BBFF"/>
                </a:solidFill>
              </a:defRPr>
            </a:lvl2pPr>
            <a:lvl3pPr marL="914400" indent="0">
              <a:buNone/>
              <a:defRPr>
                <a:solidFill>
                  <a:srgbClr val="00BBFF"/>
                </a:solidFill>
              </a:defRPr>
            </a:lvl3pPr>
            <a:lvl4pPr marL="1371600" indent="0">
              <a:buNone/>
              <a:defRPr>
                <a:solidFill>
                  <a:srgbClr val="00BBFF"/>
                </a:solidFill>
              </a:defRPr>
            </a:lvl4pPr>
            <a:lvl5pPr marL="1828800" indent="0">
              <a:buNone/>
              <a:defRPr>
                <a:solidFill>
                  <a:srgbClr val="00BBFF"/>
                </a:solidFill>
              </a:defRPr>
            </a:lvl5pPr>
          </a:lstStyle>
          <a:p>
            <a:pPr lvl="0"/>
            <a:r>
              <a:rPr lang="en-US" dirty="0"/>
              <a:t>header 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19"/>
          <p:cNvSpPr>
            <a:spLocks noGrp="1"/>
          </p:cNvSpPr>
          <p:nvPr>
            <p:ph type="body" sz="quarter" idx="15" hasCustomPrompt="1"/>
          </p:nvPr>
        </p:nvSpPr>
        <p:spPr>
          <a:xfrm>
            <a:off x="916883" y="3629420"/>
            <a:ext cx="3983141" cy="2404215"/>
          </a:xfrm>
        </p:spPr>
        <p:txBody>
          <a:bodyPr/>
          <a:lstStyle>
            <a:lvl1pPr marL="0" indent="0">
              <a:buNone/>
              <a:defRPr sz="2000">
                <a:solidFill>
                  <a:srgbClr val="648596"/>
                </a:solidFill>
              </a:defRPr>
            </a:lvl1pPr>
            <a:lvl2pPr marL="457200" indent="0">
              <a:buNone/>
              <a:defRPr sz="1800">
                <a:solidFill>
                  <a:srgbClr val="648596"/>
                </a:solidFill>
              </a:defRPr>
            </a:lvl2pPr>
            <a:lvl3pPr marL="914400" indent="0">
              <a:buNone/>
              <a:defRPr sz="1600">
                <a:solidFill>
                  <a:srgbClr val="648596"/>
                </a:solidFill>
              </a:defRPr>
            </a:lvl3pPr>
            <a:lvl4pPr marL="1371600" indent="0">
              <a:buNone/>
              <a:defRPr sz="1400">
                <a:solidFill>
                  <a:srgbClr val="648596"/>
                </a:solidFill>
              </a:defRPr>
            </a:lvl4pPr>
            <a:lvl5pPr marL="1828800" indent="0">
              <a:buNone/>
              <a:defRPr sz="1200">
                <a:solidFill>
                  <a:srgbClr val="648596"/>
                </a:solidFill>
              </a:defRPr>
            </a:lvl5pPr>
          </a:lstStyle>
          <a:p>
            <a:pPr lvl="0"/>
            <a:r>
              <a:rPr lang="en-US" dirty="0"/>
              <a:t>Subheading</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BG">
    <p:spTree>
      <p:nvGrpSpPr>
        <p:cNvPr id="1" name=""/>
        <p:cNvGrpSpPr/>
        <p:nvPr/>
      </p:nvGrpSpPr>
      <p:grpSpPr>
        <a:xfrm>
          <a:off x="0" y="0"/>
          <a:ext cx="0" cy="0"/>
          <a:chOff x="0" y="0"/>
          <a:chExt cx="0" cy="0"/>
        </a:xfrm>
      </p:grpSpPr>
      <p:sp>
        <p:nvSpPr>
          <p:cNvPr id="80" name="Picture Placeholder 79"/>
          <p:cNvSpPr>
            <a:spLocks noGrp="1"/>
          </p:cNvSpPr>
          <p:nvPr>
            <p:ph type="pic" sz="quarter" idx="10"/>
          </p:nvPr>
        </p:nvSpPr>
        <p:spPr>
          <a:xfrm>
            <a:off x="0" y="0"/>
            <a:ext cx="12192000" cy="6858000"/>
          </a:xfrm>
          <a:solidFill>
            <a:schemeClr val="bg1">
              <a:lumMod val="75000"/>
            </a:schemeClr>
          </a:solidFill>
        </p:spPr>
        <p:txBody>
          <a:bodyPr/>
          <a:lstStyle/>
          <a:p>
            <a:r>
              <a:rPr lang="en-US"/>
              <a:t>Click icon to add picture</a:t>
            </a:r>
            <a:endParaRPr lang="en-US" dirty="0"/>
          </a:p>
        </p:txBody>
      </p:sp>
      <p:sp>
        <p:nvSpPr>
          <p:cNvPr id="82" name="Text Placeholder 81"/>
          <p:cNvSpPr>
            <a:spLocks noGrp="1"/>
          </p:cNvSpPr>
          <p:nvPr userDrawn="1">
            <p:ph type="body" sz="quarter" idx="11" hasCustomPrompt="1"/>
          </p:nvPr>
        </p:nvSpPr>
        <p:spPr>
          <a:xfrm>
            <a:off x="2075543" y="1561294"/>
            <a:ext cx="8394700" cy="511347"/>
          </a:xfrm>
        </p:spPr>
        <p:txBody>
          <a:bodyPr/>
          <a:lstStyle>
            <a:lvl1pPr marL="0" indent="0">
              <a:buNone/>
              <a:defRPr sz="3400" b="1">
                <a:solidFill>
                  <a:srgbClr val="FFBF00"/>
                </a:solidFill>
              </a:defRPr>
            </a:lvl1pPr>
            <a:lvl2pPr marL="457200" indent="0">
              <a:buNone/>
              <a:defRPr b="1">
                <a:solidFill>
                  <a:srgbClr val="FFBF00"/>
                </a:solidFill>
              </a:defRPr>
            </a:lvl2pPr>
            <a:lvl3pPr marL="914400" indent="0">
              <a:buNone/>
              <a:defRPr b="1">
                <a:solidFill>
                  <a:srgbClr val="FFBF00"/>
                </a:solidFill>
              </a:defRPr>
            </a:lvl3pPr>
            <a:lvl4pPr marL="1371600" indent="0">
              <a:buNone/>
              <a:defRPr b="1">
                <a:solidFill>
                  <a:srgbClr val="FFBF00"/>
                </a:solidFill>
              </a:defRPr>
            </a:lvl4pPr>
            <a:lvl5pPr marL="1828800" indent="0">
              <a:buNone/>
              <a:defRPr b="1">
                <a:solidFill>
                  <a:srgbClr val="FFBF00"/>
                </a:solidFill>
              </a:defRPr>
            </a:lvl5pPr>
          </a:lstStyle>
          <a:p>
            <a:pPr lvl="0"/>
            <a:r>
              <a:rPr lang="en-US" dirty="0"/>
              <a:t>Header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 Placeholder 81"/>
          <p:cNvSpPr>
            <a:spLocks noGrp="1"/>
          </p:cNvSpPr>
          <p:nvPr userDrawn="1">
            <p:ph type="body" sz="quarter" idx="12" hasCustomPrompt="1"/>
          </p:nvPr>
        </p:nvSpPr>
        <p:spPr>
          <a:xfrm>
            <a:off x="2075542" y="2072641"/>
            <a:ext cx="8394700" cy="511347"/>
          </a:xfrm>
        </p:spPr>
        <p:txBody>
          <a:bodyPr/>
          <a:lstStyle>
            <a:lvl1pPr marL="0" indent="0">
              <a:buNone/>
              <a:defRPr sz="2400" b="1">
                <a:solidFill>
                  <a:schemeClr val="bg1"/>
                </a:solidFill>
              </a:defRPr>
            </a:lvl1pPr>
            <a:lvl2pPr marL="457200" indent="0">
              <a:buNone/>
              <a:defRPr sz="1800" b="1">
                <a:solidFill>
                  <a:schemeClr val="bg1"/>
                </a:solidFill>
              </a:defRPr>
            </a:lvl2pPr>
            <a:lvl3pPr marL="914400" indent="0">
              <a:buNone/>
              <a:defRPr sz="1600" b="1">
                <a:solidFill>
                  <a:schemeClr val="bg1"/>
                </a:solidFill>
              </a:defRPr>
            </a:lvl3pPr>
            <a:lvl4pPr marL="1371600" indent="0">
              <a:buNone/>
              <a:defRPr sz="1400" b="1">
                <a:solidFill>
                  <a:schemeClr val="bg1"/>
                </a:solidFill>
              </a:defRPr>
            </a:lvl4pPr>
            <a:lvl5pPr marL="1828800" indent="0">
              <a:buNone/>
              <a:defRPr sz="1200" b="1">
                <a:solidFill>
                  <a:schemeClr val="bg1"/>
                </a:solidFill>
              </a:defRPr>
            </a:lvl5pPr>
          </a:lstStyle>
          <a:p>
            <a:pPr lvl="0"/>
            <a:r>
              <a:rPr lang="en-US" dirty="0"/>
              <a:t>Header 2</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BG w/ Callout Bubble Lower">
    <p:spTree>
      <p:nvGrpSpPr>
        <p:cNvPr id="1" name=""/>
        <p:cNvGrpSpPr/>
        <p:nvPr/>
      </p:nvGrpSpPr>
      <p:grpSpPr>
        <a:xfrm>
          <a:off x="0" y="0"/>
          <a:ext cx="0" cy="0"/>
          <a:chOff x="0" y="0"/>
          <a:chExt cx="0" cy="0"/>
        </a:xfrm>
      </p:grpSpPr>
      <p:sp>
        <p:nvSpPr>
          <p:cNvPr id="80" name="Picture Placeholder 79"/>
          <p:cNvSpPr>
            <a:spLocks noGrp="1"/>
          </p:cNvSpPr>
          <p:nvPr>
            <p:ph type="pic" sz="quarter" idx="10"/>
          </p:nvPr>
        </p:nvSpPr>
        <p:spPr>
          <a:xfrm>
            <a:off x="0" y="0"/>
            <a:ext cx="12192000" cy="6858000"/>
          </a:xfrm>
          <a:solidFill>
            <a:schemeClr val="bg1">
              <a:lumMod val="75000"/>
            </a:schemeClr>
          </a:solidFill>
        </p:spPr>
        <p:txBody>
          <a:bodyPr/>
          <a:lstStyle/>
          <a:p>
            <a:r>
              <a:rPr lang="en-US"/>
              <a:t>Click icon to add picture</a:t>
            </a:r>
            <a:endParaRPr lang="en-US" dirty="0"/>
          </a:p>
        </p:txBody>
      </p:sp>
      <p:sp>
        <p:nvSpPr>
          <p:cNvPr id="82" name="Text Placeholder 81"/>
          <p:cNvSpPr>
            <a:spLocks noGrp="1"/>
          </p:cNvSpPr>
          <p:nvPr userDrawn="1">
            <p:ph type="body" sz="quarter" idx="11" hasCustomPrompt="1"/>
          </p:nvPr>
        </p:nvSpPr>
        <p:spPr>
          <a:xfrm>
            <a:off x="2075543" y="1561294"/>
            <a:ext cx="8394700" cy="511347"/>
          </a:xfrm>
        </p:spPr>
        <p:txBody>
          <a:bodyPr/>
          <a:lstStyle>
            <a:lvl1pPr marL="0" indent="0">
              <a:buNone/>
              <a:defRPr sz="3400" b="1">
                <a:solidFill>
                  <a:srgbClr val="FFBF00"/>
                </a:solidFill>
              </a:defRPr>
            </a:lvl1pPr>
            <a:lvl2pPr marL="457200" indent="0">
              <a:buNone/>
              <a:defRPr b="1">
                <a:solidFill>
                  <a:srgbClr val="FFBF00"/>
                </a:solidFill>
              </a:defRPr>
            </a:lvl2pPr>
            <a:lvl3pPr marL="914400" indent="0">
              <a:buNone/>
              <a:defRPr b="1">
                <a:solidFill>
                  <a:srgbClr val="FFBF00"/>
                </a:solidFill>
              </a:defRPr>
            </a:lvl3pPr>
            <a:lvl4pPr marL="1371600" indent="0">
              <a:buNone/>
              <a:defRPr b="1">
                <a:solidFill>
                  <a:srgbClr val="FFBF00"/>
                </a:solidFill>
              </a:defRPr>
            </a:lvl4pPr>
            <a:lvl5pPr marL="1828800" indent="0">
              <a:buNone/>
              <a:defRPr b="1">
                <a:solidFill>
                  <a:srgbClr val="FFBF00"/>
                </a:solidFill>
              </a:defRPr>
            </a:lvl5pPr>
          </a:lstStyle>
          <a:p>
            <a:pPr lvl="0"/>
            <a:r>
              <a:rPr lang="en-US" dirty="0"/>
              <a:t>Header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 Placeholder 81"/>
          <p:cNvSpPr>
            <a:spLocks noGrp="1"/>
          </p:cNvSpPr>
          <p:nvPr userDrawn="1">
            <p:ph type="body" sz="quarter" idx="12" hasCustomPrompt="1"/>
          </p:nvPr>
        </p:nvSpPr>
        <p:spPr>
          <a:xfrm>
            <a:off x="2075542" y="2072641"/>
            <a:ext cx="8394700" cy="511347"/>
          </a:xfrm>
        </p:spPr>
        <p:txBody>
          <a:bodyPr/>
          <a:lstStyle>
            <a:lvl1pPr marL="0" indent="0">
              <a:buNone/>
              <a:defRPr sz="2400" b="1">
                <a:solidFill>
                  <a:schemeClr val="bg1"/>
                </a:solidFill>
              </a:defRPr>
            </a:lvl1pPr>
            <a:lvl2pPr marL="457200" indent="0">
              <a:buNone/>
              <a:defRPr sz="1800" b="1">
                <a:solidFill>
                  <a:schemeClr val="bg1"/>
                </a:solidFill>
              </a:defRPr>
            </a:lvl2pPr>
            <a:lvl3pPr marL="914400" indent="0">
              <a:buNone/>
              <a:defRPr sz="1600" b="1">
                <a:solidFill>
                  <a:schemeClr val="bg1"/>
                </a:solidFill>
              </a:defRPr>
            </a:lvl3pPr>
            <a:lvl4pPr marL="1371600" indent="0">
              <a:buNone/>
              <a:defRPr sz="1400" b="1">
                <a:solidFill>
                  <a:schemeClr val="bg1"/>
                </a:solidFill>
              </a:defRPr>
            </a:lvl4pPr>
            <a:lvl5pPr marL="1828800" indent="0">
              <a:buNone/>
              <a:defRPr sz="1200" b="1">
                <a:solidFill>
                  <a:schemeClr val="bg1"/>
                </a:solidFill>
              </a:defRPr>
            </a:lvl5pPr>
          </a:lstStyle>
          <a:p>
            <a:pPr lvl="0"/>
            <a:r>
              <a:rPr lang="en-US" dirty="0"/>
              <a:t>Header 2</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D527BE9E-B2BA-7F46-92EE-2C484D61BD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8907" y="4749009"/>
            <a:ext cx="2620338" cy="2620338"/>
          </a:xfrm>
          <a:prstGeom prst="rect">
            <a:avLst/>
          </a:prstGeom>
        </p:spPr>
      </p:pic>
      <p:sp>
        <p:nvSpPr>
          <p:cNvPr id="84" name="Text Placeholder 18"/>
          <p:cNvSpPr>
            <a:spLocks noGrp="1"/>
          </p:cNvSpPr>
          <p:nvPr userDrawn="1">
            <p:ph type="body" sz="quarter" idx="13" hasCustomPrompt="1"/>
          </p:nvPr>
        </p:nvSpPr>
        <p:spPr>
          <a:xfrm>
            <a:off x="3708228" y="5476586"/>
            <a:ext cx="2303224" cy="846137"/>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6000" b="1"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algn="ctr"/>
            <a:r>
              <a:rPr lang="en-US" sz="5600" spc="200" baseline="0" dirty="0">
                <a:solidFill>
                  <a:schemeClr val="bg1"/>
                </a:solidFill>
                <a:latin typeface="Arial MT Std Light" charset="0"/>
                <a:ea typeface="Arial MT Std Light" charset="0"/>
                <a:cs typeface="Arial MT Std Light" charset="0"/>
              </a:rPr>
              <a:t>XX</a:t>
            </a:r>
            <a:r>
              <a:rPr lang="en-US" sz="5600" spc="200" baseline="30000" dirty="0">
                <a:solidFill>
                  <a:schemeClr val="bg1"/>
                </a:solidFill>
                <a:latin typeface="Arial MT Std Light" charset="0"/>
                <a:ea typeface="Arial MT Std Light" charset="0"/>
                <a:cs typeface="Arial MT Std Light" charset="0"/>
              </a:rPr>
              <a:t>%</a:t>
            </a:r>
            <a:endParaRPr lang="en-US" sz="5600" spc="200" dirty="0">
              <a:solidFill>
                <a:schemeClr val="bg1"/>
              </a:solidFill>
              <a:latin typeface="Arial MT Std Light" charset="0"/>
              <a:ea typeface="Arial MT Std Light" charset="0"/>
              <a:cs typeface="Arial MT Std Light" charset="0"/>
            </a:endParaRPr>
          </a:p>
        </p:txBody>
      </p:sp>
      <p:sp>
        <p:nvSpPr>
          <p:cNvPr id="85" name="Text Placeholder 20"/>
          <p:cNvSpPr>
            <a:spLocks noGrp="1"/>
          </p:cNvSpPr>
          <p:nvPr userDrawn="1">
            <p:ph type="body" sz="quarter" idx="14" hasCustomPrompt="1"/>
          </p:nvPr>
        </p:nvSpPr>
        <p:spPr>
          <a:xfrm>
            <a:off x="3730599" y="6283444"/>
            <a:ext cx="2258483" cy="392112"/>
          </a:xfrm>
        </p:spPr>
        <p:txBody>
          <a:bodyPr>
            <a:normAutofit/>
          </a:bodyPr>
          <a:lstStyle>
            <a:lvl1pPr marL="0" indent="0" algn="ctr">
              <a:buNone/>
              <a:defRPr sz="1000" b="1">
                <a:solidFill>
                  <a:schemeClr val="bg1"/>
                </a:solidFill>
              </a:defRPr>
            </a:lvl1pPr>
          </a:lstStyle>
          <a:p>
            <a:pPr lvl="0"/>
            <a:r>
              <a:rPr lang="en-US" dirty="0" err="1"/>
              <a:t>Quanitity</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BG w/ Callout Bubble Upper">
    <p:spTree>
      <p:nvGrpSpPr>
        <p:cNvPr id="1" name=""/>
        <p:cNvGrpSpPr/>
        <p:nvPr/>
      </p:nvGrpSpPr>
      <p:grpSpPr>
        <a:xfrm>
          <a:off x="0" y="0"/>
          <a:ext cx="0" cy="0"/>
          <a:chOff x="0" y="0"/>
          <a:chExt cx="0" cy="0"/>
        </a:xfrm>
      </p:grpSpPr>
      <p:sp>
        <p:nvSpPr>
          <p:cNvPr id="6" name="Picture Placeholder 79"/>
          <p:cNvSpPr>
            <a:spLocks noGrp="1"/>
          </p:cNvSpPr>
          <p:nvPr>
            <p:ph type="pic" sz="quarter" idx="10"/>
          </p:nvPr>
        </p:nvSpPr>
        <p:spPr>
          <a:xfrm>
            <a:off x="0" y="0"/>
            <a:ext cx="12192000" cy="6858000"/>
          </a:xfrm>
          <a:solidFill>
            <a:schemeClr val="bg1">
              <a:lumMod val="75000"/>
            </a:schemeClr>
          </a:solidFill>
        </p:spPr>
        <p:txBody>
          <a:bodyPr/>
          <a:lstStyle/>
          <a:p>
            <a:r>
              <a:rPr lang="en-US"/>
              <a:t>Click icon to add picture</a:t>
            </a:r>
            <a:endParaRPr lang="en-US" dirty="0"/>
          </a:p>
        </p:txBody>
      </p:sp>
      <p:sp>
        <p:nvSpPr>
          <p:cNvPr id="8" name="Text Placeholder 81"/>
          <p:cNvSpPr>
            <a:spLocks noGrp="1"/>
          </p:cNvSpPr>
          <p:nvPr>
            <p:ph type="body" sz="quarter" idx="11" hasCustomPrompt="1"/>
          </p:nvPr>
        </p:nvSpPr>
        <p:spPr>
          <a:xfrm>
            <a:off x="2075543" y="1561294"/>
            <a:ext cx="8394700" cy="511347"/>
          </a:xfrm>
        </p:spPr>
        <p:txBody>
          <a:bodyPr/>
          <a:lstStyle>
            <a:lvl1pPr marL="0" indent="0">
              <a:buNone/>
              <a:defRPr sz="3400" b="1">
                <a:solidFill>
                  <a:srgbClr val="FFBF00"/>
                </a:solidFill>
              </a:defRPr>
            </a:lvl1pPr>
            <a:lvl2pPr marL="457200" indent="0">
              <a:buNone/>
              <a:defRPr b="1">
                <a:solidFill>
                  <a:srgbClr val="FFBF00"/>
                </a:solidFill>
              </a:defRPr>
            </a:lvl2pPr>
            <a:lvl3pPr marL="914400" indent="0">
              <a:buNone/>
              <a:defRPr b="1">
                <a:solidFill>
                  <a:srgbClr val="FFBF00"/>
                </a:solidFill>
              </a:defRPr>
            </a:lvl3pPr>
            <a:lvl4pPr marL="1371600" indent="0">
              <a:buNone/>
              <a:defRPr b="1">
                <a:solidFill>
                  <a:srgbClr val="FFBF00"/>
                </a:solidFill>
              </a:defRPr>
            </a:lvl4pPr>
            <a:lvl5pPr marL="1828800" indent="0">
              <a:buNone/>
              <a:defRPr b="1">
                <a:solidFill>
                  <a:srgbClr val="FFBF00"/>
                </a:solidFill>
              </a:defRPr>
            </a:lvl5pPr>
          </a:lstStyle>
          <a:p>
            <a:pPr lvl="0"/>
            <a:r>
              <a:rPr lang="en-US" dirty="0"/>
              <a:t>Header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1"/>
          <p:cNvSpPr>
            <a:spLocks noGrp="1"/>
          </p:cNvSpPr>
          <p:nvPr>
            <p:ph type="body" sz="quarter" idx="12" hasCustomPrompt="1"/>
          </p:nvPr>
        </p:nvSpPr>
        <p:spPr>
          <a:xfrm>
            <a:off x="2075542" y="2072641"/>
            <a:ext cx="8394700" cy="511347"/>
          </a:xfrm>
        </p:spPr>
        <p:txBody>
          <a:bodyPr/>
          <a:lstStyle>
            <a:lvl1pPr marL="0" indent="0">
              <a:buNone/>
              <a:defRPr sz="2400" b="1">
                <a:solidFill>
                  <a:schemeClr val="bg1"/>
                </a:solidFill>
              </a:defRPr>
            </a:lvl1pPr>
            <a:lvl2pPr marL="457200" indent="0">
              <a:buNone/>
              <a:defRPr sz="1800" b="1">
                <a:solidFill>
                  <a:schemeClr val="bg1"/>
                </a:solidFill>
              </a:defRPr>
            </a:lvl2pPr>
            <a:lvl3pPr marL="914400" indent="0">
              <a:buNone/>
              <a:defRPr sz="1600" b="1">
                <a:solidFill>
                  <a:schemeClr val="bg1"/>
                </a:solidFill>
              </a:defRPr>
            </a:lvl3pPr>
            <a:lvl4pPr marL="1371600" indent="0">
              <a:buNone/>
              <a:defRPr sz="1400" b="1">
                <a:solidFill>
                  <a:schemeClr val="bg1"/>
                </a:solidFill>
              </a:defRPr>
            </a:lvl4pPr>
            <a:lvl5pPr marL="1828800" indent="0">
              <a:buNone/>
              <a:defRPr sz="1200" b="1">
                <a:solidFill>
                  <a:schemeClr val="bg1"/>
                </a:solidFill>
              </a:defRPr>
            </a:lvl5pPr>
          </a:lstStyle>
          <a:p>
            <a:pPr lvl="0"/>
            <a:r>
              <a:rPr lang="en-US" dirty="0"/>
              <a:t>Header 2</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E67C5288-0D60-414A-ACDB-AF505C0F6F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7937" y="-37019"/>
            <a:ext cx="2623457" cy="2623457"/>
          </a:xfrm>
          <a:prstGeom prst="rect">
            <a:avLst/>
          </a:prstGeom>
        </p:spPr>
      </p:pic>
      <p:sp>
        <p:nvSpPr>
          <p:cNvPr id="10" name="Text Placeholder 18"/>
          <p:cNvSpPr>
            <a:spLocks noGrp="1"/>
          </p:cNvSpPr>
          <p:nvPr>
            <p:ph type="body" sz="quarter" idx="13" hasCustomPrompt="1"/>
          </p:nvPr>
        </p:nvSpPr>
        <p:spPr>
          <a:xfrm>
            <a:off x="8828819" y="717232"/>
            <a:ext cx="2303224" cy="846137"/>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6000" b="1"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algn="ctr"/>
            <a:r>
              <a:rPr lang="en-US" sz="5600" spc="200" baseline="0" dirty="0">
                <a:solidFill>
                  <a:schemeClr val="bg1"/>
                </a:solidFill>
                <a:latin typeface="Arial MT Std Light" charset="0"/>
                <a:ea typeface="Arial MT Std Light" charset="0"/>
                <a:cs typeface="Arial MT Std Light" charset="0"/>
              </a:rPr>
              <a:t>XX</a:t>
            </a:r>
            <a:r>
              <a:rPr lang="en-US" sz="5600" spc="200" baseline="30000" dirty="0">
                <a:solidFill>
                  <a:schemeClr val="bg1"/>
                </a:solidFill>
                <a:latin typeface="Arial MT Std Light" charset="0"/>
                <a:ea typeface="Arial MT Std Light" charset="0"/>
                <a:cs typeface="Arial MT Std Light" charset="0"/>
              </a:rPr>
              <a:t>%</a:t>
            </a:r>
            <a:endParaRPr lang="en-US" sz="5600" spc="200" dirty="0">
              <a:solidFill>
                <a:schemeClr val="bg1"/>
              </a:solidFill>
              <a:latin typeface="Arial MT Std Light" charset="0"/>
              <a:ea typeface="Arial MT Std Light" charset="0"/>
              <a:cs typeface="Arial MT Std Light" charset="0"/>
            </a:endParaRPr>
          </a:p>
        </p:txBody>
      </p:sp>
      <p:sp>
        <p:nvSpPr>
          <p:cNvPr id="11" name="Text Placeholder 20"/>
          <p:cNvSpPr>
            <a:spLocks noGrp="1"/>
          </p:cNvSpPr>
          <p:nvPr>
            <p:ph type="body" sz="quarter" idx="14" hasCustomPrompt="1"/>
          </p:nvPr>
        </p:nvSpPr>
        <p:spPr>
          <a:xfrm>
            <a:off x="8851189" y="1524090"/>
            <a:ext cx="2258483" cy="392112"/>
          </a:xfrm>
        </p:spPr>
        <p:txBody>
          <a:bodyPr>
            <a:normAutofit/>
          </a:bodyPr>
          <a:lstStyle>
            <a:lvl1pPr marL="0" indent="0" algn="ctr">
              <a:buNone/>
              <a:defRPr sz="1000" b="1">
                <a:solidFill>
                  <a:schemeClr val="bg1"/>
                </a:solidFill>
              </a:defRPr>
            </a:lvl1pPr>
          </a:lstStyle>
          <a:p>
            <a:pPr lvl="0"/>
            <a:r>
              <a:rPr lang="en-US" dirty="0" err="1"/>
              <a:t>Quanitity</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61DBD-BFBE-4CDB-99C4-FD83AE67BE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C14A9C-255E-489D-901D-31C5996FF9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7D979F-5737-4372-8560-EC327798BBE3}"/>
              </a:ext>
            </a:extLst>
          </p:cNvPr>
          <p:cNvSpPr>
            <a:spLocks noGrp="1"/>
          </p:cNvSpPr>
          <p:nvPr>
            <p:ph type="dt" sz="half" idx="10"/>
          </p:nvPr>
        </p:nvSpPr>
        <p:spPr/>
        <p:txBody>
          <a:bodyPr/>
          <a:lstStyle/>
          <a:p>
            <a:fld id="{B249BB25-DEBC-4E0B-9F0D-40D7286AABE3}" type="datetimeFigureOut">
              <a:rPr lang="en-US" smtClean="0"/>
              <a:t>11/11/2021</a:t>
            </a:fld>
            <a:endParaRPr lang="en-US"/>
          </a:p>
        </p:txBody>
      </p:sp>
      <p:sp>
        <p:nvSpPr>
          <p:cNvPr id="5" name="Footer Placeholder 4">
            <a:extLst>
              <a:ext uri="{FF2B5EF4-FFF2-40B4-BE49-F238E27FC236}">
                <a16:creationId xmlns:a16="http://schemas.microsoft.com/office/drawing/2014/main" id="{CA564D59-8A21-4C93-A1A8-7FDBEE6D64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8EBC31-A62D-453A-8F79-8F5F5C76DDB1}"/>
              </a:ext>
            </a:extLst>
          </p:cNvPr>
          <p:cNvSpPr>
            <a:spLocks noGrp="1"/>
          </p:cNvSpPr>
          <p:nvPr>
            <p:ph type="sldNum" sz="quarter" idx="12"/>
          </p:nvPr>
        </p:nvSpPr>
        <p:spPr/>
        <p:txBody>
          <a:bodyPr/>
          <a:lstStyle/>
          <a:p>
            <a:fld id="{5867A6E5-70E2-47F2-91CD-8066588EBD6A}" type="slidenum">
              <a:rPr lang="en-US" smtClean="0"/>
              <a:t>‹#›</a:t>
            </a:fld>
            <a:endParaRPr lang="en-US"/>
          </a:p>
        </p:txBody>
      </p:sp>
    </p:spTree>
    <p:extLst>
      <p:ext uri="{BB962C8B-B14F-4D97-AF65-F5344CB8AC3E}">
        <p14:creationId xmlns:p14="http://schemas.microsoft.com/office/powerpoint/2010/main" val="4186566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B3ECAC-C46F-0646-B90E-4D0F6CF84F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0366"/>
          <a:stretch/>
        </p:blipFill>
        <p:spPr>
          <a:xfrm>
            <a:off x="1" y="1"/>
            <a:ext cx="12192000" cy="6858000"/>
          </a:xfrm>
          <a:prstGeom prst="rect">
            <a:avLst/>
          </a:prstGeom>
        </p:spPr>
      </p:pic>
      <p:cxnSp>
        <p:nvCxnSpPr>
          <p:cNvPr id="8" name="Straight Connector 7"/>
          <p:cNvCxnSpPr/>
          <p:nvPr userDrawn="1"/>
        </p:nvCxnSpPr>
        <p:spPr>
          <a:xfrm>
            <a:off x="1293736" y="1636839"/>
            <a:ext cx="914400" cy="0"/>
          </a:xfrm>
          <a:prstGeom prst="line">
            <a:avLst/>
          </a:prstGeom>
          <a:ln w="76200">
            <a:solidFill>
              <a:srgbClr val="7E3B97"/>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0" hasCustomPrompt="1"/>
          </p:nvPr>
        </p:nvSpPr>
        <p:spPr>
          <a:xfrm>
            <a:off x="1158875" y="726451"/>
            <a:ext cx="9874250" cy="545438"/>
          </a:xfrm>
        </p:spPr>
        <p:txBody>
          <a:bodyPr/>
          <a:lstStyle>
            <a:lvl1pPr marL="0" indent="0">
              <a:buNone/>
              <a:defRPr sz="3400">
                <a:solidFill>
                  <a:srgbClr val="0066B1"/>
                </a:solidFill>
              </a:defRPr>
            </a:lvl1pPr>
            <a:lvl2pPr marL="457200" indent="0">
              <a:buNone/>
              <a:defRPr>
                <a:solidFill>
                  <a:srgbClr val="0066B1"/>
                </a:solidFill>
              </a:defRPr>
            </a:lvl2pPr>
            <a:lvl3pPr marL="914400" indent="0">
              <a:buNone/>
              <a:defRPr>
                <a:solidFill>
                  <a:srgbClr val="0066B1"/>
                </a:solidFill>
              </a:defRPr>
            </a:lvl3pPr>
            <a:lvl4pPr marL="1371600" indent="0">
              <a:buNone/>
              <a:defRPr>
                <a:solidFill>
                  <a:srgbClr val="0066B1"/>
                </a:solidFill>
              </a:defRPr>
            </a:lvl4pPr>
            <a:lvl5pPr marL="1828800" indent="0">
              <a:buNone/>
              <a:defRPr>
                <a:solidFill>
                  <a:srgbClr val="0066B1"/>
                </a:solidFill>
              </a:defRPr>
            </a:lvl5pPr>
          </a:lstStyle>
          <a:p>
            <a:pPr lvl="0"/>
            <a:r>
              <a:rPr lang="en-US" dirty="0"/>
              <a:t>Header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p:ph type="body" sz="quarter" idx="12"/>
          </p:nvPr>
        </p:nvSpPr>
        <p:spPr>
          <a:xfrm>
            <a:off x="1158876" y="1971034"/>
            <a:ext cx="9874249" cy="3884804"/>
          </a:xfrm>
        </p:spPr>
        <p:txBody>
          <a:bodyPr/>
          <a:lstStyle>
            <a:lvl1pPr marL="0" indent="0">
              <a:buNone/>
              <a:defRPr sz="1800">
                <a:solidFill>
                  <a:srgbClr val="648596"/>
                </a:solidFill>
              </a:defRPr>
            </a:lvl1pPr>
            <a:lvl2pPr marL="457200" indent="0">
              <a:buNone/>
              <a:defRPr sz="1600">
                <a:solidFill>
                  <a:srgbClr val="648596"/>
                </a:solidFill>
              </a:defRPr>
            </a:lvl2pPr>
            <a:lvl3pPr marL="914400" indent="0">
              <a:buNone/>
              <a:defRPr sz="1400">
                <a:solidFill>
                  <a:srgbClr val="648596"/>
                </a:solidFill>
              </a:defRPr>
            </a:lvl3pPr>
            <a:lvl4pPr marL="1371600" indent="0">
              <a:buNone/>
              <a:defRPr sz="1000">
                <a:solidFill>
                  <a:srgbClr val="648596"/>
                </a:solidFill>
              </a:defRPr>
            </a:lvl4pPr>
            <a:lvl5pPr marL="1828800" indent="0">
              <a:buNone/>
              <a:defRPr sz="800">
                <a:solidFill>
                  <a:srgbClr val="64859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E2F38-FA65-4AFF-B452-B2ACA9E7E8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72B581-DE79-4E0E-94BB-FE8930F389C0}"/>
              </a:ext>
            </a:extLst>
          </p:cNvPr>
          <p:cNvSpPr>
            <a:spLocks noGrp="1"/>
          </p:cNvSpPr>
          <p:nvPr>
            <p:ph type="dt" sz="half" idx="10"/>
          </p:nvPr>
        </p:nvSpPr>
        <p:spPr/>
        <p:txBody>
          <a:bodyPr/>
          <a:lstStyle/>
          <a:p>
            <a:fld id="{B249BB25-DEBC-4E0B-9F0D-40D7286AABE3}" type="datetimeFigureOut">
              <a:rPr lang="en-US" smtClean="0"/>
              <a:t>11/11/2021</a:t>
            </a:fld>
            <a:endParaRPr lang="en-US"/>
          </a:p>
        </p:txBody>
      </p:sp>
      <p:sp>
        <p:nvSpPr>
          <p:cNvPr id="4" name="Footer Placeholder 3">
            <a:extLst>
              <a:ext uri="{FF2B5EF4-FFF2-40B4-BE49-F238E27FC236}">
                <a16:creationId xmlns:a16="http://schemas.microsoft.com/office/drawing/2014/main" id="{E6B30BFD-3F8A-432F-9FD1-01767E8821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42FCDA-CBE8-4737-9FC0-40A6C2888258}"/>
              </a:ext>
            </a:extLst>
          </p:cNvPr>
          <p:cNvSpPr>
            <a:spLocks noGrp="1"/>
          </p:cNvSpPr>
          <p:nvPr>
            <p:ph type="sldNum" sz="quarter" idx="12"/>
          </p:nvPr>
        </p:nvSpPr>
        <p:spPr/>
        <p:txBody>
          <a:bodyPr/>
          <a:lstStyle/>
          <a:p>
            <a:fld id="{5867A6E5-70E2-47F2-91CD-8066588EBD6A}" type="slidenum">
              <a:rPr lang="en-US" smtClean="0"/>
              <a:t>‹#›</a:t>
            </a:fld>
            <a:endParaRPr lang="en-US"/>
          </a:p>
        </p:txBody>
      </p:sp>
    </p:spTree>
    <p:extLst>
      <p:ext uri="{BB962C8B-B14F-4D97-AF65-F5344CB8AC3E}">
        <p14:creationId xmlns:p14="http://schemas.microsoft.com/office/powerpoint/2010/main" val="694096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572EE-A688-4644-99CE-D957E56129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824ACB-48EA-4768-AB1A-79C3960EE2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D8350D-F832-428E-B6AB-44211349C477}"/>
              </a:ext>
            </a:extLst>
          </p:cNvPr>
          <p:cNvSpPr>
            <a:spLocks noGrp="1"/>
          </p:cNvSpPr>
          <p:nvPr>
            <p:ph type="dt" sz="half" idx="10"/>
          </p:nvPr>
        </p:nvSpPr>
        <p:spPr/>
        <p:txBody>
          <a:bodyPr/>
          <a:lstStyle/>
          <a:p>
            <a:fld id="{B249BB25-DEBC-4E0B-9F0D-40D7286AABE3}" type="datetimeFigureOut">
              <a:rPr lang="en-US" smtClean="0"/>
              <a:t>11/11/2021</a:t>
            </a:fld>
            <a:endParaRPr lang="en-US"/>
          </a:p>
        </p:txBody>
      </p:sp>
      <p:sp>
        <p:nvSpPr>
          <p:cNvPr id="5" name="Footer Placeholder 4">
            <a:extLst>
              <a:ext uri="{FF2B5EF4-FFF2-40B4-BE49-F238E27FC236}">
                <a16:creationId xmlns:a16="http://schemas.microsoft.com/office/drawing/2014/main" id="{19EF2123-8A6E-40D0-AB68-440D98202D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FCD221-5D0C-440F-B525-6AFE701B56F3}"/>
              </a:ext>
            </a:extLst>
          </p:cNvPr>
          <p:cNvSpPr>
            <a:spLocks noGrp="1"/>
          </p:cNvSpPr>
          <p:nvPr>
            <p:ph type="sldNum" sz="quarter" idx="12"/>
          </p:nvPr>
        </p:nvSpPr>
        <p:spPr/>
        <p:txBody>
          <a:bodyPr/>
          <a:lstStyle/>
          <a:p>
            <a:fld id="{5867A6E5-70E2-47F2-91CD-8066588EBD6A}" type="slidenum">
              <a:rPr lang="en-US" smtClean="0"/>
              <a:t>‹#›</a:t>
            </a:fld>
            <a:endParaRPr lang="en-US"/>
          </a:p>
        </p:txBody>
      </p:sp>
    </p:spTree>
    <p:extLst>
      <p:ext uri="{BB962C8B-B14F-4D97-AF65-F5344CB8AC3E}">
        <p14:creationId xmlns:p14="http://schemas.microsoft.com/office/powerpoint/2010/main" val="1225200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61DBD-BFBE-4CDB-99C4-FD83AE67BE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C14A9C-255E-489D-901D-31C5996FF9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7D979F-5737-4372-8560-EC327798BBE3}"/>
              </a:ext>
            </a:extLst>
          </p:cNvPr>
          <p:cNvSpPr>
            <a:spLocks noGrp="1"/>
          </p:cNvSpPr>
          <p:nvPr>
            <p:ph type="dt" sz="half" idx="10"/>
          </p:nvPr>
        </p:nvSpPr>
        <p:spPr/>
        <p:txBody>
          <a:bodyPr/>
          <a:lstStyle/>
          <a:p>
            <a:fld id="{B249BB25-DEBC-4E0B-9F0D-40D7286AABE3}" type="datetimeFigureOut">
              <a:rPr lang="en-US" smtClean="0"/>
              <a:t>11/11/2021</a:t>
            </a:fld>
            <a:endParaRPr lang="en-US"/>
          </a:p>
        </p:txBody>
      </p:sp>
      <p:sp>
        <p:nvSpPr>
          <p:cNvPr id="5" name="Footer Placeholder 4">
            <a:extLst>
              <a:ext uri="{FF2B5EF4-FFF2-40B4-BE49-F238E27FC236}">
                <a16:creationId xmlns:a16="http://schemas.microsoft.com/office/drawing/2014/main" id="{CA564D59-8A21-4C93-A1A8-7FDBEE6D64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8EBC31-A62D-453A-8F79-8F5F5C76DDB1}"/>
              </a:ext>
            </a:extLst>
          </p:cNvPr>
          <p:cNvSpPr>
            <a:spLocks noGrp="1"/>
          </p:cNvSpPr>
          <p:nvPr>
            <p:ph type="sldNum" sz="quarter" idx="12"/>
          </p:nvPr>
        </p:nvSpPr>
        <p:spPr/>
        <p:txBody>
          <a:bodyPr/>
          <a:lstStyle/>
          <a:p>
            <a:fld id="{5867A6E5-70E2-47F2-91CD-8066588EBD6A}" type="slidenum">
              <a:rPr lang="en-US" smtClean="0"/>
              <a:t>‹#›</a:t>
            </a:fld>
            <a:endParaRPr lang="en-US"/>
          </a:p>
        </p:txBody>
      </p:sp>
    </p:spTree>
    <p:extLst>
      <p:ext uri="{BB962C8B-B14F-4D97-AF65-F5344CB8AC3E}">
        <p14:creationId xmlns:p14="http://schemas.microsoft.com/office/powerpoint/2010/main" val="36577714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EEF8B-FBFE-45F8-8B53-970C7D6D21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F90362-4061-4300-99E0-22AD132A03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100D1C-3EFA-4B86-A3E5-61C789518FAF}"/>
              </a:ext>
            </a:extLst>
          </p:cNvPr>
          <p:cNvSpPr>
            <a:spLocks noGrp="1"/>
          </p:cNvSpPr>
          <p:nvPr>
            <p:ph type="dt" sz="half" idx="10"/>
          </p:nvPr>
        </p:nvSpPr>
        <p:spPr/>
        <p:txBody>
          <a:bodyPr/>
          <a:lstStyle/>
          <a:p>
            <a:fld id="{B249BB25-DEBC-4E0B-9F0D-40D7286AABE3}" type="datetimeFigureOut">
              <a:rPr lang="en-US" smtClean="0"/>
              <a:t>11/11/2021</a:t>
            </a:fld>
            <a:endParaRPr lang="en-US"/>
          </a:p>
        </p:txBody>
      </p:sp>
      <p:sp>
        <p:nvSpPr>
          <p:cNvPr id="5" name="Footer Placeholder 4">
            <a:extLst>
              <a:ext uri="{FF2B5EF4-FFF2-40B4-BE49-F238E27FC236}">
                <a16:creationId xmlns:a16="http://schemas.microsoft.com/office/drawing/2014/main" id="{D5E9419A-C267-436A-AE01-BDBB6775B3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78E926-A825-484A-A1EF-8F21B8D1F748}"/>
              </a:ext>
            </a:extLst>
          </p:cNvPr>
          <p:cNvSpPr>
            <a:spLocks noGrp="1"/>
          </p:cNvSpPr>
          <p:nvPr>
            <p:ph type="sldNum" sz="quarter" idx="12"/>
          </p:nvPr>
        </p:nvSpPr>
        <p:spPr/>
        <p:txBody>
          <a:bodyPr/>
          <a:lstStyle/>
          <a:p>
            <a:fld id="{5867A6E5-70E2-47F2-91CD-8066588EBD6A}" type="slidenum">
              <a:rPr lang="en-US" smtClean="0"/>
              <a:t>‹#›</a:t>
            </a:fld>
            <a:endParaRPr lang="en-US"/>
          </a:p>
        </p:txBody>
      </p:sp>
    </p:spTree>
    <p:extLst>
      <p:ext uri="{BB962C8B-B14F-4D97-AF65-F5344CB8AC3E}">
        <p14:creationId xmlns:p14="http://schemas.microsoft.com/office/powerpoint/2010/main" val="4231031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579C3-CA12-4197-8CCE-6526833919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6874FF-5E6E-4423-8E18-E71AF118FF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C8B15D-7C5C-4AB2-846F-91F291B675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5D0312-71A9-4B09-92BF-37F827932CE9}"/>
              </a:ext>
            </a:extLst>
          </p:cNvPr>
          <p:cNvSpPr>
            <a:spLocks noGrp="1"/>
          </p:cNvSpPr>
          <p:nvPr>
            <p:ph type="dt" sz="half" idx="10"/>
          </p:nvPr>
        </p:nvSpPr>
        <p:spPr/>
        <p:txBody>
          <a:bodyPr/>
          <a:lstStyle/>
          <a:p>
            <a:fld id="{B249BB25-DEBC-4E0B-9F0D-40D7286AABE3}" type="datetimeFigureOut">
              <a:rPr lang="en-US" smtClean="0"/>
              <a:t>11/11/2021</a:t>
            </a:fld>
            <a:endParaRPr lang="en-US"/>
          </a:p>
        </p:txBody>
      </p:sp>
      <p:sp>
        <p:nvSpPr>
          <p:cNvPr id="6" name="Footer Placeholder 5">
            <a:extLst>
              <a:ext uri="{FF2B5EF4-FFF2-40B4-BE49-F238E27FC236}">
                <a16:creationId xmlns:a16="http://schemas.microsoft.com/office/drawing/2014/main" id="{88A51E27-F306-4F39-9D33-A527B2B220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A758BD-4733-4D89-84AE-97DB5E0D9095}"/>
              </a:ext>
            </a:extLst>
          </p:cNvPr>
          <p:cNvSpPr>
            <a:spLocks noGrp="1"/>
          </p:cNvSpPr>
          <p:nvPr>
            <p:ph type="sldNum" sz="quarter" idx="12"/>
          </p:nvPr>
        </p:nvSpPr>
        <p:spPr/>
        <p:txBody>
          <a:bodyPr/>
          <a:lstStyle/>
          <a:p>
            <a:fld id="{5867A6E5-70E2-47F2-91CD-8066588EBD6A}" type="slidenum">
              <a:rPr lang="en-US" smtClean="0"/>
              <a:t>‹#›</a:t>
            </a:fld>
            <a:endParaRPr lang="en-US"/>
          </a:p>
        </p:txBody>
      </p:sp>
    </p:spTree>
    <p:extLst>
      <p:ext uri="{BB962C8B-B14F-4D97-AF65-F5344CB8AC3E}">
        <p14:creationId xmlns:p14="http://schemas.microsoft.com/office/powerpoint/2010/main" val="2498755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25474-74CD-4CE0-A5C3-6018DA98BE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817D9E-A4B6-416B-9E0E-F5C6A7D2DF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1DBE2A-3D9A-4EB2-98A1-767837C74F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1F39A1-A947-480F-A38B-7E2F61953E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F45E25-9ABD-425C-A74B-8C739D8586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270D93-8135-4B81-8BE5-20D377A7329E}"/>
              </a:ext>
            </a:extLst>
          </p:cNvPr>
          <p:cNvSpPr>
            <a:spLocks noGrp="1"/>
          </p:cNvSpPr>
          <p:nvPr>
            <p:ph type="dt" sz="half" idx="10"/>
          </p:nvPr>
        </p:nvSpPr>
        <p:spPr/>
        <p:txBody>
          <a:bodyPr/>
          <a:lstStyle/>
          <a:p>
            <a:fld id="{B249BB25-DEBC-4E0B-9F0D-40D7286AABE3}" type="datetimeFigureOut">
              <a:rPr lang="en-US" smtClean="0"/>
              <a:t>11/11/2021</a:t>
            </a:fld>
            <a:endParaRPr lang="en-US"/>
          </a:p>
        </p:txBody>
      </p:sp>
      <p:sp>
        <p:nvSpPr>
          <p:cNvPr id="8" name="Footer Placeholder 7">
            <a:extLst>
              <a:ext uri="{FF2B5EF4-FFF2-40B4-BE49-F238E27FC236}">
                <a16:creationId xmlns:a16="http://schemas.microsoft.com/office/drawing/2014/main" id="{D358A6E2-2789-416C-BD9E-FCBDA5D187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A5D970-B4AB-41B0-ADD0-20DDB7A45467}"/>
              </a:ext>
            </a:extLst>
          </p:cNvPr>
          <p:cNvSpPr>
            <a:spLocks noGrp="1"/>
          </p:cNvSpPr>
          <p:nvPr>
            <p:ph type="sldNum" sz="quarter" idx="12"/>
          </p:nvPr>
        </p:nvSpPr>
        <p:spPr/>
        <p:txBody>
          <a:bodyPr/>
          <a:lstStyle/>
          <a:p>
            <a:fld id="{5867A6E5-70E2-47F2-91CD-8066588EBD6A}" type="slidenum">
              <a:rPr lang="en-US" smtClean="0"/>
              <a:t>‹#›</a:t>
            </a:fld>
            <a:endParaRPr lang="en-US"/>
          </a:p>
        </p:txBody>
      </p:sp>
    </p:spTree>
    <p:extLst>
      <p:ext uri="{BB962C8B-B14F-4D97-AF65-F5344CB8AC3E}">
        <p14:creationId xmlns:p14="http://schemas.microsoft.com/office/powerpoint/2010/main" val="5189515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E2F38-FA65-4AFF-B452-B2ACA9E7E8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72B581-DE79-4E0E-94BB-FE8930F389C0}"/>
              </a:ext>
            </a:extLst>
          </p:cNvPr>
          <p:cNvSpPr>
            <a:spLocks noGrp="1"/>
          </p:cNvSpPr>
          <p:nvPr>
            <p:ph type="dt" sz="half" idx="10"/>
          </p:nvPr>
        </p:nvSpPr>
        <p:spPr/>
        <p:txBody>
          <a:bodyPr/>
          <a:lstStyle/>
          <a:p>
            <a:fld id="{B249BB25-DEBC-4E0B-9F0D-40D7286AABE3}" type="datetimeFigureOut">
              <a:rPr lang="en-US" smtClean="0"/>
              <a:t>11/11/2021</a:t>
            </a:fld>
            <a:endParaRPr lang="en-US"/>
          </a:p>
        </p:txBody>
      </p:sp>
      <p:sp>
        <p:nvSpPr>
          <p:cNvPr id="4" name="Footer Placeholder 3">
            <a:extLst>
              <a:ext uri="{FF2B5EF4-FFF2-40B4-BE49-F238E27FC236}">
                <a16:creationId xmlns:a16="http://schemas.microsoft.com/office/drawing/2014/main" id="{E6B30BFD-3F8A-432F-9FD1-01767E8821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42FCDA-CBE8-4737-9FC0-40A6C2888258}"/>
              </a:ext>
            </a:extLst>
          </p:cNvPr>
          <p:cNvSpPr>
            <a:spLocks noGrp="1"/>
          </p:cNvSpPr>
          <p:nvPr>
            <p:ph type="sldNum" sz="quarter" idx="12"/>
          </p:nvPr>
        </p:nvSpPr>
        <p:spPr/>
        <p:txBody>
          <a:bodyPr/>
          <a:lstStyle/>
          <a:p>
            <a:fld id="{5867A6E5-70E2-47F2-91CD-8066588EBD6A}" type="slidenum">
              <a:rPr lang="en-US" smtClean="0"/>
              <a:t>‹#›</a:t>
            </a:fld>
            <a:endParaRPr lang="en-US"/>
          </a:p>
        </p:txBody>
      </p:sp>
    </p:spTree>
    <p:extLst>
      <p:ext uri="{BB962C8B-B14F-4D97-AF65-F5344CB8AC3E}">
        <p14:creationId xmlns:p14="http://schemas.microsoft.com/office/powerpoint/2010/main" val="1713418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5C41EE-A6A8-4C9D-8799-A55860C7EE69}"/>
              </a:ext>
            </a:extLst>
          </p:cNvPr>
          <p:cNvSpPr>
            <a:spLocks noGrp="1"/>
          </p:cNvSpPr>
          <p:nvPr>
            <p:ph type="dt" sz="half" idx="10"/>
          </p:nvPr>
        </p:nvSpPr>
        <p:spPr/>
        <p:txBody>
          <a:bodyPr/>
          <a:lstStyle/>
          <a:p>
            <a:fld id="{B249BB25-DEBC-4E0B-9F0D-40D7286AABE3}" type="datetimeFigureOut">
              <a:rPr lang="en-US" smtClean="0"/>
              <a:t>11/11/2021</a:t>
            </a:fld>
            <a:endParaRPr lang="en-US"/>
          </a:p>
        </p:txBody>
      </p:sp>
      <p:sp>
        <p:nvSpPr>
          <p:cNvPr id="3" name="Footer Placeholder 2">
            <a:extLst>
              <a:ext uri="{FF2B5EF4-FFF2-40B4-BE49-F238E27FC236}">
                <a16:creationId xmlns:a16="http://schemas.microsoft.com/office/drawing/2014/main" id="{DEDE3C1E-B886-4B70-9417-EE66906D54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046198-2001-4C5B-B39C-6A3B682DCBAC}"/>
              </a:ext>
            </a:extLst>
          </p:cNvPr>
          <p:cNvSpPr>
            <a:spLocks noGrp="1"/>
          </p:cNvSpPr>
          <p:nvPr>
            <p:ph type="sldNum" sz="quarter" idx="12"/>
          </p:nvPr>
        </p:nvSpPr>
        <p:spPr/>
        <p:txBody>
          <a:bodyPr/>
          <a:lstStyle/>
          <a:p>
            <a:fld id="{5867A6E5-70E2-47F2-91CD-8066588EBD6A}" type="slidenum">
              <a:rPr lang="en-US" smtClean="0"/>
              <a:t>‹#›</a:t>
            </a:fld>
            <a:endParaRPr lang="en-US"/>
          </a:p>
        </p:txBody>
      </p:sp>
    </p:spTree>
    <p:extLst>
      <p:ext uri="{BB962C8B-B14F-4D97-AF65-F5344CB8AC3E}">
        <p14:creationId xmlns:p14="http://schemas.microsoft.com/office/powerpoint/2010/main" val="36071787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088AF-8600-44A9-B3EB-378E885BE2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F57EE4-5FD4-4D6C-8CC1-29B29AB28F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0014E-F0AD-4EC0-AF13-CAB5A6077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D72DB3-2C3C-4F81-B6F5-A6F670AF6DE1}"/>
              </a:ext>
            </a:extLst>
          </p:cNvPr>
          <p:cNvSpPr>
            <a:spLocks noGrp="1"/>
          </p:cNvSpPr>
          <p:nvPr>
            <p:ph type="dt" sz="half" idx="10"/>
          </p:nvPr>
        </p:nvSpPr>
        <p:spPr/>
        <p:txBody>
          <a:bodyPr/>
          <a:lstStyle/>
          <a:p>
            <a:fld id="{B249BB25-DEBC-4E0B-9F0D-40D7286AABE3}" type="datetimeFigureOut">
              <a:rPr lang="en-US" smtClean="0"/>
              <a:t>11/11/2021</a:t>
            </a:fld>
            <a:endParaRPr lang="en-US"/>
          </a:p>
        </p:txBody>
      </p:sp>
      <p:sp>
        <p:nvSpPr>
          <p:cNvPr id="6" name="Footer Placeholder 5">
            <a:extLst>
              <a:ext uri="{FF2B5EF4-FFF2-40B4-BE49-F238E27FC236}">
                <a16:creationId xmlns:a16="http://schemas.microsoft.com/office/drawing/2014/main" id="{88830DE4-6D65-4230-9500-19B8343DC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26ECFA-6CF3-46D5-8494-86E20E88AC17}"/>
              </a:ext>
            </a:extLst>
          </p:cNvPr>
          <p:cNvSpPr>
            <a:spLocks noGrp="1"/>
          </p:cNvSpPr>
          <p:nvPr>
            <p:ph type="sldNum" sz="quarter" idx="12"/>
          </p:nvPr>
        </p:nvSpPr>
        <p:spPr/>
        <p:txBody>
          <a:bodyPr/>
          <a:lstStyle/>
          <a:p>
            <a:fld id="{5867A6E5-70E2-47F2-91CD-8066588EBD6A}" type="slidenum">
              <a:rPr lang="en-US" smtClean="0"/>
              <a:t>‹#›</a:t>
            </a:fld>
            <a:endParaRPr lang="en-US"/>
          </a:p>
        </p:txBody>
      </p:sp>
    </p:spTree>
    <p:extLst>
      <p:ext uri="{BB962C8B-B14F-4D97-AF65-F5344CB8AC3E}">
        <p14:creationId xmlns:p14="http://schemas.microsoft.com/office/powerpoint/2010/main" val="4075053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987B0-45AB-4754-AD0B-6338088FAF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47E771-7C7C-46B4-B9BC-BB6A248184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547EBF-1E04-4C89-AC16-FAD6F58011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F479F6-D39B-40A4-BD12-DF20383B5213}"/>
              </a:ext>
            </a:extLst>
          </p:cNvPr>
          <p:cNvSpPr>
            <a:spLocks noGrp="1"/>
          </p:cNvSpPr>
          <p:nvPr>
            <p:ph type="dt" sz="half" idx="10"/>
          </p:nvPr>
        </p:nvSpPr>
        <p:spPr/>
        <p:txBody>
          <a:bodyPr/>
          <a:lstStyle/>
          <a:p>
            <a:fld id="{B249BB25-DEBC-4E0B-9F0D-40D7286AABE3}" type="datetimeFigureOut">
              <a:rPr lang="en-US" smtClean="0"/>
              <a:t>11/11/2021</a:t>
            </a:fld>
            <a:endParaRPr lang="en-US"/>
          </a:p>
        </p:txBody>
      </p:sp>
      <p:sp>
        <p:nvSpPr>
          <p:cNvPr id="6" name="Footer Placeholder 5">
            <a:extLst>
              <a:ext uri="{FF2B5EF4-FFF2-40B4-BE49-F238E27FC236}">
                <a16:creationId xmlns:a16="http://schemas.microsoft.com/office/drawing/2014/main" id="{409B1CBD-56E3-4FC4-8BF9-37B5EA7EEB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C2D122-8952-487D-99B5-F47E35835939}"/>
              </a:ext>
            </a:extLst>
          </p:cNvPr>
          <p:cNvSpPr>
            <a:spLocks noGrp="1"/>
          </p:cNvSpPr>
          <p:nvPr>
            <p:ph type="sldNum" sz="quarter" idx="12"/>
          </p:nvPr>
        </p:nvSpPr>
        <p:spPr/>
        <p:txBody>
          <a:bodyPr/>
          <a:lstStyle/>
          <a:p>
            <a:fld id="{5867A6E5-70E2-47F2-91CD-8066588EBD6A}" type="slidenum">
              <a:rPr lang="en-US" smtClean="0"/>
              <a:t>‹#›</a:t>
            </a:fld>
            <a:endParaRPr lang="en-US"/>
          </a:p>
        </p:txBody>
      </p:sp>
    </p:spTree>
    <p:extLst>
      <p:ext uri="{BB962C8B-B14F-4D97-AF65-F5344CB8AC3E}">
        <p14:creationId xmlns:p14="http://schemas.microsoft.com/office/powerpoint/2010/main" val="1052969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0210E0-87BE-C840-84C6-E0A57119D1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0366"/>
          <a:stretch/>
        </p:blipFill>
        <p:spPr>
          <a:xfrm>
            <a:off x="1" y="1"/>
            <a:ext cx="12192000" cy="6858000"/>
          </a:xfrm>
          <a:prstGeom prst="rect">
            <a:avLst/>
          </a:prstGeom>
        </p:spPr>
      </p:pic>
      <p:sp>
        <p:nvSpPr>
          <p:cNvPr id="9" name="Text Placeholder 8"/>
          <p:cNvSpPr>
            <a:spLocks noGrp="1"/>
          </p:cNvSpPr>
          <p:nvPr>
            <p:ph type="body" sz="quarter" idx="10" hasCustomPrompt="1"/>
          </p:nvPr>
        </p:nvSpPr>
        <p:spPr>
          <a:xfrm>
            <a:off x="988993" y="625709"/>
            <a:ext cx="10214015" cy="327580"/>
          </a:xfrm>
        </p:spPr>
        <p:txBody>
          <a:bodyPr/>
          <a:lstStyle>
            <a:lvl1pPr marL="0" indent="0">
              <a:buNone/>
              <a:defRPr sz="1800" b="1">
                <a:solidFill>
                  <a:srgbClr val="000060"/>
                </a:solidFill>
              </a:defRPr>
            </a:lvl1pPr>
            <a:lvl2pPr marL="457200" indent="0">
              <a:buNone/>
              <a:defRPr sz="1600" b="1">
                <a:solidFill>
                  <a:srgbClr val="000060"/>
                </a:solidFill>
              </a:defRPr>
            </a:lvl2pPr>
            <a:lvl3pPr marL="914400" indent="0">
              <a:buNone/>
              <a:defRPr sz="1400" b="1">
                <a:solidFill>
                  <a:srgbClr val="000060"/>
                </a:solidFill>
              </a:defRPr>
            </a:lvl3pPr>
            <a:lvl4pPr marL="1371600" indent="0">
              <a:buNone/>
              <a:defRPr sz="1200" b="1">
                <a:solidFill>
                  <a:srgbClr val="000060"/>
                </a:solidFill>
              </a:defRPr>
            </a:lvl4pPr>
            <a:lvl5pPr marL="1828800" indent="0">
              <a:buNone/>
              <a:defRPr sz="1000" b="1">
                <a:solidFill>
                  <a:srgbClr val="000060"/>
                </a:solidFill>
              </a:defRPr>
            </a:lvl5pPr>
          </a:lstStyle>
          <a:p>
            <a:pPr lvl="0"/>
            <a:r>
              <a:rPr lang="en-US" dirty="0"/>
              <a:t>Header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p:cNvSpPr>
            <a:spLocks noGrp="1"/>
          </p:cNvSpPr>
          <p:nvPr>
            <p:ph type="body" sz="quarter" idx="11" hasCustomPrompt="1"/>
          </p:nvPr>
        </p:nvSpPr>
        <p:spPr>
          <a:xfrm>
            <a:off x="988992" y="953289"/>
            <a:ext cx="10214015" cy="327580"/>
          </a:xfrm>
        </p:spPr>
        <p:txBody>
          <a:bodyPr>
            <a:noAutofit/>
          </a:bodyPr>
          <a:lstStyle>
            <a:lvl1pPr marL="0" indent="0">
              <a:buNone/>
              <a:defRPr sz="2400" b="1">
                <a:solidFill>
                  <a:srgbClr val="0066B1"/>
                </a:solidFill>
              </a:defRPr>
            </a:lvl1pPr>
            <a:lvl2pPr marL="457200" indent="0">
              <a:buNone/>
              <a:defRPr sz="2000" b="1">
                <a:solidFill>
                  <a:srgbClr val="0066B1"/>
                </a:solidFill>
              </a:defRPr>
            </a:lvl2pPr>
            <a:lvl3pPr marL="914400" indent="0">
              <a:buNone/>
              <a:defRPr sz="1800" b="1">
                <a:solidFill>
                  <a:srgbClr val="0066B1"/>
                </a:solidFill>
              </a:defRPr>
            </a:lvl3pPr>
            <a:lvl4pPr marL="1371600" indent="0">
              <a:buNone/>
              <a:defRPr sz="1600" b="1">
                <a:solidFill>
                  <a:srgbClr val="0066B1"/>
                </a:solidFill>
              </a:defRPr>
            </a:lvl4pPr>
            <a:lvl5pPr marL="1828800" indent="0">
              <a:buNone/>
              <a:defRPr sz="1100" b="1">
                <a:solidFill>
                  <a:srgbClr val="0066B1"/>
                </a:solidFill>
              </a:defRPr>
            </a:lvl5pPr>
          </a:lstStyle>
          <a:p>
            <a:pPr lvl="0"/>
            <a:r>
              <a:rPr lang="en-US" dirty="0"/>
              <a:t>HEADER 1</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03006-E734-4520-859E-A0113DE1D2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135A32-4DB1-41FF-83F0-B8FE810DC1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53922-BE79-4EEE-AF47-4450C54F798F}"/>
              </a:ext>
            </a:extLst>
          </p:cNvPr>
          <p:cNvSpPr>
            <a:spLocks noGrp="1"/>
          </p:cNvSpPr>
          <p:nvPr>
            <p:ph type="dt" sz="half" idx="10"/>
          </p:nvPr>
        </p:nvSpPr>
        <p:spPr/>
        <p:txBody>
          <a:bodyPr/>
          <a:lstStyle/>
          <a:p>
            <a:fld id="{B249BB25-DEBC-4E0B-9F0D-40D7286AABE3}" type="datetimeFigureOut">
              <a:rPr lang="en-US" smtClean="0"/>
              <a:t>11/11/2021</a:t>
            </a:fld>
            <a:endParaRPr lang="en-US"/>
          </a:p>
        </p:txBody>
      </p:sp>
      <p:sp>
        <p:nvSpPr>
          <p:cNvPr id="5" name="Footer Placeholder 4">
            <a:extLst>
              <a:ext uri="{FF2B5EF4-FFF2-40B4-BE49-F238E27FC236}">
                <a16:creationId xmlns:a16="http://schemas.microsoft.com/office/drawing/2014/main" id="{E37A0BD4-5413-407F-8D33-6564D9E41E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F0BAB9-3BE5-48D4-B02D-E0800870BAED}"/>
              </a:ext>
            </a:extLst>
          </p:cNvPr>
          <p:cNvSpPr>
            <a:spLocks noGrp="1"/>
          </p:cNvSpPr>
          <p:nvPr>
            <p:ph type="sldNum" sz="quarter" idx="12"/>
          </p:nvPr>
        </p:nvSpPr>
        <p:spPr/>
        <p:txBody>
          <a:bodyPr/>
          <a:lstStyle/>
          <a:p>
            <a:fld id="{5867A6E5-70E2-47F2-91CD-8066588EBD6A}" type="slidenum">
              <a:rPr lang="en-US" smtClean="0"/>
              <a:t>‹#›</a:t>
            </a:fld>
            <a:endParaRPr lang="en-US"/>
          </a:p>
        </p:txBody>
      </p:sp>
    </p:spTree>
    <p:extLst>
      <p:ext uri="{BB962C8B-B14F-4D97-AF65-F5344CB8AC3E}">
        <p14:creationId xmlns:p14="http://schemas.microsoft.com/office/powerpoint/2010/main" val="20953051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547BF0-DF0B-4B52-84B9-AB17F9AB83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8AC91C-F776-417A-95F1-69D8BA51A5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BB6CB5-CB42-4951-83EB-CFAA4B206AD1}"/>
              </a:ext>
            </a:extLst>
          </p:cNvPr>
          <p:cNvSpPr>
            <a:spLocks noGrp="1"/>
          </p:cNvSpPr>
          <p:nvPr>
            <p:ph type="dt" sz="half" idx="10"/>
          </p:nvPr>
        </p:nvSpPr>
        <p:spPr/>
        <p:txBody>
          <a:bodyPr/>
          <a:lstStyle/>
          <a:p>
            <a:fld id="{B249BB25-DEBC-4E0B-9F0D-40D7286AABE3}" type="datetimeFigureOut">
              <a:rPr lang="en-US" smtClean="0"/>
              <a:t>11/11/2021</a:t>
            </a:fld>
            <a:endParaRPr lang="en-US"/>
          </a:p>
        </p:txBody>
      </p:sp>
      <p:sp>
        <p:nvSpPr>
          <p:cNvPr id="5" name="Footer Placeholder 4">
            <a:extLst>
              <a:ext uri="{FF2B5EF4-FFF2-40B4-BE49-F238E27FC236}">
                <a16:creationId xmlns:a16="http://schemas.microsoft.com/office/drawing/2014/main" id="{998BBF34-C04D-4F03-BD41-B64FC7B1A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87FBAC-FF48-43F0-9BF6-E751F84B164B}"/>
              </a:ext>
            </a:extLst>
          </p:cNvPr>
          <p:cNvSpPr>
            <a:spLocks noGrp="1"/>
          </p:cNvSpPr>
          <p:nvPr>
            <p:ph type="sldNum" sz="quarter" idx="12"/>
          </p:nvPr>
        </p:nvSpPr>
        <p:spPr/>
        <p:txBody>
          <a:bodyPr/>
          <a:lstStyle/>
          <a:p>
            <a:fld id="{5867A6E5-70E2-47F2-91CD-8066588EBD6A}" type="slidenum">
              <a:rPr lang="en-US" smtClean="0"/>
              <a:t>‹#›</a:t>
            </a:fld>
            <a:endParaRPr lang="en-US"/>
          </a:p>
        </p:txBody>
      </p:sp>
    </p:spTree>
    <p:extLst>
      <p:ext uri="{BB962C8B-B14F-4D97-AF65-F5344CB8AC3E}">
        <p14:creationId xmlns:p14="http://schemas.microsoft.com/office/powerpoint/2010/main" val="2110285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pic>
        <p:nvPicPr>
          <p:cNvPr id="10" name="Content Placeholder 3">
            <a:extLst>
              <a:ext uri="{FF2B5EF4-FFF2-40B4-BE49-F238E27FC236}">
                <a16:creationId xmlns:a16="http://schemas.microsoft.com/office/drawing/2014/main" id="{581C92CC-5D4A-1B45-8CF5-DD840ECC63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55440" y="5384"/>
            <a:ext cx="5636561" cy="3263504"/>
          </a:xfrm>
          <a:prstGeom prst="rect">
            <a:avLst/>
          </a:prstGeom>
        </p:spPr>
      </p:pic>
      <p:sp>
        <p:nvSpPr>
          <p:cNvPr id="11" name="Title 1">
            <a:extLst>
              <a:ext uri="{FF2B5EF4-FFF2-40B4-BE49-F238E27FC236}">
                <a16:creationId xmlns:a16="http://schemas.microsoft.com/office/drawing/2014/main" id="{90073077-C075-A04E-BC00-B8E67F56A0CC}"/>
              </a:ext>
            </a:extLst>
          </p:cNvPr>
          <p:cNvSpPr>
            <a:spLocks noGrp="1"/>
          </p:cNvSpPr>
          <p:nvPr>
            <p:ph type="title" hasCustomPrompt="1"/>
          </p:nvPr>
        </p:nvSpPr>
        <p:spPr>
          <a:xfrm>
            <a:off x="914400" y="764435"/>
            <a:ext cx="4528559" cy="504203"/>
          </a:xfrm>
        </p:spPr>
        <p:txBody>
          <a:bodyPr anchor="t">
            <a:normAutofit/>
          </a:bodyPr>
          <a:lstStyle>
            <a:lvl1pPr>
              <a:defRPr sz="2800" b="0" i="0">
                <a:solidFill>
                  <a:srgbClr val="00BBFF"/>
                </a:solidFill>
                <a:latin typeface="Arial MT Std Light" panose="020B0302030403020204" pitchFamily="34" charset="0"/>
              </a:defRPr>
            </a:lvl1pPr>
          </a:lstStyle>
          <a:p>
            <a:r>
              <a:rPr lang="en-US"/>
              <a:t>Headline</a:t>
            </a:r>
          </a:p>
        </p:txBody>
      </p:sp>
      <p:sp>
        <p:nvSpPr>
          <p:cNvPr id="13" name="Content Placeholder 2">
            <a:extLst>
              <a:ext uri="{FF2B5EF4-FFF2-40B4-BE49-F238E27FC236}">
                <a16:creationId xmlns:a16="http://schemas.microsoft.com/office/drawing/2014/main" id="{171C4056-B4EB-3441-81C6-AE11BB7430C2}"/>
              </a:ext>
            </a:extLst>
          </p:cNvPr>
          <p:cNvSpPr>
            <a:spLocks noGrp="1"/>
          </p:cNvSpPr>
          <p:nvPr>
            <p:ph idx="10" hasCustomPrompt="1"/>
          </p:nvPr>
        </p:nvSpPr>
        <p:spPr>
          <a:xfrm>
            <a:off x="914400" y="1333827"/>
            <a:ext cx="4528559" cy="4351338"/>
          </a:xfrm>
        </p:spPr>
        <p:txBody>
          <a:bodyPr>
            <a:normAutofit/>
          </a:bodyPr>
          <a:lstStyle>
            <a:lvl1pPr marL="0" indent="0">
              <a:buFontTx/>
              <a:buNone/>
              <a:defRPr sz="1400" b="0" i="0">
                <a:solidFill>
                  <a:srgbClr val="648596"/>
                </a:solidFill>
                <a:latin typeface="Arial MT Std" panose="020B0402020200020204" pitchFamily="34" charset="0"/>
              </a:defRPr>
            </a:lvl1pPr>
            <a:lvl2pPr marL="457200" indent="0" algn="l">
              <a:buFontTx/>
              <a:buNone/>
              <a:defRPr sz="1400" b="0" i="0">
                <a:solidFill>
                  <a:schemeClr val="tx1"/>
                </a:solidFill>
                <a:latin typeface="Arial MT Std" panose="020B0402020200020204" pitchFamily="34" charset="0"/>
              </a:defRPr>
            </a:lvl2pPr>
          </a:lstStyle>
          <a:p>
            <a:pPr lvl="0"/>
            <a:r>
              <a:rPr lang="en-US"/>
              <a:t>Second Level Body copy</a:t>
            </a:r>
          </a:p>
        </p:txBody>
      </p:sp>
      <p:sp>
        <p:nvSpPr>
          <p:cNvPr id="14" name="Content Placeholder 3">
            <a:extLst>
              <a:ext uri="{FF2B5EF4-FFF2-40B4-BE49-F238E27FC236}">
                <a16:creationId xmlns:a16="http://schemas.microsoft.com/office/drawing/2014/main" id="{67869CB6-CDB4-F046-8D6D-334EB1F2A681}"/>
              </a:ext>
            </a:extLst>
          </p:cNvPr>
          <p:cNvSpPr>
            <a:spLocks noGrp="1"/>
          </p:cNvSpPr>
          <p:nvPr>
            <p:ph sz="half" idx="11" hasCustomPrompt="1"/>
          </p:nvPr>
        </p:nvSpPr>
        <p:spPr>
          <a:xfrm>
            <a:off x="6096001" y="1333827"/>
            <a:ext cx="3205385" cy="4351338"/>
          </a:xfrm>
        </p:spPr>
        <p:txBody>
          <a:bodyPr>
            <a:normAutofit/>
          </a:bodyPr>
          <a:lstStyle>
            <a:lvl1pPr marL="0" indent="0">
              <a:buClr>
                <a:srgbClr val="F66C6E"/>
              </a:buClr>
              <a:buFontTx/>
              <a:buNone/>
              <a:defRPr sz="1400" b="1" i="0" spc="0">
                <a:solidFill>
                  <a:srgbClr val="0284C9"/>
                </a:solidFill>
                <a:latin typeface="Arial MT Std" panose="020B0402020200020204" pitchFamily="34" charset="0"/>
              </a:defRPr>
            </a:lvl1pPr>
          </a:lstStyle>
          <a:p>
            <a:pPr lvl="0"/>
            <a:r>
              <a:rPr lang="en-US"/>
              <a:t>First Level Callout</a:t>
            </a:r>
          </a:p>
        </p:txBody>
      </p:sp>
    </p:spTree>
    <p:extLst>
      <p:ext uri="{BB962C8B-B14F-4D97-AF65-F5344CB8AC3E}">
        <p14:creationId xmlns:p14="http://schemas.microsoft.com/office/powerpoint/2010/main" val="1200409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E795886-6B4B-CB4C-B605-4D91FEC38C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807"/>
            <a:ext cx="12192000" cy="6858000"/>
          </a:xfrm>
          <a:prstGeom prst="rect">
            <a:avLst/>
          </a:prstGeom>
        </p:spPr>
      </p:pic>
      <p:sp>
        <p:nvSpPr>
          <p:cNvPr id="11" name="Title 1"/>
          <p:cNvSpPr>
            <a:spLocks noGrp="1"/>
          </p:cNvSpPr>
          <p:nvPr>
            <p:ph type="ctrTitle" hasCustomPrompt="1"/>
          </p:nvPr>
        </p:nvSpPr>
        <p:spPr>
          <a:xfrm>
            <a:off x="785403" y="2516626"/>
            <a:ext cx="11204072" cy="1230872"/>
          </a:xfrm>
        </p:spPr>
        <p:txBody>
          <a:bodyPr anchor="b"/>
          <a:lstStyle>
            <a:lvl1pPr>
              <a:defRPr sz="7800" b="1" i="0" baseline="0">
                <a:blipFill dpi="0" rotWithShape="1">
                  <a:blip r:embed="rId3"/>
                  <a:srcRect/>
                  <a:tile tx="31750" ty="-279400" sx="100000" sy="100000" flip="none" algn="tl"/>
                </a:blipFill>
              </a:defRPr>
            </a:lvl1pPr>
          </a:lstStyle>
          <a:p>
            <a:r>
              <a:rPr lang="en-US"/>
              <a:t>Breaker Title</a:t>
            </a:r>
          </a:p>
        </p:txBody>
      </p:sp>
      <p:sp>
        <p:nvSpPr>
          <p:cNvPr id="12" name="Subtitle 2"/>
          <p:cNvSpPr>
            <a:spLocks noGrp="1"/>
          </p:cNvSpPr>
          <p:nvPr>
            <p:ph type="subTitle" idx="1"/>
          </p:nvPr>
        </p:nvSpPr>
        <p:spPr>
          <a:xfrm>
            <a:off x="785403" y="3752699"/>
            <a:ext cx="6583708" cy="512237"/>
          </a:xfrm>
        </p:spPr>
        <p:txBody>
          <a:bodyPr anchor="t"/>
          <a:lstStyle>
            <a:lvl1pPr marL="0" indent="0" algn="l">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4" name="Picture 13">
            <a:extLst>
              <a:ext uri="{FF2B5EF4-FFF2-40B4-BE49-F238E27FC236}">
                <a16:creationId xmlns:a16="http://schemas.microsoft.com/office/drawing/2014/main" id="{CC756007-1A1C-FA41-89B2-01C4A1086844}"/>
              </a:ext>
            </a:extLst>
          </p:cNvPr>
          <p:cNvPicPr>
            <a:picLocks noChangeAspect="1"/>
          </p:cNvPicPr>
          <p:nvPr userDrawn="1"/>
        </p:nvPicPr>
        <p:blipFill>
          <a:blip r:embed="rId4"/>
          <a:stretch>
            <a:fillRect/>
          </a:stretch>
        </p:blipFill>
        <p:spPr>
          <a:xfrm>
            <a:off x="0" y="6515100"/>
            <a:ext cx="12192000" cy="342900"/>
          </a:xfrm>
          <a:prstGeom prst="rect">
            <a:avLst/>
          </a:prstGeom>
        </p:spPr>
      </p:pic>
      <p:sp>
        <p:nvSpPr>
          <p:cNvPr id="15" name="Rectangle 14">
            <a:extLst>
              <a:ext uri="{FF2B5EF4-FFF2-40B4-BE49-F238E27FC236}">
                <a16:creationId xmlns:a16="http://schemas.microsoft.com/office/drawing/2014/main" id="{75B32FD9-DCC8-F849-AE13-F6F61E34653C}"/>
              </a:ext>
            </a:extLst>
          </p:cNvPr>
          <p:cNvSpPr/>
          <p:nvPr userDrawn="1"/>
        </p:nvSpPr>
        <p:spPr>
          <a:xfrm>
            <a:off x="11132321" y="6557463"/>
            <a:ext cx="351378" cy="261610"/>
          </a:xfrm>
          <a:prstGeom prst="rect">
            <a:avLst/>
          </a:prstGeom>
        </p:spPr>
        <p:txBody>
          <a:bodyPr wrap="none">
            <a:spAutoFit/>
          </a:bodyPr>
          <a:lstStyle/>
          <a:p>
            <a:fld id="{81E1D7D5-7BB8-594B-85A2-18C06CD5ADDE}" type="slidenum">
              <a:rPr kumimoji="0" lang="en-US" sz="1100" b="0" i="0" u="none" strike="noStrike" kern="0" cap="none" spc="0" normalizeH="0" baseline="0" noProof="0" smtClean="0">
                <a:ln>
                  <a:noFill/>
                </a:ln>
                <a:solidFill>
                  <a:schemeClr val="bg1"/>
                </a:solidFill>
                <a:effectLst/>
                <a:uLnTx/>
                <a:uFillTx/>
              </a:rPr>
              <a:pPr/>
              <a:t>‹#›</a:t>
            </a:fld>
            <a:endParaRPr lang="en-US" sz="1100" b="0" i="0" baseline="0">
              <a:solidFill>
                <a:schemeClr val="bg1"/>
              </a:solidFill>
            </a:endParaRPr>
          </a:p>
        </p:txBody>
      </p:sp>
    </p:spTree>
    <p:extLst>
      <p:ext uri="{BB962C8B-B14F-4D97-AF65-F5344CB8AC3E}">
        <p14:creationId xmlns:p14="http://schemas.microsoft.com/office/powerpoint/2010/main" val="1001927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248735-DEE3-114D-B696-4143D4AA9D24}"/>
              </a:ext>
            </a:extLst>
          </p:cNvPr>
          <p:cNvSpPr/>
          <p:nvPr userDrawn="1"/>
        </p:nvSpPr>
        <p:spPr>
          <a:xfrm>
            <a:off x="-1" y="0"/>
            <a:ext cx="3382297" cy="6858000"/>
          </a:xfrm>
          <a:prstGeom prst="rect">
            <a:avLst/>
          </a:prstGeom>
          <a:solidFill>
            <a:srgbClr val="03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F9A051DA-636D-4E43-9B44-90459A83C0CA}"/>
              </a:ext>
            </a:extLst>
          </p:cNvPr>
          <p:cNvSpPr txBox="1">
            <a:spLocks/>
          </p:cNvSpPr>
          <p:nvPr userDrawn="1"/>
        </p:nvSpPr>
        <p:spPr>
          <a:xfrm>
            <a:off x="4078748" y="274638"/>
            <a:ext cx="74168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200" b="0" i="0" kern="1200">
                <a:solidFill>
                  <a:srgbClr val="2255A5"/>
                </a:solidFill>
                <a:latin typeface="Arial MT Std" panose="020B0402020200020204" pitchFamily="34" charset="0"/>
                <a:ea typeface="Arial MT Std" panose="020B0402020200020204" pitchFamily="34" charset="0"/>
                <a:cs typeface="Calibri" charset="0"/>
              </a:defRPr>
            </a:lvl1pPr>
          </a:lstStyle>
          <a:p>
            <a:r>
              <a:rPr lang="en-US" sz="3300" baseline="0"/>
              <a:t>Click to edit Master title style</a:t>
            </a:r>
          </a:p>
        </p:txBody>
      </p:sp>
      <p:sp>
        <p:nvSpPr>
          <p:cNvPr id="9" name="Content Placeholder 2">
            <a:extLst>
              <a:ext uri="{FF2B5EF4-FFF2-40B4-BE49-F238E27FC236}">
                <a16:creationId xmlns:a16="http://schemas.microsoft.com/office/drawing/2014/main" id="{D6C0944B-FE21-B74A-AC73-0FBE59C2B311}"/>
              </a:ext>
            </a:extLst>
          </p:cNvPr>
          <p:cNvSpPr>
            <a:spLocks noGrp="1"/>
          </p:cNvSpPr>
          <p:nvPr>
            <p:ph idx="10"/>
          </p:nvPr>
        </p:nvSpPr>
        <p:spPr>
          <a:xfrm>
            <a:off x="4078748" y="1600201"/>
            <a:ext cx="7416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5">
            <a:extLst>
              <a:ext uri="{FF2B5EF4-FFF2-40B4-BE49-F238E27FC236}">
                <a16:creationId xmlns:a16="http://schemas.microsoft.com/office/drawing/2014/main" id="{7536A5D9-84DC-8D41-B8A7-ACEDC59013BF}"/>
              </a:ext>
            </a:extLst>
          </p:cNvPr>
          <p:cNvSpPr>
            <a:spLocks noGrp="1"/>
          </p:cNvSpPr>
          <p:nvPr>
            <p:ph sz="quarter" idx="11"/>
          </p:nvPr>
        </p:nvSpPr>
        <p:spPr>
          <a:xfrm>
            <a:off x="537055" y="1601964"/>
            <a:ext cx="2308183" cy="3951288"/>
          </a:xfrm>
        </p:spPr>
        <p:txBody>
          <a:bodyPr>
            <a:normAutofit/>
          </a:bodyPr>
          <a:lstStyle>
            <a:lvl1pPr marL="0" indent="0">
              <a:buNone/>
              <a:defRPr sz="1600" i="1">
                <a:solidFill>
                  <a:srgbClr val="FFFFFF"/>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pic>
        <p:nvPicPr>
          <p:cNvPr id="8" name="Picture 7">
            <a:extLst>
              <a:ext uri="{FF2B5EF4-FFF2-40B4-BE49-F238E27FC236}">
                <a16:creationId xmlns:a16="http://schemas.microsoft.com/office/drawing/2014/main" id="{BAF2DAAF-D640-6D44-9E6D-0179EE5A929D}"/>
              </a:ext>
            </a:extLst>
          </p:cNvPr>
          <p:cNvPicPr>
            <a:picLocks noChangeAspect="1"/>
          </p:cNvPicPr>
          <p:nvPr userDrawn="1"/>
        </p:nvPicPr>
        <p:blipFill>
          <a:blip r:embed="rId2"/>
          <a:stretch>
            <a:fillRect/>
          </a:stretch>
        </p:blipFill>
        <p:spPr>
          <a:xfrm>
            <a:off x="0" y="6515100"/>
            <a:ext cx="12192000" cy="342900"/>
          </a:xfrm>
          <a:prstGeom prst="rect">
            <a:avLst/>
          </a:prstGeom>
        </p:spPr>
      </p:pic>
      <p:sp>
        <p:nvSpPr>
          <p:cNvPr id="10" name="Rectangle 9">
            <a:extLst>
              <a:ext uri="{FF2B5EF4-FFF2-40B4-BE49-F238E27FC236}">
                <a16:creationId xmlns:a16="http://schemas.microsoft.com/office/drawing/2014/main" id="{43280A74-52AC-DF4E-B261-EBD937C8658F}"/>
              </a:ext>
            </a:extLst>
          </p:cNvPr>
          <p:cNvSpPr/>
          <p:nvPr userDrawn="1"/>
        </p:nvSpPr>
        <p:spPr>
          <a:xfrm>
            <a:off x="11132321" y="6557463"/>
            <a:ext cx="351378" cy="261610"/>
          </a:xfrm>
          <a:prstGeom prst="rect">
            <a:avLst/>
          </a:prstGeom>
        </p:spPr>
        <p:txBody>
          <a:bodyPr wrap="none">
            <a:spAutoFit/>
          </a:bodyPr>
          <a:lstStyle/>
          <a:p>
            <a:fld id="{81E1D7D5-7BB8-594B-85A2-18C06CD5ADDE}" type="slidenum">
              <a:rPr kumimoji="0" lang="en-US" sz="1100" b="0" i="0" u="none" strike="noStrike" kern="0" cap="none" spc="0" normalizeH="0" baseline="0" noProof="0" smtClean="0">
                <a:ln>
                  <a:noFill/>
                </a:ln>
                <a:solidFill>
                  <a:schemeClr val="bg1"/>
                </a:solidFill>
                <a:effectLst/>
                <a:uLnTx/>
                <a:uFillTx/>
              </a:rPr>
              <a:pPr/>
              <a:t>‹#›</a:t>
            </a:fld>
            <a:endParaRPr lang="en-US" sz="1100" b="0" i="0" baseline="0">
              <a:solidFill>
                <a:schemeClr val="bg1"/>
              </a:solidFill>
            </a:endParaRPr>
          </a:p>
        </p:txBody>
      </p:sp>
    </p:spTree>
    <p:extLst>
      <p:ext uri="{BB962C8B-B14F-4D97-AF65-F5344CB8AC3E}">
        <p14:creationId xmlns:p14="http://schemas.microsoft.com/office/powerpoint/2010/main" val="14865914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82B959-77B0-8F4E-ABCB-60280515ECF7}"/>
              </a:ext>
            </a:extLst>
          </p:cNvPr>
          <p:cNvSpPr/>
          <p:nvPr userDrawn="1"/>
        </p:nvSpPr>
        <p:spPr>
          <a:xfrm>
            <a:off x="3382296" y="0"/>
            <a:ext cx="8809704" cy="6858000"/>
          </a:xfrm>
          <a:prstGeom prst="rect">
            <a:avLst/>
          </a:prstGeom>
          <a:solidFill>
            <a:srgbClr val="0168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F9A051DA-636D-4E43-9B44-90459A83C0CA}"/>
              </a:ext>
            </a:extLst>
          </p:cNvPr>
          <p:cNvSpPr txBox="1">
            <a:spLocks/>
          </p:cNvSpPr>
          <p:nvPr userDrawn="1"/>
        </p:nvSpPr>
        <p:spPr>
          <a:xfrm>
            <a:off x="4078748" y="274638"/>
            <a:ext cx="74168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200" b="0" i="0" kern="1200">
                <a:solidFill>
                  <a:srgbClr val="2255A5"/>
                </a:solidFill>
                <a:latin typeface="Arial MT Std" panose="020B0402020200020204" pitchFamily="34" charset="0"/>
                <a:ea typeface="Arial MT Std" panose="020B0402020200020204" pitchFamily="34" charset="0"/>
                <a:cs typeface="Calibri" charset="0"/>
              </a:defRPr>
            </a:lvl1pPr>
          </a:lstStyle>
          <a:p>
            <a:r>
              <a:rPr lang="en-US" sz="3300" baseline="0">
                <a:solidFill>
                  <a:schemeClr val="bg1"/>
                </a:solidFill>
              </a:rPr>
              <a:t>Click to edit Master title style</a:t>
            </a:r>
          </a:p>
        </p:txBody>
      </p:sp>
      <p:sp>
        <p:nvSpPr>
          <p:cNvPr id="9" name="Content Placeholder 2">
            <a:extLst>
              <a:ext uri="{FF2B5EF4-FFF2-40B4-BE49-F238E27FC236}">
                <a16:creationId xmlns:a16="http://schemas.microsoft.com/office/drawing/2014/main" id="{D6C0944B-FE21-B74A-AC73-0FBE59C2B311}"/>
              </a:ext>
            </a:extLst>
          </p:cNvPr>
          <p:cNvSpPr>
            <a:spLocks noGrp="1"/>
          </p:cNvSpPr>
          <p:nvPr>
            <p:ph idx="10"/>
          </p:nvPr>
        </p:nvSpPr>
        <p:spPr>
          <a:xfrm>
            <a:off x="4078748" y="1600201"/>
            <a:ext cx="7416800" cy="45259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5">
            <a:extLst>
              <a:ext uri="{FF2B5EF4-FFF2-40B4-BE49-F238E27FC236}">
                <a16:creationId xmlns:a16="http://schemas.microsoft.com/office/drawing/2014/main" id="{87E2023E-C335-F740-BDF1-A63B937E9CD5}"/>
              </a:ext>
            </a:extLst>
          </p:cNvPr>
          <p:cNvSpPr>
            <a:spLocks noGrp="1"/>
          </p:cNvSpPr>
          <p:nvPr>
            <p:ph sz="quarter" idx="11"/>
          </p:nvPr>
        </p:nvSpPr>
        <p:spPr>
          <a:xfrm>
            <a:off x="537055" y="1601964"/>
            <a:ext cx="2308183" cy="3951288"/>
          </a:xfrm>
        </p:spPr>
        <p:txBody>
          <a:bodyPr>
            <a:normAutofit/>
          </a:bodyPr>
          <a:lstStyle>
            <a:lvl1pPr marL="0" indent="0">
              <a:buNone/>
              <a:defRPr sz="1600" i="1">
                <a:solidFill>
                  <a:srgbClr val="002F5D"/>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pic>
        <p:nvPicPr>
          <p:cNvPr id="8" name="Picture 7">
            <a:extLst>
              <a:ext uri="{FF2B5EF4-FFF2-40B4-BE49-F238E27FC236}">
                <a16:creationId xmlns:a16="http://schemas.microsoft.com/office/drawing/2014/main" id="{C94A86F6-204E-5844-B990-A16DE3C6E452}"/>
              </a:ext>
            </a:extLst>
          </p:cNvPr>
          <p:cNvPicPr>
            <a:picLocks noChangeAspect="1"/>
          </p:cNvPicPr>
          <p:nvPr userDrawn="1"/>
        </p:nvPicPr>
        <p:blipFill>
          <a:blip r:embed="rId2"/>
          <a:stretch>
            <a:fillRect/>
          </a:stretch>
        </p:blipFill>
        <p:spPr>
          <a:xfrm>
            <a:off x="0" y="6515100"/>
            <a:ext cx="12192000" cy="342900"/>
          </a:xfrm>
          <a:prstGeom prst="rect">
            <a:avLst/>
          </a:prstGeom>
        </p:spPr>
      </p:pic>
      <p:sp>
        <p:nvSpPr>
          <p:cNvPr id="11" name="Rectangle 10">
            <a:extLst>
              <a:ext uri="{FF2B5EF4-FFF2-40B4-BE49-F238E27FC236}">
                <a16:creationId xmlns:a16="http://schemas.microsoft.com/office/drawing/2014/main" id="{150A800E-1F28-0149-A3E2-A98D1DC8D219}"/>
              </a:ext>
            </a:extLst>
          </p:cNvPr>
          <p:cNvSpPr/>
          <p:nvPr userDrawn="1"/>
        </p:nvSpPr>
        <p:spPr>
          <a:xfrm>
            <a:off x="11132321" y="6557463"/>
            <a:ext cx="351378" cy="261610"/>
          </a:xfrm>
          <a:prstGeom prst="rect">
            <a:avLst/>
          </a:prstGeom>
        </p:spPr>
        <p:txBody>
          <a:bodyPr wrap="none">
            <a:spAutoFit/>
          </a:bodyPr>
          <a:lstStyle/>
          <a:p>
            <a:fld id="{81E1D7D5-7BB8-594B-85A2-18C06CD5ADDE}" type="slidenum">
              <a:rPr kumimoji="0" lang="en-US" sz="1100" b="0" i="0" u="none" strike="noStrike" kern="0" cap="none" spc="0" normalizeH="0" baseline="0" noProof="0" smtClean="0">
                <a:ln>
                  <a:noFill/>
                </a:ln>
                <a:solidFill>
                  <a:schemeClr val="bg1"/>
                </a:solidFill>
                <a:effectLst/>
                <a:uLnTx/>
                <a:uFillTx/>
              </a:rPr>
              <a:pPr/>
              <a:t>‹#›</a:t>
            </a:fld>
            <a:endParaRPr lang="en-US" sz="1100" b="0" i="0" baseline="0">
              <a:solidFill>
                <a:schemeClr val="bg1"/>
              </a:solidFill>
            </a:endParaRPr>
          </a:p>
        </p:txBody>
      </p:sp>
    </p:spTree>
    <p:extLst>
      <p:ext uri="{BB962C8B-B14F-4D97-AF65-F5344CB8AC3E}">
        <p14:creationId xmlns:p14="http://schemas.microsoft.com/office/powerpoint/2010/main" val="26389430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D0D203-0790-D14F-850E-868EEF0195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70" r="-5970"/>
          <a:stretch/>
        </p:blipFill>
        <p:spPr>
          <a:xfrm>
            <a:off x="0" y="0"/>
            <a:ext cx="12957387" cy="6858000"/>
          </a:xfrm>
          <a:prstGeom prst="rect">
            <a:avLst/>
          </a:prstGeom>
        </p:spPr>
      </p:pic>
      <p:sp>
        <p:nvSpPr>
          <p:cNvPr id="7" name="Title 1">
            <a:extLst>
              <a:ext uri="{FF2B5EF4-FFF2-40B4-BE49-F238E27FC236}">
                <a16:creationId xmlns:a16="http://schemas.microsoft.com/office/drawing/2014/main" id="{F9A051DA-636D-4E43-9B44-90459A83C0CA}"/>
              </a:ext>
            </a:extLst>
          </p:cNvPr>
          <p:cNvSpPr txBox="1">
            <a:spLocks/>
          </p:cNvSpPr>
          <p:nvPr userDrawn="1"/>
        </p:nvSpPr>
        <p:spPr>
          <a:xfrm>
            <a:off x="537056" y="648252"/>
            <a:ext cx="3705761" cy="19564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200" b="0" i="0" kern="1200">
                <a:solidFill>
                  <a:srgbClr val="2255A5"/>
                </a:solidFill>
                <a:latin typeface="Arial MT Std" panose="020B0402020200020204" pitchFamily="34" charset="0"/>
                <a:ea typeface="Arial MT Std" panose="020B0402020200020204" pitchFamily="34" charset="0"/>
                <a:cs typeface="Calibri" charset="0"/>
              </a:defRPr>
            </a:lvl1pPr>
          </a:lstStyle>
          <a:p>
            <a:r>
              <a:rPr lang="en-US" sz="3300" baseline="0">
                <a:solidFill>
                  <a:schemeClr val="bg1"/>
                </a:solidFill>
              </a:rPr>
              <a:t>Click to edit Master title style</a:t>
            </a:r>
          </a:p>
        </p:txBody>
      </p:sp>
      <p:sp>
        <p:nvSpPr>
          <p:cNvPr id="9" name="Content Placeholder 2">
            <a:extLst>
              <a:ext uri="{FF2B5EF4-FFF2-40B4-BE49-F238E27FC236}">
                <a16:creationId xmlns:a16="http://schemas.microsoft.com/office/drawing/2014/main" id="{D6C0944B-FE21-B74A-AC73-0FBE59C2B311}"/>
              </a:ext>
            </a:extLst>
          </p:cNvPr>
          <p:cNvSpPr>
            <a:spLocks noGrp="1"/>
          </p:cNvSpPr>
          <p:nvPr>
            <p:ph idx="10"/>
          </p:nvPr>
        </p:nvSpPr>
        <p:spPr>
          <a:xfrm>
            <a:off x="5310140" y="869686"/>
            <a:ext cx="7416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AAA614C9-5DC8-9E47-B55C-192134254FAC}"/>
              </a:ext>
            </a:extLst>
          </p:cNvPr>
          <p:cNvSpPr>
            <a:spLocks noGrp="1"/>
          </p:cNvSpPr>
          <p:nvPr>
            <p:ph sz="quarter" idx="11"/>
          </p:nvPr>
        </p:nvSpPr>
        <p:spPr>
          <a:xfrm>
            <a:off x="537055" y="2605906"/>
            <a:ext cx="2308183" cy="3951288"/>
          </a:xfrm>
        </p:spPr>
        <p:txBody>
          <a:bodyPr>
            <a:normAutofit/>
          </a:bodyPr>
          <a:lstStyle>
            <a:lvl1pPr marL="0" indent="0">
              <a:buNone/>
              <a:defRPr sz="1600" i="1">
                <a:solidFill>
                  <a:srgbClr val="FFFFFF"/>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pic>
        <p:nvPicPr>
          <p:cNvPr id="8" name="Picture 7">
            <a:extLst>
              <a:ext uri="{FF2B5EF4-FFF2-40B4-BE49-F238E27FC236}">
                <a16:creationId xmlns:a16="http://schemas.microsoft.com/office/drawing/2014/main" id="{6AF18A83-90E8-4D46-86BC-F2ADB9A2B00A}"/>
              </a:ext>
            </a:extLst>
          </p:cNvPr>
          <p:cNvPicPr>
            <a:picLocks noChangeAspect="1"/>
          </p:cNvPicPr>
          <p:nvPr userDrawn="1"/>
        </p:nvPicPr>
        <p:blipFill>
          <a:blip r:embed="rId3"/>
          <a:stretch>
            <a:fillRect/>
          </a:stretch>
        </p:blipFill>
        <p:spPr>
          <a:xfrm>
            <a:off x="0" y="6515100"/>
            <a:ext cx="12192000" cy="342900"/>
          </a:xfrm>
          <a:prstGeom prst="rect">
            <a:avLst/>
          </a:prstGeom>
        </p:spPr>
      </p:pic>
      <p:sp>
        <p:nvSpPr>
          <p:cNvPr id="11" name="Rectangle 10">
            <a:extLst>
              <a:ext uri="{FF2B5EF4-FFF2-40B4-BE49-F238E27FC236}">
                <a16:creationId xmlns:a16="http://schemas.microsoft.com/office/drawing/2014/main" id="{9FC48C38-AE3F-174E-BA85-2E3391174B58}"/>
              </a:ext>
            </a:extLst>
          </p:cNvPr>
          <p:cNvSpPr/>
          <p:nvPr userDrawn="1"/>
        </p:nvSpPr>
        <p:spPr>
          <a:xfrm>
            <a:off x="11132321" y="6557463"/>
            <a:ext cx="351378" cy="261610"/>
          </a:xfrm>
          <a:prstGeom prst="rect">
            <a:avLst/>
          </a:prstGeom>
        </p:spPr>
        <p:txBody>
          <a:bodyPr wrap="none">
            <a:spAutoFit/>
          </a:bodyPr>
          <a:lstStyle/>
          <a:p>
            <a:fld id="{81E1D7D5-7BB8-594B-85A2-18C06CD5ADDE}" type="slidenum">
              <a:rPr kumimoji="0" lang="en-US" sz="1100" b="0" i="0" u="none" strike="noStrike" kern="0" cap="none" spc="0" normalizeH="0" baseline="0" noProof="0" smtClean="0">
                <a:ln>
                  <a:noFill/>
                </a:ln>
                <a:solidFill>
                  <a:schemeClr val="bg1"/>
                </a:solidFill>
                <a:effectLst/>
                <a:uLnTx/>
                <a:uFillTx/>
              </a:rPr>
              <a:pPr/>
              <a:t>‹#›</a:t>
            </a:fld>
            <a:endParaRPr lang="en-US" sz="1100" b="0" i="0" baseline="0">
              <a:solidFill>
                <a:schemeClr val="bg1"/>
              </a:solidFill>
            </a:endParaRPr>
          </a:p>
        </p:txBody>
      </p:sp>
    </p:spTree>
    <p:extLst>
      <p:ext uri="{BB962C8B-B14F-4D97-AF65-F5344CB8AC3E}">
        <p14:creationId xmlns:p14="http://schemas.microsoft.com/office/powerpoint/2010/main" val="30211158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C080BB-3F3E-2E47-80C2-8E7CBDA451A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F9A051DA-636D-4E43-9B44-90459A83C0CA}"/>
              </a:ext>
            </a:extLst>
          </p:cNvPr>
          <p:cNvSpPr txBox="1">
            <a:spLocks/>
          </p:cNvSpPr>
          <p:nvPr userDrawn="1"/>
        </p:nvSpPr>
        <p:spPr>
          <a:xfrm>
            <a:off x="4597968" y="272310"/>
            <a:ext cx="74168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200" b="0" i="0" kern="1200">
                <a:solidFill>
                  <a:srgbClr val="2255A5"/>
                </a:solidFill>
                <a:latin typeface="Arial MT Std" panose="020B0402020200020204" pitchFamily="34" charset="0"/>
                <a:ea typeface="Arial MT Std" panose="020B0402020200020204" pitchFamily="34" charset="0"/>
                <a:cs typeface="Calibri" charset="0"/>
              </a:defRPr>
            </a:lvl1pPr>
          </a:lstStyle>
          <a:p>
            <a:r>
              <a:rPr lang="en-US" sz="3300" baseline="0"/>
              <a:t>Title</a:t>
            </a:r>
          </a:p>
        </p:txBody>
      </p:sp>
      <p:sp>
        <p:nvSpPr>
          <p:cNvPr id="9" name="Content Placeholder 2">
            <a:extLst>
              <a:ext uri="{FF2B5EF4-FFF2-40B4-BE49-F238E27FC236}">
                <a16:creationId xmlns:a16="http://schemas.microsoft.com/office/drawing/2014/main" id="{D6C0944B-FE21-B74A-AC73-0FBE59C2B311}"/>
              </a:ext>
            </a:extLst>
          </p:cNvPr>
          <p:cNvSpPr>
            <a:spLocks noGrp="1"/>
          </p:cNvSpPr>
          <p:nvPr>
            <p:ph idx="10"/>
          </p:nvPr>
        </p:nvSpPr>
        <p:spPr>
          <a:xfrm>
            <a:off x="4341936" y="1600201"/>
            <a:ext cx="7416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5">
            <a:extLst>
              <a:ext uri="{FF2B5EF4-FFF2-40B4-BE49-F238E27FC236}">
                <a16:creationId xmlns:a16="http://schemas.microsoft.com/office/drawing/2014/main" id="{5B5B672D-BD9B-D24D-9245-BBCEAD360EBB}"/>
              </a:ext>
            </a:extLst>
          </p:cNvPr>
          <p:cNvSpPr>
            <a:spLocks noGrp="1"/>
          </p:cNvSpPr>
          <p:nvPr>
            <p:ph sz="quarter" idx="11"/>
          </p:nvPr>
        </p:nvSpPr>
        <p:spPr>
          <a:xfrm>
            <a:off x="537055" y="1601964"/>
            <a:ext cx="2308183" cy="3951288"/>
          </a:xfrm>
        </p:spPr>
        <p:txBody>
          <a:bodyPr>
            <a:normAutofit/>
          </a:bodyPr>
          <a:lstStyle>
            <a:lvl1pPr marL="0" indent="0">
              <a:buNone/>
              <a:defRPr sz="1600" i="1">
                <a:solidFill>
                  <a:srgbClr val="FFFFFF"/>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pic>
        <p:nvPicPr>
          <p:cNvPr id="17" name="Picture 16">
            <a:extLst>
              <a:ext uri="{FF2B5EF4-FFF2-40B4-BE49-F238E27FC236}">
                <a16:creationId xmlns:a16="http://schemas.microsoft.com/office/drawing/2014/main" id="{F9B9661C-5967-8F46-A1F1-06AF9F4C84C0}"/>
              </a:ext>
            </a:extLst>
          </p:cNvPr>
          <p:cNvPicPr>
            <a:picLocks noChangeAspect="1"/>
          </p:cNvPicPr>
          <p:nvPr userDrawn="1"/>
        </p:nvPicPr>
        <p:blipFill>
          <a:blip r:embed="rId3"/>
          <a:stretch>
            <a:fillRect/>
          </a:stretch>
        </p:blipFill>
        <p:spPr>
          <a:xfrm>
            <a:off x="0" y="6515100"/>
            <a:ext cx="12192000" cy="342900"/>
          </a:xfrm>
          <a:prstGeom prst="rect">
            <a:avLst/>
          </a:prstGeom>
        </p:spPr>
      </p:pic>
      <p:sp>
        <p:nvSpPr>
          <p:cNvPr id="18" name="Rectangle 17">
            <a:extLst>
              <a:ext uri="{FF2B5EF4-FFF2-40B4-BE49-F238E27FC236}">
                <a16:creationId xmlns:a16="http://schemas.microsoft.com/office/drawing/2014/main" id="{584046FD-8C03-EC4A-BB04-68C753EEC6F9}"/>
              </a:ext>
            </a:extLst>
          </p:cNvPr>
          <p:cNvSpPr/>
          <p:nvPr userDrawn="1"/>
        </p:nvSpPr>
        <p:spPr>
          <a:xfrm>
            <a:off x="11132321" y="6557463"/>
            <a:ext cx="351378" cy="261610"/>
          </a:xfrm>
          <a:prstGeom prst="rect">
            <a:avLst/>
          </a:prstGeom>
        </p:spPr>
        <p:txBody>
          <a:bodyPr wrap="none">
            <a:spAutoFit/>
          </a:bodyPr>
          <a:lstStyle/>
          <a:p>
            <a:fld id="{81E1D7D5-7BB8-594B-85A2-18C06CD5ADDE}" type="slidenum">
              <a:rPr kumimoji="0" lang="en-US" sz="1100" b="0" i="0" u="none" strike="noStrike" kern="0" cap="none" spc="0" normalizeH="0" baseline="0" noProof="0" smtClean="0">
                <a:ln>
                  <a:noFill/>
                </a:ln>
                <a:solidFill>
                  <a:schemeClr val="bg1"/>
                </a:solidFill>
                <a:effectLst/>
                <a:uLnTx/>
                <a:uFillTx/>
              </a:rPr>
              <a:pPr/>
              <a:t>‹#›</a:t>
            </a:fld>
            <a:endParaRPr lang="en-US" sz="1100" b="0" i="0" baseline="0">
              <a:solidFill>
                <a:schemeClr val="bg1"/>
              </a:solidFill>
            </a:endParaRPr>
          </a:p>
        </p:txBody>
      </p:sp>
    </p:spTree>
    <p:extLst>
      <p:ext uri="{BB962C8B-B14F-4D97-AF65-F5344CB8AC3E}">
        <p14:creationId xmlns:p14="http://schemas.microsoft.com/office/powerpoint/2010/main" val="1980410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Two Content">
    <p:bg>
      <p:bgPr>
        <a:gradFill>
          <a:gsLst>
            <a:gs pos="0">
              <a:srgbClr val="00A99A"/>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109460-4F01-4A44-979F-058940A04CD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24" r="-6124"/>
          <a:stretch/>
        </p:blipFill>
        <p:spPr>
          <a:xfrm>
            <a:off x="0" y="-7887"/>
            <a:ext cx="12987189" cy="6873774"/>
          </a:xfrm>
          <a:prstGeom prst="rect">
            <a:avLst/>
          </a:prstGeom>
        </p:spPr>
      </p:pic>
      <p:sp>
        <p:nvSpPr>
          <p:cNvPr id="7" name="Title 1">
            <a:extLst>
              <a:ext uri="{FF2B5EF4-FFF2-40B4-BE49-F238E27FC236}">
                <a16:creationId xmlns:a16="http://schemas.microsoft.com/office/drawing/2014/main" id="{F9A051DA-636D-4E43-9B44-90459A83C0CA}"/>
              </a:ext>
            </a:extLst>
          </p:cNvPr>
          <p:cNvSpPr txBox="1">
            <a:spLocks/>
          </p:cNvSpPr>
          <p:nvPr userDrawn="1"/>
        </p:nvSpPr>
        <p:spPr>
          <a:xfrm>
            <a:off x="4078748" y="274638"/>
            <a:ext cx="74168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200" b="0" i="0" kern="1200">
                <a:solidFill>
                  <a:srgbClr val="2255A5"/>
                </a:solidFill>
                <a:latin typeface="Arial MT Std" panose="020B0402020200020204" pitchFamily="34" charset="0"/>
                <a:ea typeface="Arial MT Std" panose="020B0402020200020204" pitchFamily="34" charset="0"/>
                <a:cs typeface="Calibri" charset="0"/>
              </a:defRPr>
            </a:lvl1pPr>
          </a:lstStyle>
          <a:p>
            <a:r>
              <a:rPr lang="en-US" sz="3300" baseline="0"/>
              <a:t>Click to edit Master title style</a:t>
            </a:r>
          </a:p>
        </p:txBody>
      </p:sp>
      <p:sp>
        <p:nvSpPr>
          <p:cNvPr id="9" name="Content Placeholder 2">
            <a:extLst>
              <a:ext uri="{FF2B5EF4-FFF2-40B4-BE49-F238E27FC236}">
                <a16:creationId xmlns:a16="http://schemas.microsoft.com/office/drawing/2014/main" id="{D6C0944B-FE21-B74A-AC73-0FBE59C2B311}"/>
              </a:ext>
            </a:extLst>
          </p:cNvPr>
          <p:cNvSpPr>
            <a:spLocks noGrp="1"/>
          </p:cNvSpPr>
          <p:nvPr>
            <p:ph idx="10"/>
          </p:nvPr>
        </p:nvSpPr>
        <p:spPr>
          <a:xfrm>
            <a:off x="4078748" y="1600201"/>
            <a:ext cx="7416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3A4B9960-AA74-7C41-A70B-5D0B9D7BB45B}"/>
              </a:ext>
            </a:extLst>
          </p:cNvPr>
          <p:cNvSpPr/>
          <p:nvPr userDrawn="1"/>
        </p:nvSpPr>
        <p:spPr>
          <a:xfrm>
            <a:off x="0" y="-7887"/>
            <a:ext cx="2985331" cy="6842080"/>
          </a:xfrm>
          <a:prstGeom prst="rect">
            <a:avLst/>
          </a:prstGeom>
          <a:gradFill>
            <a:gsLst>
              <a:gs pos="0">
                <a:srgbClr val="00A99A"/>
              </a:gs>
              <a:gs pos="100000">
                <a:srgbClr val="48A659"/>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08EB7536-0744-7945-B028-525F8EFC8B4A}"/>
              </a:ext>
            </a:extLst>
          </p:cNvPr>
          <p:cNvPicPr>
            <a:picLocks noChangeAspect="1"/>
          </p:cNvPicPr>
          <p:nvPr userDrawn="1"/>
        </p:nvPicPr>
        <p:blipFill>
          <a:blip r:embed="rId3"/>
          <a:stretch>
            <a:fillRect/>
          </a:stretch>
        </p:blipFill>
        <p:spPr>
          <a:xfrm>
            <a:off x="1082768" y="1041233"/>
            <a:ext cx="4712333" cy="4559814"/>
          </a:xfrm>
          <a:prstGeom prst="rect">
            <a:avLst/>
          </a:prstGeom>
        </p:spPr>
      </p:pic>
      <p:sp>
        <p:nvSpPr>
          <p:cNvPr id="12" name="Content Placeholder 5">
            <a:extLst>
              <a:ext uri="{FF2B5EF4-FFF2-40B4-BE49-F238E27FC236}">
                <a16:creationId xmlns:a16="http://schemas.microsoft.com/office/drawing/2014/main" id="{EC46D460-1AD1-C446-A85D-10CB6275DFE5}"/>
              </a:ext>
            </a:extLst>
          </p:cNvPr>
          <p:cNvSpPr>
            <a:spLocks noGrp="1"/>
          </p:cNvSpPr>
          <p:nvPr>
            <p:ph sz="quarter" idx="11"/>
          </p:nvPr>
        </p:nvSpPr>
        <p:spPr>
          <a:xfrm>
            <a:off x="2284843" y="2698879"/>
            <a:ext cx="2308183" cy="3951288"/>
          </a:xfrm>
        </p:spPr>
        <p:txBody>
          <a:bodyPr>
            <a:normAutofit/>
          </a:bodyPr>
          <a:lstStyle>
            <a:lvl1pPr marL="0" indent="0">
              <a:buNone/>
              <a:defRPr sz="1600" i="1">
                <a:solidFill>
                  <a:srgbClr val="FFFFFF"/>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pic>
        <p:nvPicPr>
          <p:cNvPr id="11" name="Picture 10">
            <a:extLst>
              <a:ext uri="{FF2B5EF4-FFF2-40B4-BE49-F238E27FC236}">
                <a16:creationId xmlns:a16="http://schemas.microsoft.com/office/drawing/2014/main" id="{8388E526-20CC-3C4B-AC39-D50B8DD739D4}"/>
              </a:ext>
            </a:extLst>
          </p:cNvPr>
          <p:cNvPicPr>
            <a:picLocks noChangeAspect="1"/>
          </p:cNvPicPr>
          <p:nvPr userDrawn="1"/>
        </p:nvPicPr>
        <p:blipFill>
          <a:blip r:embed="rId4"/>
          <a:stretch>
            <a:fillRect/>
          </a:stretch>
        </p:blipFill>
        <p:spPr>
          <a:xfrm>
            <a:off x="0" y="6515100"/>
            <a:ext cx="12192000" cy="342900"/>
          </a:xfrm>
          <a:prstGeom prst="rect">
            <a:avLst/>
          </a:prstGeom>
        </p:spPr>
      </p:pic>
      <p:sp>
        <p:nvSpPr>
          <p:cNvPr id="15" name="Rectangle 14">
            <a:extLst>
              <a:ext uri="{FF2B5EF4-FFF2-40B4-BE49-F238E27FC236}">
                <a16:creationId xmlns:a16="http://schemas.microsoft.com/office/drawing/2014/main" id="{16BACA84-8AA3-094B-A3A5-EDFF9957F2D8}"/>
              </a:ext>
            </a:extLst>
          </p:cNvPr>
          <p:cNvSpPr/>
          <p:nvPr userDrawn="1"/>
        </p:nvSpPr>
        <p:spPr>
          <a:xfrm>
            <a:off x="11132321" y="6557463"/>
            <a:ext cx="351378" cy="261610"/>
          </a:xfrm>
          <a:prstGeom prst="rect">
            <a:avLst/>
          </a:prstGeom>
        </p:spPr>
        <p:txBody>
          <a:bodyPr wrap="none">
            <a:spAutoFit/>
          </a:bodyPr>
          <a:lstStyle/>
          <a:p>
            <a:fld id="{81E1D7D5-7BB8-594B-85A2-18C06CD5ADDE}" type="slidenum">
              <a:rPr kumimoji="0" lang="en-US" sz="1100" b="0" i="0" u="none" strike="noStrike" kern="0" cap="none" spc="0" normalizeH="0" baseline="0" noProof="0" smtClean="0">
                <a:ln>
                  <a:noFill/>
                </a:ln>
                <a:solidFill>
                  <a:schemeClr val="bg1"/>
                </a:solidFill>
                <a:effectLst/>
                <a:uLnTx/>
                <a:uFillTx/>
              </a:rPr>
              <a:pPr/>
              <a:t>‹#›</a:t>
            </a:fld>
            <a:endParaRPr lang="en-US" sz="1100" b="0" i="0" baseline="0">
              <a:solidFill>
                <a:schemeClr val="bg1"/>
              </a:solidFill>
            </a:endParaRPr>
          </a:p>
        </p:txBody>
      </p:sp>
    </p:spTree>
    <p:extLst>
      <p:ext uri="{BB962C8B-B14F-4D97-AF65-F5344CB8AC3E}">
        <p14:creationId xmlns:p14="http://schemas.microsoft.com/office/powerpoint/2010/main" val="4266753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ull Quote Slid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13064" y="2133308"/>
            <a:ext cx="9069336" cy="2953098"/>
          </a:xfrm>
        </p:spPr>
        <p:txBody>
          <a:bodyPr anchor="t">
            <a:normAutofit/>
          </a:bodyPr>
          <a:lstStyle>
            <a:lvl1pPr marL="0" indent="0" algn="l">
              <a:buNone/>
              <a:defRPr sz="4400" b="0" i="0">
                <a:solidFill>
                  <a:schemeClr val="bg1"/>
                </a:solidFill>
                <a:latin typeface="Arial MT Std" panose="020B0402020200020204" pitchFamily="34" charset="0"/>
                <a:cs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5E9F59DA-171A-734D-BF16-61F2B50B1087}"/>
              </a:ext>
            </a:extLst>
          </p:cNvPr>
          <p:cNvPicPr>
            <a:picLocks noChangeAspect="1"/>
          </p:cNvPicPr>
          <p:nvPr userDrawn="1"/>
        </p:nvPicPr>
        <p:blipFill>
          <a:blip r:embed="rId2"/>
          <a:stretch>
            <a:fillRect/>
          </a:stretch>
        </p:blipFill>
        <p:spPr>
          <a:xfrm>
            <a:off x="0" y="6515100"/>
            <a:ext cx="12192000" cy="342900"/>
          </a:xfrm>
          <a:prstGeom prst="rect">
            <a:avLst/>
          </a:prstGeom>
        </p:spPr>
      </p:pic>
      <p:sp>
        <p:nvSpPr>
          <p:cNvPr id="7" name="Rectangle 6">
            <a:extLst>
              <a:ext uri="{FF2B5EF4-FFF2-40B4-BE49-F238E27FC236}">
                <a16:creationId xmlns:a16="http://schemas.microsoft.com/office/drawing/2014/main" id="{5DC6021C-E7B8-7442-AABE-9A3FD48A11B6}"/>
              </a:ext>
            </a:extLst>
          </p:cNvPr>
          <p:cNvSpPr/>
          <p:nvPr userDrawn="1"/>
        </p:nvSpPr>
        <p:spPr>
          <a:xfrm>
            <a:off x="11132321" y="6557463"/>
            <a:ext cx="351378" cy="261610"/>
          </a:xfrm>
          <a:prstGeom prst="rect">
            <a:avLst/>
          </a:prstGeom>
        </p:spPr>
        <p:txBody>
          <a:bodyPr wrap="none">
            <a:spAutoFit/>
          </a:bodyPr>
          <a:lstStyle/>
          <a:p>
            <a:fld id="{81E1D7D5-7BB8-594B-85A2-18C06CD5ADDE}" type="slidenum">
              <a:rPr kumimoji="0" lang="en-US" sz="1100" b="0" i="0" u="none" strike="noStrike" kern="0" cap="none" spc="0" normalizeH="0" baseline="0" noProof="0" smtClean="0">
                <a:ln>
                  <a:noFill/>
                </a:ln>
                <a:solidFill>
                  <a:schemeClr val="bg1"/>
                </a:solidFill>
                <a:effectLst/>
                <a:uLnTx/>
                <a:uFillTx/>
              </a:rPr>
              <a:pPr/>
              <a:t>‹#›</a:t>
            </a:fld>
            <a:endParaRPr lang="en-US" sz="1100" b="0" i="0" baseline="0">
              <a:solidFill>
                <a:schemeClr val="bg1"/>
              </a:solidFill>
            </a:endParaRPr>
          </a:p>
        </p:txBody>
      </p:sp>
    </p:spTree>
    <p:extLst>
      <p:ext uri="{BB962C8B-B14F-4D97-AF65-F5344CB8AC3E}">
        <p14:creationId xmlns:p14="http://schemas.microsoft.com/office/powerpoint/2010/main" val="3065841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Background, 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EAE29E-7123-684B-BB51-87F81C87DB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2" name="Text Placeholder 31"/>
          <p:cNvSpPr>
            <a:spLocks noGrp="1"/>
          </p:cNvSpPr>
          <p:nvPr>
            <p:ph type="body" sz="quarter" idx="10" hasCustomPrompt="1"/>
          </p:nvPr>
        </p:nvSpPr>
        <p:spPr>
          <a:xfrm>
            <a:off x="828676" y="819066"/>
            <a:ext cx="10534648" cy="294465"/>
          </a:xfrm>
        </p:spPr>
        <p:txBody>
          <a:bodyPr/>
          <a:lstStyle>
            <a:lvl1pPr marL="0" indent="0">
              <a:buNone/>
              <a:defRPr sz="1400" b="1" baseline="0">
                <a:solidFill>
                  <a:srgbClr val="00BBFF"/>
                </a:solidFill>
              </a:defRPr>
            </a:lvl1pPr>
            <a:lvl2pPr marL="457200" indent="0">
              <a:buNone/>
              <a:defRPr sz="1200" b="1">
                <a:solidFill>
                  <a:srgbClr val="00BBFF"/>
                </a:solidFill>
              </a:defRPr>
            </a:lvl2pPr>
            <a:lvl3pPr marL="914400" indent="0">
              <a:buNone/>
              <a:defRPr sz="1000" b="1">
                <a:solidFill>
                  <a:srgbClr val="00BBFF"/>
                </a:solidFill>
              </a:defRPr>
            </a:lvl3pPr>
            <a:lvl4pPr marL="1371600" indent="0">
              <a:buNone/>
              <a:defRPr sz="800" b="1">
                <a:solidFill>
                  <a:srgbClr val="00BBFF"/>
                </a:solidFill>
              </a:defRPr>
            </a:lvl4pPr>
            <a:lvl5pPr marL="1828800" indent="0">
              <a:buNone/>
              <a:defRPr sz="700" b="1">
                <a:solidFill>
                  <a:srgbClr val="00BBFF"/>
                </a:solidFill>
              </a:defRPr>
            </a:lvl5pPr>
          </a:lstStyle>
          <a:p>
            <a:pPr lvl="0"/>
            <a:r>
              <a:rPr lang="en-US" dirty="0"/>
              <a:t>HEADER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34"/>
          <p:cNvSpPr>
            <a:spLocks noGrp="1"/>
          </p:cNvSpPr>
          <p:nvPr>
            <p:ph type="body" sz="quarter" idx="11" hasCustomPrompt="1"/>
          </p:nvPr>
        </p:nvSpPr>
        <p:spPr>
          <a:xfrm>
            <a:off x="828676" y="1113531"/>
            <a:ext cx="10534649" cy="470536"/>
          </a:xfrm>
        </p:spPr>
        <p:txBody>
          <a:bodyPr/>
          <a:lstStyle>
            <a:lvl1pPr marL="0" indent="0">
              <a:buNone/>
              <a:defRPr b="1">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HEADER 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Text Placeholder 36"/>
          <p:cNvSpPr>
            <a:spLocks noGrp="1"/>
          </p:cNvSpPr>
          <p:nvPr>
            <p:ph type="body" sz="quarter" idx="12"/>
          </p:nvPr>
        </p:nvSpPr>
        <p:spPr>
          <a:xfrm>
            <a:off x="828676" y="2003425"/>
            <a:ext cx="10534649" cy="4127500"/>
          </a:xfrm>
        </p:spPr>
        <p:txBody>
          <a:bodyPr/>
          <a:lstStyle>
            <a:lvl1pPr marL="0" indent="0">
              <a:buNone/>
              <a:defRPr sz="1600">
                <a:solidFill>
                  <a:schemeClr val="bg1"/>
                </a:solidFill>
              </a:defRPr>
            </a:lvl1pPr>
            <a:lvl2pPr marL="457200" indent="0">
              <a:buNone/>
              <a:defRPr sz="1400">
                <a:solidFill>
                  <a:schemeClr val="bg1"/>
                </a:solidFill>
              </a:defRPr>
            </a:lvl2pPr>
            <a:lvl3pPr marL="914400" indent="0">
              <a:buNone/>
              <a:defRPr sz="1200">
                <a:solidFill>
                  <a:schemeClr val="bg1"/>
                </a:solidFill>
              </a:defRPr>
            </a:lvl3pPr>
            <a:lvl4pPr marL="1371600" indent="0">
              <a:buNone/>
              <a:defRPr sz="1000">
                <a:solidFill>
                  <a:schemeClr val="bg1"/>
                </a:solidFill>
              </a:defRPr>
            </a:lvl4pPr>
            <a:lvl5pPr marL="1828800" indent="0">
              <a:buNone/>
              <a:defRPr sz="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Pull Quote Slid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13064" y="2133308"/>
            <a:ext cx="9069336" cy="2953098"/>
          </a:xfrm>
        </p:spPr>
        <p:txBody>
          <a:bodyPr anchor="t">
            <a:normAutofit/>
          </a:bodyPr>
          <a:lstStyle>
            <a:lvl1pPr marL="0" indent="0" algn="l">
              <a:buNone/>
              <a:defRPr sz="4400" b="0" i="0">
                <a:solidFill>
                  <a:schemeClr val="bg1"/>
                </a:solidFill>
                <a:latin typeface="Arial MT Std" panose="020B0402020200020204" pitchFamily="34" charset="0"/>
                <a:cs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3B865775-2891-6441-9246-23ABDD4B9134}"/>
              </a:ext>
            </a:extLst>
          </p:cNvPr>
          <p:cNvPicPr>
            <a:picLocks noChangeAspect="1"/>
          </p:cNvPicPr>
          <p:nvPr userDrawn="1"/>
        </p:nvPicPr>
        <p:blipFill>
          <a:blip r:embed="rId2"/>
          <a:stretch>
            <a:fillRect/>
          </a:stretch>
        </p:blipFill>
        <p:spPr>
          <a:xfrm>
            <a:off x="0" y="6515100"/>
            <a:ext cx="12192000" cy="342900"/>
          </a:xfrm>
          <a:prstGeom prst="rect">
            <a:avLst/>
          </a:prstGeom>
        </p:spPr>
      </p:pic>
      <p:sp>
        <p:nvSpPr>
          <p:cNvPr id="7" name="Rectangle 6">
            <a:extLst>
              <a:ext uri="{FF2B5EF4-FFF2-40B4-BE49-F238E27FC236}">
                <a16:creationId xmlns:a16="http://schemas.microsoft.com/office/drawing/2014/main" id="{7C12366C-D3DE-C64E-A3DC-A62F345E59D5}"/>
              </a:ext>
            </a:extLst>
          </p:cNvPr>
          <p:cNvSpPr/>
          <p:nvPr userDrawn="1"/>
        </p:nvSpPr>
        <p:spPr>
          <a:xfrm>
            <a:off x="11132321" y="6557463"/>
            <a:ext cx="351378" cy="261610"/>
          </a:xfrm>
          <a:prstGeom prst="rect">
            <a:avLst/>
          </a:prstGeom>
        </p:spPr>
        <p:txBody>
          <a:bodyPr wrap="none">
            <a:spAutoFit/>
          </a:bodyPr>
          <a:lstStyle/>
          <a:p>
            <a:fld id="{81E1D7D5-7BB8-594B-85A2-18C06CD5ADDE}" type="slidenum">
              <a:rPr kumimoji="0" lang="en-US" sz="1100" b="0" i="0" u="none" strike="noStrike" kern="0" cap="none" spc="0" normalizeH="0" baseline="0" noProof="0" smtClean="0">
                <a:ln>
                  <a:noFill/>
                </a:ln>
                <a:solidFill>
                  <a:schemeClr val="bg1"/>
                </a:solidFill>
                <a:effectLst/>
                <a:uLnTx/>
                <a:uFillTx/>
              </a:rPr>
              <a:pPr/>
              <a:t>‹#›</a:t>
            </a:fld>
            <a:endParaRPr lang="en-US" sz="1100" b="0" i="0" baseline="0">
              <a:solidFill>
                <a:schemeClr val="bg1"/>
              </a:solidFill>
            </a:endParaRPr>
          </a:p>
        </p:txBody>
      </p:sp>
    </p:spTree>
    <p:extLst>
      <p:ext uri="{BB962C8B-B14F-4D97-AF65-F5344CB8AC3E}">
        <p14:creationId xmlns:p14="http://schemas.microsoft.com/office/powerpoint/2010/main" val="6739138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6" name="Rectangle 5"/>
          <p:cNvSpPr/>
          <p:nvPr userDrawn="1"/>
        </p:nvSpPr>
        <p:spPr>
          <a:xfrm>
            <a:off x="8168642" y="0"/>
            <a:ext cx="4023359" cy="6858000"/>
          </a:xfrm>
          <a:prstGeom prst="rect">
            <a:avLst/>
          </a:prstGeom>
          <a:solidFill>
            <a:srgbClr val="0168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MT Std" panose="020B0402020200020204" pitchFamily="34" charset="0"/>
            </a:endParaRPr>
          </a:p>
        </p:txBody>
      </p:sp>
      <p:sp>
        <p:nvSpPr>
          <p:cNvPr id="14" name="Content Placeholder 2"/>
          <p:cNvSpPr>
            <a:spLocks noGrp="1"/>
          </p:cNvSpPr>
          <p:nvPr>
            <p:ph idx="1"/>
          </p:nvPr>
        </p:nvSpPr>
        <p:spPr>
          <a:xfrm>
            <a:off x="609600" y="1600201"/>
            <a:ext cx="7416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5"/>
          <p:cNvSpPr>
            <a:spLocks noGrp="1"/>
          </p:cNvSpPr>
          <p:nvPr>
            <p:ph sz="quarter" idx="10"/>
          </p:nvPr>
        </p:nvSpPr>
        <p:spPr>
          <a:xfrm>
            <a:off x="8918223" y="1601964"/>
            <a:ext cx="2850336" cy="3951288"/>
          </a:xfrm>
        </p:spPr>
        <p:txBody>
          <a:bodyPr>
            <a:normAutofit/>
          </a:bodyPr>
          <a:lstStyle>
            <a:lvl1pPr marL="0" indent="0">
              <a:buNone/>
              <a:defRPr sz="1600" i="1">
                <a:solidFill>
                  <a:srgbClr val="FFFFFF"/>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10" name="Title 1"/>
          <p:cNvSpPr>
            <a:spLocks noGrp="1"/>
          </p:cNvSpPr>
          <p:nvPr>
            <p:ph type="title"/>
          </p:nvPr>
        </p:nvSpPr>
        <p:spPr>
          <a:xfrm>
            <a:off x="609601" y="274638"/>
            <a:ext cx="7418055" cy="1143000"/>
          </a:xfrm>
        </p:spPr>
        <p:txBody>
          <a:bodyPr/>
          <a:lstStyle>
            <a:lvl1pPr>
              <a:defRPr b="0" i="0"/>
            </a:lvl1pPr>
          </a:lstStyle>
          <a:p>
            <a:r>
              <a:rPr lang="en-US"/>
              <a:t>Click to edit Master title style</a:t>
            </a:r>
          </a:p>
        </p:txBody>
      </p:sp>
      <p:pic>
        <p:nvPicPr>
          <p:cNvPr id="12" name="Picture 11">
            <a:extLst>
              <a:ext uri="{FF2B5EF4-FFF2-40B4-BE49-F238E27FC236}">
                <a16:creationId xmlns:a16="http://schemas.microsoft.com/office/drawing/2014/main" id="{26879D2C-B500-C744-8062-46C92F4CC331}"/>
              </a:ext>
            </a:extLst>
          </p:cNvPr>
          <p:cNvPicPr>
            <a:picLocks noChangeAspect="1"/>
          </p:cNvPicPr>
          <p:nvPr userDrawn="1"/>
        </p:nvPicPr>
        <p:blipFill>
          <a:blip r:embed="rId2"/>
          <a:stretch>
            <a:fillRect/>
          </a:stretch>
        </p:blipFill>
        <p:spPr>
          <a:xfrm>
            <a:off x="0" y="6515100"/>
            <a:ext cx="12192000" cy="342900"/>
          </a:xfrm>
          <a:prstGeom prst="rect">
            <a:avLst/>
          </a:prstGeom>
        </p:spPr>
      </p:pic>
      <p:sp>
        <p:nvSpPr>
          <p:cNvPr id="13" name="Rectangle 12">
            <a:extLst>
              <a:ext uri="{FF2B5EF4-FFF2-40B4-BE49-F238E27FC236}">
                <a16:creationId xmlns:a16="http://schemas.microsoft.com/office/drawing/2014/main" id="{D6D8542D-3018-DA4F-9B4F-51135830CF09}"/>
              </a:ext>
            </a:extLst>
          </p:cNvPr>
          <p:cNvSpPr/>
          <p:nvPr userDrawn="1"/>
        </p:nvSpPr>
        <p:spPr>
          <a:xfrm>
            <a:off x="11132321" y="6557463"/>
            <a:ext cx="351378" cy="261610"/>
          </a:xfrm>
          <a:prstGeom prst="rect">
            <a:avLst/>
          </a:prstGeom>
        </p:spPr>
        <p:txBody>
          <a:bodyPr wrap="none">
            <a:spAutoFit/>
          </a:bodyPr>
          <a:lstStyle/>
          <a:p>
            <a:fld id="{81E1D7D5-7BB8-594B-85A2-18C06CD5ADDE}" type="slidenum">
              <a:rPr kumimoji="0" lang="en-US" sz="1100" b="0" i="0" u="none" strike="noStrike" kern="0" cap="none" spc="0" normalizeH="0" baseline="0" noProof="0" smtClean="0">
                <a:ln>
                  <a:noFill/>
                </a:ln>
                <a:solidFill>
                  <a:schemeClr val="bg1"/>
                </a:solidFill>
                <a:effectLst/>
                <a:uLnTx/>
                <a:uFillTx/>
              </a:rPr>
              <a:pPr/>
              <a:t>‹#›</a:t>
            </a:fld>
            <a:endParaRPr lang="en-US" sz="1100" b="0" i="0" baseline="0">
              <a:solidFill>
                <a:schemeClr val="bg1"/>
              </a:solidFill>
            </a:endParaRPr>
          </a:p>
        </p:txBody>
      </p:sp>
    </p:spTree>
    <p:extLst>
      <p:ext uri="{BB962C8B-B14F-4D97-AF65-F5344CB8AC3E}">
        <p14:creationId xmlns:p14="http://schemas.microsoft.com/office/powerpoint/2010/main" val="12333198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Rectangle 1"/>
          <p:cNvSpPr/>
          <p:nvPr userDrawn="1"/>
        </p:nvSpPr>
        <p:spPr>
          <a:xfrm>
            <a:off x="1" y="0"/>
            <a:ext cx="4023359" cy="6858000"/>
          </a:xfrm>
          <a:prstGeom prst="rect">
            <a:avLst/>
          </a:prstGeom>
          <a:solidFill>
            <a:srgbClr val="0168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MT Std" panose="020B0402020200020204" pitchFamily="34" charset="0"/>
            </a:endParaRPr>
          </a:p>
        </p:txBody>
      </p:sp>
      <p:sp>
        <p:nvSpPr>
          <p:cNvPr id="21" name="Content Placeholder 5"/>
          <p:cNvSpPr>
            <a:spLocks noGrp="1"/>
          </p:cNvSpPr>
          <p:nvPr>
            <p:ph sz="quarter" idx="10"/>
          </p:nvPr>
        </p:nvSpPr>
        <p:spPr>
          <a:xfrm>
            <a:off x="614617" y="1601964"/>
            <a:ext cx="2850336" cy="3951288"/>
          </a:xfrm>
        </p:spPr>
        <p:txBody>
          <a:bodyPr>
            <a:normAutofit/>
          </a:bodyPr>
          <a:lstStyle>
            <a:lvl1pPr marL="0" indent="0">
              <a:buNone/>
              <a:defRPr sz="1600" i="1">
                <a:solidFill>
                  <a:schemeClr val="bg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6" name="Title 1"/>
          <p:cNvSpPr>
            <a:spLocks noGrp="1"/>
          </p:cNvSpPr>
          <p:nvPr>
            <p:ph type="title"/>
          </p:nvPr>
        </p:nvSpPr>
        <p:spPr>
          <a:xfrm>
            <a:off x="4165600" y="274638"/>
            <a:ext cx="7416800" cy="1143000"/>
          </a:xfrm>
        </p:spPr>
        <p:txBody>
          <a:bodyPr/>
          <a:lstStyle>
            <a:lvl1pPr>
              <a:defRPr b="0" i="0">
                <a:solidFill>
                  <a:srgbClr val="2255A5"/>
                </a:solidFill>
              </a:defRPr>
            </a:lvl1pPr>
          </a:lstStyle>
          <a:p>
            <a:r>
              <a:rPr lang="en-US"/>
              <a:t>Click to edit Master title style</a:t>
            </a:r>
          </a:p>
        </p:txBody>
      </p:sp>
      <p:sp>
        <p:nvSpPr>
          <p:cNvPr id="7" name="Content Placeholder 2"/>
          <p:cNvSpPr>
            <a:spLocks noGrp="1"/>
          </p:cNvSpPr>
          <p:nvPr>
            <p:ph idx="1"/>
          </p:nvPr>
        </p:nvSpPr>
        <p:spPr>
          <a:xfrm>
            <a:off x="4165600" y="1600201"/>
            <a:ext cx="7416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9B68A88-4F01-3B49-A683-31D467D476B8}"/>
              </a:ext>
            </a:extLst>
          </p:cNvPr>
          <p:cNvPicPr>
            <a:picLocks noChangeAspect="1"/>
          </p:cNvPicPr>
          <p:nvPr userDrawn="1"/>
        </p:nvPicPr>
        <p:blipFill>
          <a:blip r:embed="rId2"/>
          <a:stretch>
            <a:fillRect/>
          </a:stretch>
        </p:blipFill>
        <p:spPr>
          <a:xfrm>
            <a:off x="0" y="6515100"/>
            <a:ext cx="12192000" cy="342900"/>
          </a:xfrm>
          <a:prstGeom prst="rect">
            <a:avLst/>
          </a:prstGeom>
        </p:spPr>
      </p:pic>
      <p:sp>
        <p:nvSpPr>
          <p:cNvPr id="13" name="Rectangle 12">
            <a:extLst>
              <a:ext uri="{FF2B5EF4-FFF2-40B4-BE49-F238E27FC236}">
                <a16:creationId xmlns:a16="http://schemas.microsoft.com/office/drawing/2014/main" id="{782632AB-5608-4341-8B9D-0374FF96A121}"/>
              </a:ext>
            </a:extLst>
          </p:cNvPr>
          <p:cNvSpPr/>
          <p:nvPr userDrawn="1"/>
        </p:nvSpPr>
        <p:spPr>
          <a:xfrm>
            <a:off x="11132321" y="6557463"/>
            <a:ext cx="351378" cy="261610"/>
          </a:xfrm>
          <a:prstGeom prst="rect">
            <a:avLst/>
          </a:prstGeom>
        </p:spPr>
        <p:txBody>
          <a:bodyPr wrap="none">
            <a:spAutoFit/>
          </a:bodyPr>
          <a:lstStyle/>
          <a:p>
            <a:fld id="{81E1D7D5-7BB8-594B-85A2-18C06CD5ADDE}" type="slidenum">
              <a:rPr kumimoji="0" lang="en-US" sz="1100" b="0" i="0" u="none" strike="noStrike" kern="0" cap="none" spc="0" normalizeH="0" baseline="0" noProof="0" smtClean="0">
                <a:ln>
                  <a:noFill/>
                </a:ln>
                <a:solidFill>
                  <a:schemeClr val="bg1"/>
                </a:solidFill>
                <a:effectLst/>
                <a:uLnTx/>
                <a:uFillTx/>
              </a:rPr>
              <a:pPr/>
              <a:t>‹#›</a:t>
            </a:fld>
            <a:endParaRPr lang="en-US" sz="1100" b="0" i="0" baseline="0">
              <a:solidFill>
                <a:schemeClr val="bg1"/>
              </a:solidFill>
            </a:endParaRPr>
          </a:p>
        </p:txBody>
      </p:sp>
    </p:spTree>
    <p:extLst>
      <p:ext uri="{BB962C8B-B14F-4D97-AF65-F5344CB8AC3E}">
        <p14:creationId xmlns:p14="http://schemas.microsoft.com/office/powerpoint/2010/main" val="8103516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6" name="Title 1"/>
          <p:cNvSpPr>
            <a:spLocks noGrp="1"/>
          </p:cNvSpPr>
          <p:nvPr>
            <p:ph type="title"/>
          </p:nvPr>
        </p:nvSpPr>
        <p:spPr>
          <a:xfrm>
            <a:off x="6571118" y="274638"/>
            <a:ext cx="5011281" cy="1143000"/>
          </a:xfrm>
        </p:spPr>
        <p:txBody>
          <a:bodyPr/>
          <a:lstStyle>
            <a:lvl1pPr>
              <a:defRPr b="0" i="0">
                <a:solidFill>
                  <a:srgbClr val="2255A5"/>
                </a:solidFill>
              </a:defRPr>
            </a:lvl1pPr>
          </a:lstStyle>
          <a:p>
            <a:r>
              <a:rPr lang="en-US"/>
              <a:t>Click to edit Master title style</a:t>
            </a:r>
          </a:p>
        </p:txBody>
      </p:sp>
      <p:sp>
        <p:nvSpPr>
          <p:cNvPr id="7" name="Content Placeholder 2"/>
          <p:cNvSpPr>
            <a:spLocks noGrp="1"/>
          </p:cNvSpPr>
          <p:nvPr>
            <p:ph idx="1"/>
          </p:nvPr>
        </p:nvSpPr>
        <p:spPr>
          <a:xfrm>
            <a:off x="6571117" y="1600201"/>
            <a:ext cx="5011283"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D5703D7F-4A8D-1F4B-BF7F-27CBA7E14F3A}"/>
              </a:ext>
            </a:extLst>
          </p:cNvPr>
          <p:cNvPicPr>
            <a:picLocks noChangeAspect="1"/>
          </p:cNvPicPr>
          <p:nvPr userDrawn="1"/>
        </p:nvPicPr>
        <p:blipFill>
          <a:blip r:embed="rId2"/>
          <a:stretch>
            <a:fillRect/>
          </a:stretch>
        </p:blipFill>
        <p:spPr>
          <a:xfrm>
            <a:off x="0" y="6515100"/>
            <a:ext cx="12192000" cy="342900"/>
          </a:xfrm>
          <a:prstGeom prst="rect">
            <a:avLst/>
          </a:prstGeom>
        </p:spPr>
      </p:pic>
      <p:sp>
        <p:nvSpPr>
          <p:cNvPr id="10" name="Rectangle 9">
            <a:extLst>
              <a:ext uri="{FF2B5EF4-FFF2-40B4-BE49-F238E27FC236}">
                <a16:creationId xmlns:a16="http://schemas.microsoft.com/office/drawing/2014/main" id="{23D24299-0021-5A42-B818-8B466EDC06F0}"/>
              </a:ext>
            </a:extLst>
          </p:cNvPr>
          <p:cNvSpPr/>
          <p:nvPr userDrawn="1"/>
        </p:nvSpPr>
        <p:spPr>
          <a:xfrm>
            <a:off x="11132321" y="6557463"/>
            <a:ext cx="351378" cy="261610"/>
          </a:xfrm>
          <a:prstGeom prst="rect">
            <a:avLst/>
          </a:prstGeom>
        </p:spPr>
        <p:txBody>
          <a:bodyPr wrap="none">
            <a:spAutoFit/>
          </a:bodyPr>
          <a:lstStyle/>
          <a:p>
            <a:fld id="{81E1D7D5-7BB8-594B-85A2-18C06CD5ADDE}" type="slidenum">
              <a:rPr kumimoji="0" lang="en-US" sz="1100" b="0" i="0" u="none" strike="noStrike" kern="0" cap="none" spc="0" normalizeH="0" baseline="0" noProof="0" smtClean="0">
                <a:ln>
                  <a:noFill/>
                </a:ln>
                <a:solidFill>
                  <a:schemeClr val="bg1"/>
                </a:solidFill>
                <a:effectLst/>
                <a:uLnTx/>
                <a:uFillTx/>
              </a:rPr>
              <a:pPr/>
              <a:t>‹#›</a:t>
            </a:fld>
            <a:endParaRPr lang="en-US" sz="1100" b="0" i="0" baseline="0">
              <a:solidFill>
                <a:schemeClr val="bg1"/>
              </a:solidFill>
            </a:endParaRPr>
          </a:p>
        </p:txBody>
      </p:sp>
    </p:spTree>
    <p:extLst>
      <p:ext uri="{BB962C8B-B14F-4D97-AF65-F5344CB8AC3E}">
        <p14:creationId xmlns:p14="http://schemas.microsoft.com/office/powerpoint/2010/main" val="407058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599252"/>
            <a:ext cx="6815667" cy="468683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59502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1"/>
          <p:cNvSpPr>
            <a:spLocks noGrp="1"/>
          </p:cNvSpPr>
          <p:nvPr>
            <p:ph type="title"/>
          </p:nvPr>
        </p:nvSpPr>
        <p:spPr>
          <a:xfrm>
            <a:off x="609600" y="274638"/>
            <a:ext cx="10972800" cy="1143000"/>
          </a:xfrm>
        </p:spPr>
        <p:txBody>
          <a:bodyPr/>
          <a:lstStyle>
            <a:lvl1pPr>
              <a:defRPr b="0" i="0">
                <a:solidFill>
                  <a:srgbClr val="2255A5"/>
                </a:solidFill>
              </a:defRPr>
            </a:lvl1pPr>
          </a:lstStyle>
          <a:p>
            <a:r>
              <a:rPr lang="en-US"/>
              <a:t>Click to edit Master title style</a:t>
            </a:r>
          </a:p>
        </p:txBody>
      </p:sp>
      <p:sp>
        <p:nvSpPr>
          <p:cNvPr id="7" name="Slide Number Placeholder 5"/>
          <p:cNvSpPr>
            <a:spLocks noGrp="1"/>
          </p:cNvSpPr>
          <p:nvPr>
            <p:ph type="sldNum" sz="quarter" idx="4"/>
          </p:nvPr>
        </p:nvSpPr>
        <p:spPr>
          <a:xfrm>
            <a:off x="0" y="6865800"/>
            <a:ext cx="12192000" cy="602073"/>
          </a:xfrm>
          <a:prstGeom prst="rect">
            <a:avLst/>
          </a:prstGeom>
          <a:blipFill rotWithShape="1">
            <a:blip r:embed="rId2"/>
            <a:stretch>
              <a:fillRect/>
            </a:stretch>
          </a:blipFill>
        </p:spPr>
        <p:txBody>
          <a:bodyPr lIns="8595360" tIns="320040" bIns="45720"/>
          <a:lstStyle>
            <a:lvl1pPr algn="r">
              <a:defRPr sz="1100" b="1">
                <a:solidFill>
                  <a:srgbClr val="00498A"/>
                </a:solidFill>
              </a:defRPr>
            </a:lvl1pPr>
          </a:lstStyle>
          <a:p>
            <a:pPr algn="l">
              <a:defRPr/>
            </a:pPr>
            <a:fld id="{81E1D7D5-7BB8-594B-85A2-18C06CD5ADDE}" type="slidenum">
              <a:rPr lang="en-US" kern="0" smtClean="0"/>
              <a:pPr algn="l">
                <a:defRPr/>
              </a:pPr>
              <a:t>‹#›</a:t>
            </a:fld>
            <a:endParaRPr lang="en-US" kern="0"/>
          </a:p>
        </p:txBody>
      </p:sp>
      <p:pic>
        <p:nvPicPr>
          <p:cNvPr id="8" name="Picture 7">
            <a:extLst>
              <a:ext uri="{FF2B5EF4-FFF2-40B4-BE49-F238E27FC236}">
                <a16:creationId xmlns:a16="http://schemas.microsoft.com/office/drawing/2014/main" id="{F417E123-DCAC-6B4A-AB93-1ABFDCD354C2}"/>
              </a:ext>
            </a:extLst>
          </p:cNvPr>
          <p:cNvPicPr>
            <a:picLocks noChangeAspect="1"/>
          </p:cNvPicPr>
          <p:nvPr userDrawn="1"/>
        </p:nvPicPr>
        <p:blipFill>
          <a:blip r:embed="rId3"/>
          <a:stretch>
            <a:fillRect/>
          </a:stretch>
        </p:blipFill>
        <p:spPr>
          <a:xfrm>
            <a:off x="0" y="6515100"/>
            <a:ext cx="12192000" cy="342900"/>
          </a:xfrm>
          <a:prstGeom prst="rect">
            <a:avLst/>
          </a:prstGeom>
        </p:spPr>
      </p:pic>
      <p:sp>
        <p:nvSpPr>
          <p:cNvPr id="9" name="Rectangle 8">
            <a:extLst>
              <a:ext uri="{FF2B5EF4-FFF2-40B4-BE49-F238E27FC236}">
                <a16:creationId xmlns:a16="http://schemas.microsoft.com/office/drawing/2014/main" id="{E34F9C06-3141-FC43-91D7-8CCD541A4663}"/>
              </a:ext>
            </a:extLst>
          </p:cNvPr>
          <p:cNvSpPr/>
          <p:nvPr userDrawn="1"/>
        </p:nvSpPr>
        <p:spPr>
          <a:xfrm>
            <a:off x="11132321" y="6557463"/>
            <a:ext cx="351378" cy="261610"/>
          </a:xfrm>
          <a:prstGeom prst="rect">
            <a:avLst/>
          </a:prstGeom>
        </p:spPr>
        <p:txBody>
          <a:bodyPr wrap="none">
            <a:spAutoFit/>
          </a:bodyPr>
          <a:lstStyle/>
          <a:p>
            <a:fld id="{81E1D7D5-7BB8-594B-85A2-18C06CD5ADDE}" type="slidenum">
              <a:rPr kumimoji="0" lang="en-US" sz="1100" b="0" i="0" u="none" strike="noStrike" kern="0" cap="none" spc="0" normalizeH="0" baseline="0" noProof="0" smtClean="0">
                <a:ln>
                  <a:noFill/>
                </a:ln>
                <a:solidFill>
                  <a:schemeClr val="bg1"/>
                </a:solidFill>
                <a:effectLst/>
                <a:uLnTx/>
                <a:uFillTx/>
              </a:rPr>
              <a:pPr/>
              <a:t>‹#›</a:t>
            </a:fld>
            <a:endParaRPr lang="en-US" sz="1100" b="0" i="0" baseline="0">
              <a:solidFill>
                <a:schemeClr val="bg1"/>
              </a:solidFill>
            </a:endParaRPr>
          </a:p>
        </p:txBody>
      </p:sp>
    </p:spTree>
    <p:extLst>
      <p:ext uri="{BB962C8B-B14F-4D97-AF65-F5344CB8AC3E}">
        <p14:creationId xmlns:p14="http://schemas.microsoft.com/office/powerpoint/2010/main" val="2697325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249309" y="4667917"/>
            <a:ext cx="7857065" cy="967140"/>
          </a:xfrm>
        </p:spPr>
        <p:txBody>
          <a:bodyPr anchor="t"/>
          <a:lstStyle>
            <a:lvl1pPr>
              <a:defRPr b="0" i="0">
                <a:solidFill>
                  <a:schemeClr val="accent1">
                    <a:lumMod val="60000"/>
                    <a:lumOff val="40000"/>
                  </a:schemeClr>
                </a:solidFill>
              </a:defRPr>
            </a:lvl1pPr>
          </a:lstStyle>
          <a:p>
            <a:r>
              <a:rPr lang="en-US"/>
              <a:t>Click to edit Master title style</a:t>
            </a:r>
          </a:p>
        </p:txBody>
      </p:sp>
    </p:spTree>
    <p:extLst>
      <p:ext uri="{BB962C8B-B14F-4D97-AF65-F5344CB8AC3E}">
        <p14:creationId xmlns:p14="http://schemas.microsoft.com/office/powerpoint/2010/main" val="1051072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nd Char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75BA8F-A3BF-5642-BFD6-04FE3A1CF9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0366"/>
          <a:stretch/>
        </p:blipFill>
        <p:spPr>
          <a:xfrm>
            <a:off x="1" y="1"/>
            <a:ext cx="12192000" cy="6858000"/>
          </a:xfrm>
          <a:prstGeom prst="rect">
            <a:avLst/>
          </a:prstGeom>
        </p:spPr>
      </p:pic>
      <p:sp>
        <p:nvSpPr>
          <p:cNvPr id="17" name="Text Placeholder 15"/>
          <p:cNvSpPr>
            <a:spLocks noGrp="1"/>
          </p:cNvSpPr>
          <p:nvPr>
            <p:ph type="body" sz="quarter" idx="10" hasCustomPrompt="1"/>
          </p:nvPr>
        </p:nvSpPr>
        <p:spPr>
          <a:xfrm>
            <a:off x="1116710" y="1153421"/>
            <a:ext cx="10552773" cy="254614"/>
          </a:xfrm>
        </p:spPr>
        <p:txBody>
          <a:bodyPr/>
          <a:lstStyle>
            <a:lvl1pPr marL="0" indent="0">
              <a:buNone/>
              <a:defRPr sz="1600" b="1" i="0" baseline="0">
                <a:solidFill>
                  <a:srgbClr val="000060"/>
                </a:solidFill>
                <a:latin typeface="Arial Black" charset="0"/>
                <a:ea typeface="Arial Black" charset="0"/>
                <a:cs typeface="Arial Black" charset="0"/>
              </a:defRPr>
            </a:lvl1pPr>
            <a:lvl2pPr marL="457200" indent="0">
              <a:buNone/>
              <a:defRPr sz="1400" b="1" i="0">
                <a:solidFill>
                  <a:srgbClr val="000060"/>
                </a:solidFill>
                <a:latin typeface="Arial Black" charset="0"/>
                <a:ea typeface="Arial Black" charset="0"/>
                <a:cs typeface="Arial Black" charset="0"/>
              </a:defRPr>
            </a:lvl2pPr>
            <a:lvl3pPr marL="914400" indent="0">
              <a:buNone/>
              <a:defRPr sz="1200" b="1" i="0">
                <a:solidFill>
                  <a:srgbClr val="000060"/>
                </a:solidFill>
                <a:latin typeface="Arial Black" charset="0"/>
                <a:ea typeface="Arial Black" charset="0"/>
                <a:cs typeface="Arial Black" charset="0"/>
              </a:defRPr>
            </a:lvl3pPr>
            <a:lvl4pPr marL="1371600" indent="0">
              <a:buNone/>
              <a:defRPr sz="1000" b="1" i="0">
                <a:solidFill>
                  <a:srgbClr val="000060"/>
                </a:solidFill>
                <a:latin typeface="Arial Black" charset="0"/>
                <a:ea typeface="Arial Black" charset="0"/>
                <a:cs typeface="Arial Black" charset="0"/>
              </a:defRPr>
            </a:lvl4pPr>
            <a:lvl5pPr marL="1828800" indent="0">
              <a:buNone/>
              <a:defRPr sz="800" b="1" i="0">
                <a:solidFill>
                  <a:srgbClr val="000060"/>
                </a:solidFill>
                <a:latin typeface="Arial Black" charset="0"/>
                <a:ea typeface="Arial Black" charset="0"/>
                <a:cs typeface="Arial Black" charset="0"/>
              </a:defRPr>
            </a:lvl5pPr>
          </a:lstStyle>
          <a:p>
            <a:pPr lvl="0"/>
            <a:r>
              <a:rPr lang="en-US" dirty="0"/>
              <a:t>HEADER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7"/>
          <p:cNvSpPr>
            <a:spLocks noGrp="1"/>
          </p:cNvSpPr>
          <p:nvPr>
            <p:ph type="body" sz="quarter" idx="11" hasCustomPrompt="1"/>
          </p:nvPr>
        </p:nvSpPr>
        <p:spPr>
          <a:xfrm>
            <a:off x="1116707" y="1365488"/>
            <a:ext cx="10552773" cy="626881"/>
          </a:xfrm>
        </p:spPr>
        <p:txBody>
          <a:bodyPr/>
          <a:lstStyle>
            <a:lvl1pPr marL="0" indent="0">
              <a:buNone/>
              <a:defRPr sz="4200" baseline="0">
                <a:solidFill>
                  <a:srgbClr val="00BBFF"/>
                </a:solidFill>
              </a:defRPr>
            </a:lvl1pPr>
            <a:lvl2pPr marL="457200" indent="0">
              <a:buNone/>
              <a:defRPr>
                <a:solidFill>
                  <a:srgbClr val="00BBFF"/>
                </a:solidFill>
              </a:defRPr>
            </a:lvl2pPr>
            <a:lvl3pPr marL="914400" indent="0">
              <a:buNone/>
              <a:defRPr>
                <a:solidFill>
                  <a:srgbClr val="00BBFF"/>
                </a:solidFill>
              </a:defRPr>
            </a:lvl3pPr>
            <a:lvl4pPr marL="1371600" indent="0">
              <a:buNone/>
              <a:defRPr>
                <a:solidFill>
                  <a:srgbClr val="00BBFF"/>
                </a:solidFill>
              </a:defRPr>
            </a:lvl4pPr>
            <a:lvl5pPr marL="1828800" indent="0">
              <a:buNone/>
              <a:defRPr>
                <a:solidFill>
                  <a:srgbClr val="00BBFF"/>
                </a:solidFill>
              </a:defRPr>
            </a:lvl5pPr>
          </a:lstStyle>
          <a:p>
            <a:pPr lvl="0"/>
            <a:r>
              <a:rPr lang="en-US" dirty="0"/>
              <a:t>header 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9"/>
          <p:cNvSpPr>
            <a:spLocks noGrp="1"/>
          </p:cNvSpPr>
          <p:nvPr>
            <p:ph type="body" sz="quarter" idx="12" hasCustomPrompt="1"/>
          </p:nvPr>
        </p:nvSpPr>
        <p:spPr>
          <a:xfrm>
            <a:off x="1116708" y="2555447"/>
            <a:ext cx="3046987" cy="3618930"/>
          </a:xfrm>
        </p:spPr>
        <p:txBody>
          <a:bodyPr/>
          <a:lstStyle>
            <a:lvl1pPr marL="0" indent="0">
              <a:buNone/>
              <a:defRPr sz="2000">
                <a:solidFill>
                  <a:srgbClr val="648596"/>
                </a:solidFill>
              </a:defRPr>
            </a:lvl1pPr>
            <a:lvl2pPr marL="457200" indent="0">
              <a:buNone/>
              <a:defRPr sz="1800">
                <a:solidFill>
                  <a:srgbClr val="648596"/>
                </a:solidFill>
              </a:defRPr>
            </a:lvl2pPr>
            <a:lvl3pPr marL="914400" indent="0">
              <a:buNone/>
              <a:defRPr sz="1600">
                <a:solidFill>
                  <a:srgbClr val="648596"/>
                </a:solidFill>
              </a:defRPr>
            </a:lvl3pPr>
            <a:lvl4pPr marL="1371600" indent="0">
              <a:buNone/>
              <a:defRPr sz="1400">
                <a:solidFill>
                  <a:srgbClr val="648596"/>
                </a:solidFill>
              </a:defRPr>
            </a:lvl4pPr>
            <a:lvl5pPr marL="1828800" indent="0">
              <a:buNone/>
              <a:defRPr sz="1200">
                <a:solidFill>
                  <a:srgbClr val="648596"/>
                </a:solidFill>
              </a:defRPr>
            </a:lvl5pPr>
          </a:lstStyle>
          <a:p>
            <a:pPr lvl="0"/>
            <a:r>
              <a:rPr lang="en-US" dirty="0"/>
              <a:t>Subheading</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7"/>
          <p:cNvSpPr>
            <a:spLocks noGrp="1"/>
          </p:cNvSpPr>
          <p:nvPr>
            <p:ph type="body" sz="quarter" idx="13" hasCustomPrompt="1"/>
          </p:nvPr>
        </p:nvSpPr>
        <p:spPr>
          <a:xfrm>
            <a:off x="4690089" y="2578726"/>
            <a:ext cx="6979396" cy="348277"/>
          </a:xfrm>
        </p:spPr>
        <p:txBody>
          <a:bodyPr>
            <a:noAutofit/>
          </a:bodyPr>
          <a:lstStyle>
            <a:lvl1pPr marL="0" indent="0">
              <a:buNone/>
              <a:defRPr sz="2000" b="1" baseline="0">
                <a:solidFill>
                  <a:srgbClr val="00BBFF"/>
                </a:solidFill>
              </a:defRPr>
            </a:lvl1pPr>
            <a:lvl2pPr marL="457200" indent="0">
              <a:buNone/>
              <a:defRPr sz="1100" b="1">
                <a:solidFill>
                  <a:srgbClr val="00BBFF"/>
                </a:solidFill>
              </a:defRPr>
            </a:lvl2pPr>
            <a:lvl3pPr marL="914400" indent="0">
              <a:buNone/>
              <a:defRPr sz="1050" b="1">
                <a:solidFill>
                  <a:srgbClr val="00BBFF"/>
                </a:solidFill>
              </a:defRPr>
            </a:lvl3pPr>
            <a:lvl4pPr marL="1371600" indent="0">
              <a:buNone/>
              <a:defRPr sz="1000" b="1">
                <a:solidFill>
                  <a:srgbClr val="00BBFF"/>
                </a:solidFill>
              </a:defRPr>
            </a:lvl4pPr>
            <a:lvl5pPr marL="1828800" indent="0">
              <a:buNone/>
              <a:defRPr sz="1000" b="1">
                <a:solidFill>
                  <a:srgbClr val="00BBFF"/>
                </a:solidFill>
              </a:defRPr>
            </a:lvl5pPr>
          </a:lstStyle>
          <a:p>
            <a:pPr lvl="0"/>
            <a:r>
              <a:rPr lang="en-US" dirty="0"/>
              <a:t>Title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hart Placeholder 21"/>
          <p:cNvSpPr>
            <a:spLocks noGrp="1"/>
          </p:cNvSpPr>
          <p:nvPr>
            <p:ph type="chart" sz="quarter" idx="14"/>
          </p:nvPr>
        </p:nvSpPr>
        <p:spPr>
          <a:xfrm>
            <a:off x="4690087" y="3052293"/>
            <a:ext cx="6979396" cy="3122085"/>
          </a:xfrm>
        </p:spPr>
        <p:txBody>
          <a:bodyPr/>
          <a:lstStyle/>
          <a:p>
            <a:r>
              <a:rPr lang="en-US"/>
              <a:t>Click icon to add chart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4D39A5B-F569-EB42-BB9C-AB463CBFE8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0366"/>
          <a:stretch/>
        </p:blipFill>
        <p:spPr>
          <a:xfrm>
            <a:off x="1" y="1"/>
            <a:ext cx="12192000" cy="6858000"/>
          </a:xfrm>
          <a:prstGeom prst="rect">
            <a:avLst/>
          </a:prstGeom>
        </p:spPr>
      </p:pic>
      <p:cxnSp>
        <p:nvCxnSpPr>
          <p:cNvPr id="8" name="Straight Connector 7"/>
          <p:cNvCxnSpPr/>
          <p:nvPr userDrawn="1"/>
        </p:nvCxnSpPr>
        <p:spPr>
          <a:xfrm>
            <a:off x="1607767" y="2498998"/>
            <a:ext cx="914400" cy="0"/>
          </a:xfrm>
          <a:prstGeom prst="line">
            <a:avLst/>
          </a:prstGeom>
          <a:ln w="76200">
            <a:solidFill>
              <a:srgbClr val="7E3B97"/>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0" hasCustomPrompt="1"/>
          </p:nvPr>
        </p:nvSpPr>
        <p:spPr>
          <a:xfrm>
            <a:off x="1037167" y="1222846"/>
            <a:ext cx="10117666" cy="545438"/>
          </a:xfrm>
        </p:spPr>
        <p:txBody>
          <a:bodyPr/>
          <a:lstStyle>
            <a:lvl1pPr marL="0" indent="0">
              <a:buNone/>
              <a:defRPr sz="3400">
                <a:solidFill>
                  <a:srgbClr val="0066B1"/>
                </a:solidFill>
              </a:defRPr>
            </a:lvl1pPr>
            <a:lvl2pPr marL="457200" indent="0">
              <a:buNone/>
              <a:defRPr>
                <a:solidFill>
                  <a:srgbClr val="0066B1"/>
                </a:solidFill>
              </a:defRPr>
            </a:lvl2pPr>
            <a:lvl3pPr marL="914400" indent="0">
              <a:buNone/>
              <a:defRPr>
                <a:solidFill>
                  <a:srgbClr val="0066B1"/>
                </a:solidFill>
              </a:defRPr>
            </a:lvl3pPr>
            <a:lvl4pPr marL="1371600" indent="0">
              <a:buNone/>
              <a:defRPr>
                <a:solidFill>
                  <a:srgbClr val="0066B1"/>
                </a:solidFill>
              </a:defRPr>
            </a:lvl4pPr>
            <a:lvl5pPr marL="1828800" indent="0">
              <a:buNone/>
              <a:defRPr>
                <a:solidFill>
                  <a:srgbClr val="0066B1"/>
                </a:solidFill>
              </a:defRPr>
            </a:lvl5pPr>
          </a:lstStyle>
          <a:p>
            <a:pPr lvl="0"/>
            <a:r>
              <a:rPr lang="en-US" dirty="0"/>
              <a:t>Header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4"/>
          <p:cNvSpPr>
            <a:spLocks noGrp="1"/>
          </p:cNvSpPr>
          <p:nvPr>
            <p:ph type="body" sz="quarter" idx="11" hasCustomPrompt="1"/>
          </p:nvPr>
        </p:nvSpPr>
        <p:spPr>
          <a:xfrm>
            <a:off x="1037168" y="1827617"/>
            <a:ext cx="10117665" cy="305250"/>
          </a:xfrm>
        </p:spPr>
        <p:txBody>
          <a:bodyPr/>
          <a:lstStyle>
            <a:lvl1pPr marL="0" indent="0">
              <a:buNone/>
              <a:defRPr sz="1600" b="1">
                <a:solidFill>
                  <a:srgbClr val="000060"/>
                </a:solidFill>
              </a:defRPr>
            </a:lvl1pPr>
            <a:lvl2pPr marL="457200" indent="0">
              <a:buNone/>
              <a:defRPr sz="1400" b="1">
                <a:solidFill>
                  <a:srgbClr val="000060"/>
                </a:solidFill>
              </a:defRPr>
            </a:lvl2pPr>
            <a:lvl3pPr marL="914400" indent="0">
              <a:buNone/>
              <a:defRPr sz="1200" b="1">
                <a:solidFill>
                  <a:srgbClr val="000060"/>
                </a:solidFill>
              </a:defRPr>
            </a:lvl3pPr>
            <a:lvl4pPr marL="1371600" indent="0">
              <a:buNone/>
              <a:defRPr sz="1000" b="1">
                <a:solidFill>
                  <a:srgbClr val="000060"/>
                </a:solidFill>
              </a:defRPr>
            </a:lvl4pPr>
            <a:lvl5pPr marL="1828800" indent="0">
              <a:buNone/>
              <a:defRPr sz="800" b="1">
                <a:solidFill>
                  <a:srgbClr val="000060"/>
                </a:solidFill>
              </a:defRPr>
            </a:lvl5pPr>
          </a:lstStyle>
          <a:p>
            <a:pPr lvl="0"/>
            <a:r>
              <a:rPr lang="en-US" dirty="0"/>
              <a:t>HEADER 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p:ph type="body" sz="quarter" idx="12" hasCustomPrompt="1"/>
          </p:nvPr>
        </p:nvSpPr>
        <p:spPr>
          <a:xfrm>
            <a:off x="1037167" y="2833193"/>
            <a:ext cx="10117665" cy="1069975"/>
          </a:xfrm>
        </p:spPr>
        <p:txBody>
          <a:bodyPr/>
          <a:lstStyle>
            <a:lvl1pPr marL="0" indent="0">
              <a:buNone/>
              <a:defRPr sz="1800">
                <a:solidFill>
                  <a:srgbClr val="648596"/>
                </a:solidFill>
              </a:defRPr>
            </a:lvl1pPr>
            <a:lvl2pPr marL="457200" indent="0">
              <a:buNone/>
              <a:defRPr sz="1600">
                <a:solidFill>
                  <a:srgbClr val="648596"/>
                </a:solidFill>
              </a:defRPr>
            </a:lvl2pPr>
            <a:lvl3pPr marL="914400" indent="0">
              <a:buNone/>
              <a:defRPr sz="1400">
                <a:solidFill>
                  <a:srgbClr val="648596"/>
                </a:solidFill>
              </a:defRPr>
            </a:lvl3pPr>
            <a:lvl4pPr marL="1371600" indent="0">
              <a:buNone/>
              <a:defRPr sz="1000">
                <a:solidFill>
                  <a:srgbClr val="648596"/>
                </a:solidFill>
              </a:defRPr>
            </a:lvl4pPr>
            <a:lvl5pPr marL="1828800" indent="0">
              <a:buNone/>
              <a:defRPr sz="800">
                <a:solidFill>
                  <a:srgbClr val="648596"/>
                </a:solidFill>
              </a:defRPr>
            </a:lvl5pPr>
          </a:lstStyle>
          <a:p>
            <a:pPr lvl="0"/>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p:cNvSpPr>
            <a:spLocks noGrp="1"/>
          </p:cNvSpPr>
          <p:nvPr>
            <p:ph type="body" sz="quarter" idx="13"/>
          </p:nvPr>
        </p:nvSpPr>
        <p:spPr>
          <a:xfrm>
            <a:off x="1037167" y="4116746"/>
            <a:ext cx="10117666" cy="14700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Body Right, Image Lef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5968A4-D098-7148-9E13-95771E6FC9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7900"/>
          <a:stretch/>
        </p:blipFill>
        <p:spPr>
          <a:xfrm>
            <a:off x="4215564" y="0"/>
            <a:ext cx="7976436" cy="6858000"/>
          </a:xfrm>
          <a:prstGeom prst="rect">
            <a:avLst/>
          </a:prstGeom>
        </p:spPr>
      </p:pic>
      <p:cxnSp>
        <p:nvCxnSpPr>
          <p:cNvPr id="8" name="Straight Connector 7"/>
          <p:cNvCxnSpPr/>
          <p:nvPr userDrawn="1"/>
        </p:nvCxnSpPr>
        <p:spPr>
          <a:xfrm>
            <a:off x="5400367" y="2333702"/>
            <a:ext cx="914400" cy="0"/>
          </a:xfrm>
          <a:prstGeom prst="line">
            <a:avLst/>
          </a:prstGeom>
          <a:ln w="76200">
            <a:solidFill>
              <a:srgbClr val="7E3B97"/>
            </a:solidFill>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0" hasCustomPrompt="1"/>
          </p:nvPr>
        </p:nvSpPr>
        <p:spPr>
          <a:xfrm>
            <a:off x="5281228" y="1213216"/>
            <a:ext cx="5865629" cy="254614"/>
          </a:xfrm>
        </p:spPr>
        <p:txBody>
          <a:bodyPr/>
          <a:lstStyle>
            <a:lvl1pPr marL="0" indent="0">
              <a:buNone/>
              <a:defRPr sz="1600" b="1" i="0" baseline="0">
                <a:solidFill>
                  <a:srgbClr val="000060"/>
                </a:solidFill>
                <a:latin typeface="Arial Black" charset="0"/>
                <a:ea typeface="Arial Black" charset="0"/>
                <a:cs typeface="Arial Black" charset="0"/>
              </a:defRPr>
            </a:lvl1pPr>
            <a:lvl2pPr marL="457200" indent="0">
              <a:buNone/>
              <a:defRPr sz="1400" b="1" i="0">
                <a:solidFill>
                  <a:srgbClr val="000060"/>
                </a:solidFill>
                <a:latin typeface="Arial Black" charset="0"/>
                <a:ea typeface="Arial Black" charset="0"/>
                <a:cs typeface="Arial Black" charset="0"/>
              </a:defRPr>
            </a:lvl2pPr>
            <a:lvl3pPr marL="914400" indent="0">
              <a:buNone/>
              <a:defRPr sz="1200" b="1" i="0">
                <a:solidFill>
                  <a:srgbClr val="000060"/>
                </a:solidFill>
                <a:latin typeface="Arial Black" charset="0"/>
                <a:ea typeface="Arial Black" charset="0"/>
                <a:cs typeface="Arial Black" charset="0"/>
              </a:defRPr>
            </a:lvl3pPr>
            <a:lvl4pPr marL="1371600" indent="0">
              <a:buNone/>
              <a:defRPr sz="1000" b="1" i="0">
                <a:solidFill>
                  <a:srgbClr val="000060"/>
                </a:solidFill>
                <a:latin typeface="Arial Black" charset="0"/>
                <a:ea typeface="Arial Black" charset="0"/>
                <a:cs typeface="Arial Black" charset="0"/>
              </a:defRPr>
            </a:lvl4pPr>
            <a:lvl5pPr marL="1828800" indent="0">
              <a:buNone/>
              <a:defRPr sz="800" b="1" i="0">
                <a:solidFill>
                  <a:srgbClr val="000060"/>
                </a:solidFill>
                <a:latin typeface="Arial Black" charset="0"/>
                <a:ea typeface="Arial Black" charset="0"/>
                <a:cs typeface="Arial Black" charset="0"/>
              </a:defRPr>
            </a:lvl5pPr>
          </a:lstStyle>
          <a:p>
            <a:pPr lvl="0"/>
            <a:r>
              <a:rPr lang="en-US"/>
              <a:t>HEADER 1</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7"/>
          <p:cNvSpPr>
            <a:spLocks noGrp="1"/>
          </p:cNvSpPr>
          <p:nvPr>
            <p:ph type="body" sz="quarter" idx="11" hasCustomPrompt="1"/>
          </p:nvPr>
        </p:nvSpPr>
        <p:spPr>
          <a:xfrm>
            <a:off x="5281225" y="1425283"/>
            <a:ext cx="6049435" cy="626881"/>
          </a:xfrm>
        </p:spPr>
        <p:txBody>
          <a:bodyPr/>
          <a:lstStyle>
            <a:lvl1pPr marL="0" indent="0">
              <a:buNone/>
              <a:defRPr sz="4200" baseline="0">
                <a:solidFill>
                  <a:srgbClr val="00BBFF"/>
                </a:solidFill>
              </a:defRPr>
            </a:lvl1pPr>
            <a:lvl2pPr marL="457200" indent="0">
              <a:buNone/>
              <a:defRPr>
                <a:solidFill>
                  <a:srgbClr val="00BBFF"/>
                </a:solidFill>
              </a:defRPr>
            </a:lvl2pPr>
            <a:lvl3pPr marL="914400" indent="0">
              <a:buNone/>
              <a:defRPr>
                <a:solidFill>
                  <a:srgbClr val="00BBFF"/>
                </a:solidFill>
              </a:defRPr>
            </a:lvl3pPr>
            <a:lvl4pPr marL="1371600" indent="0">
              <a:buNone/>
              <a:defRPr>
                <a:solidFill>
                  <a:srgbClr val="00BBFF"/>
                </a:solidFill>
              </a:defRPr>
            </a:lvl4pPr>
            <a:lvl5pPr marL="1828800" indent="0">
              <a:buNone/>
              <a:defRPr>
                <a:solidFill>
                  <a:srgbClr val="00BBFF"/>
                </a:solidFill>
              </a:defRPr>
            </a:lvl5pPr>
          </a:lstStyle>
          <a:p>
            <a:pPr lvl="0"/>
            <a:r>
              <a:rPr lang="en-US" dirty="0"/>
              <a:t>header 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p:cNvSpPr>
            <a:spLocks noGrp="1"/>
          </p:cNvSpPr>
          <p:nvPr>
            <p:ph type="body" sz="quarter" idx="12" hasCustomPrompt="1"/>
          </p:nvPr>
        </p:nvSpPr>
        <p:spPr>
          <a:xfrm>
            <a:off x="5281226" y="2615242"/>
            <a:ext cx="6280151" cy="615638"/>
          </a:xfrm>
        </p:spPr>
        <p:txBody>
          <a:bodyPr/>
          <a:lstStyle>
            <a:lvl1pPr marL="0" indent="0">
              <a:buNone/>
              <a:defRPr sz="2000">
                <a:solidFill>
                  <a:srgbClr val="648596"/>
                </a:solidFill>
              </a:defRPr>
            </a:lvl1pPr>
            <a:lvl2pPr marL="457200" indent="0">
              <a:buNone/>
              <a:defRPr sz="1800">
                <a:solidFill>
                  <a:srgbClr val="648596"/>
                </a:solidFill>
              </a:defRPr>
            </a:lvl2pPr>
            <a:lvl3pPr marL="914400" indent="0">
              <a:buNone/>
              <a:defRPr sz="1600">
                <a:solidFill>
                  <a:srgbClr val="648596"/>
                </a:solidFill>
              </a:defRPr>
            </a:lvl3pPr>
            <a:lvl4pPr marL="1371600" indent="0">
              <a:buNone/>
              <a:defRPr sz="1400">
                <a:solidFill>
                  <a:srgbClr val="648596"/>
                </a:solidFill>
              </a:defRPr>
            </a:lvl4pPr>
            <a:lvl5pPr marL="1828800" indent="0">
              <a:buNone/>
              <a:defRPr sz="1200">
                <a:solidFill>
                  <a:srgbClr val="648596"/>
                </a:solidFill>
              </a:defRPr>
            </a:lvl5pPr>
          </a:lstStyle>
          <a:p>
            <a:pPr lvl="0"/>
            <a:r>
              <a:rPr lang="en-US" dirty="0"/>
              <a:t>Subheading</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2"/>
          <p:cNvSpPr>
            <a:spLocks noGrp="1"/>
          </p:cNvSpPr>
          <p:nvPr>
            <p:ph type="pic" sz="quarter" idx="13"/>
          </p:nvPr>
        </p:nvSpPr>
        <p:spPr>
          <a:xfrm>
            <a:off x="-836" y="0"/>
            <a:ext cx="4216400" cy="6858000"/>
          </a:xfrm>
          <a:solidFill>
            <a:schemeClr val="bg1">
              <a:lumMod val="75000"/>
            </a:schemeClr>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Bullets Left, Image Righ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9F2194-8BDA-0A47-93EC-8FB0B48BB61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0366"/>
          <a:stretch/>
        </p:blipFill>
        <p:spPr>
          <a:xfrm>
            <a:off x="1" y="1"/>
            <a:ext cx="12192000" cy="6858000"/>
          </a:xfrm>
          <a:prstGeom prst="rect">
            <a:avLst/>
          </a:prstGeom>
        </p:spPr>
      </p:pic>
      <p:sp>
        <p:nvSpPr>
          <p:cNvPr id="14" name="Text Placeholder 13"/>
          <p:cNvSpPr>
            <a:spLocks noGrp="1"/>
          </p:cNvSpPr>
          <p:nvPr>
            <p:ph type="body" sz="quarter" idx="10" hasCustomPrompt="1"/>
          </p:nvPr>
        </p:nvSpPr>
        <p:spPr>
          <a:xfrm>
            <a:off x="1224822" y="984143"/>
            <a:ext cx="4546057" cy="304391"/>
          </a:xfrm>
        </p:spPr>
        <p:txBody>
          <a:bodyPr/>
          <a:lstStyle>
            <a:lvl1pPr marL="0" indent="0">
              <a:buNone/>
              <a:defRPr sz="1600" b="1" i="0">
                <a:solidFill>
                  <a:srgbClr val="0066B1"/>
                </a:solidFill>
                <a:latin typeface="Arial Black" charset="0"/>
                <a:ea typeface="Arial Black" charset="0"/>
                <a:cs typeface="Arial Black" charset="0"/>
              </a:defRPr>
            </a:lvl1pPr>
            <a:lvl2pPr marL="457200" indent="0">
              <a:buNone/>
              <a:defRPr sz="1400" b="1" i="0">
                <a:solidFill>
                  <a:srgbClr val="0066B1"/>
                </a:solidFill>
              </a:defRPr>
            </a:lvl2pPr>
            <a:lvl3pPr marL="914400" indent="0">
              <a:buNone/>
              <a:defRPr sz="1200" b="1" i="0">
                <a:solidFill>
                  <a:srgbClr val="0066B1"/>
                </a:solidFill>
              </a:defRPr>
            </a:lvl3pPr>
            <a:lvl4pPr marL="1371600" indent="0">
              <a:buNone/>
              <a:defRPr sz="1000" b="1" i="0">
                <a:solidFill>
                  <a:srgbClr val="0066B1"/>
                </a:solidFill>
              </a:defRPr>
            </a:lvl4pPr>
            <a:lvl5pPr marL="1828800" indent="0">
              <a:buNone/>
              <a:defRPr sz="800" b="1" i="0">
                <a:solidFill>
                  <a:srgbClr val="0066B1"/>
                </a:solidFill>
              </a:defRPr>
            </a:lvl5pPr>
          </a:lstStyle>
          <a:p>
            <a:pPr lvl="0"/>
            <a:r>
              <a:rPr lang="en-US" dirty="0"/>
              <a:t>HEADING</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p:cNvSpPr>
            <a:spLocks noGrp="1"/>
          </p:cNvSpPr>
          <p:nvPr>
            <p:ph type="body" sz="quarter" idx="11" hasCustomPrompt="1"/>
          </p:nvPr>
        </p:nvSpPr>
        <p:spPr>
          <a:xfrm>
            <a:off x="1224824" y="1508961"/>
            <a:ext cx="4546057" cy="4399607"/>
          </a:xfrm>
        </p:spPr>
        <p:txBody>
          <a:bodyPr/>
          <a:lstStyle>
            <a:lvl1pPr>
              <a:buClr>
                <a:schemeClr val="accent2"/>
              </a:buClr>
              <a:buSzPct val="125000"/>
              <a:defRPr sz="1400"/>
            </a:lvl1pPr>
            <a:lvl2pPr>
              <a:buClr>
                <a:schemeClr val="accent2"/>
              </a:buClr>
              <a:buSzPct val="125000"/>
              <a:defRPr sz="1200"/>
            </a:lvl2pPr>
            <a:lvl3pPr>
              <a:buClr>
                <a:schemeClr val="accent2"/>
              </a:buClr>
              <a:buSzPct val="125000"/>
              <a:defRPr sz="1000"/>
            </a:lvl3pPr>
            <a:lvl4pPr>
              <a:buClr>
                <a:schemeClr val="accent2"/>
              </a:buClr>
              <a:buSzPct val="125000"/>
              <a:defRPr sz="900"/>
            </a:lvl4pPr>
            <a:lvl5pPr>
              <a:buClr>
                <a:schemeClr val="accent2"/>
              </a:buClr>
              <a:buSzPct val="125000"/>
              <a:defRPr sz="800"/>
            </a:lvl5pPr>
          </a:lstStyle>
          <a:p>
            <a:pPr lvl="0"/>
            <a:r>
              <a:rPr lang="en-US" dirty="0"/>
              <a:t>Body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22"/>
          <p:cNvSpPr>
            <a:spLocks noGrp="1"/>
          </p:cNvSpPr>
          <p:nvPr>
            <p:ph type="pic" sz="quarter" idx="13"/>
          </p:nvPr>
        </p:nvSpPr>
        <p:spPr>
          <a:xfrm>
            <a:off x="6554501" y="0"/>
            <a:ext cx="5637500" cy="6858000"/>
          </a:xfrm>
          <a:solidFill>
            <a:schemeClr val="bg1">
              <a:lumMod val="75000"/>
            </a:schemeClr>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llout Text Righ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41F97D-7BC9-8C4D-932D-340588A2F2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0366"/>
          <a:stretch/>
        </p:blipFill>
        <p:spPr>
          <a:xfrm>
            <a:off x="1" y="1"/>
            <a:ext cx="12192000" cy="6858000"/>
          </a:xfrm>
          <a:prstGeom prst="rect">
            <a:avLst/>
          </a:prstGeom>
        </p:spPr>
      </p:pic>
      <p:sp>
        <p:nvSpPr>
          <p:cNvPr id="11" name="Rectangle 10"/>
          <p:cNvSpPr/>
          <p:nvPr userDrawn="1"/>
        </p:nvSpPr>
        <p:spPr>
          <a:xfrm>
            <a:off x="6792685" y="0"/>
            <a:ext cx="5399315" cy="6858000"/>
          </a:xfrm>
          <a:prstGeom prst="rect">
            <a:avLst/>
          </a:prstGeom>
          <a:solidFill>
            <a:srgbClr val="006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ext Placeholder 19"/>
          <p:cNvSpPr>
            <a:spLocks noGrp="1"/>
          </p:cNvSpPr>
          <p:nvPr>
            <p:ph type="body" sz="quarter" idx="10" hasCustomPrompt="1"/>
          </p:nvPr>
        </p:nvSpPr>
        <p:spPr>
          <a:xfrm>
            <a:off x="1303255" y="1908604"/>
            <a:ext cx="4635603" cy="289253"/>
          </a:xfrm>
        </p:spPr>
        <p:txBody>
          <a:bodyPr/>
          <a:lstStyle>
            <a:lvl1pPr marL="0" indent="0">
              <a:buNone/>
              <a:defRPr sz="1600" b="1" i="0">
                <a:solidFill>
                  <a:srgbClr val="000060"/>
                </a:solidFill>
                <a:latin typeface="Arial Black" charset="0"/>
                <a:ea typeface="Arial Black" charset="0"/>
                <a:cs typeface="Arial Black" charset="0"/>
              </a:defRPr>
            </a:lvl1pPr>
            <a:lvl2pPr marL="457200" indent="0">
              <a:buNone/>
              <a:defRPr sz="1400" b="1" i="0">
                <a:solidFill>
                  <a:srgbClr val="000060"/>
                </a:solidFill>
                <a:latin typeface="Arial Black" charset="0"/>
                <a:ea typeface="Arial Black" charset="0"/>
                <a:cs typeface="Arial Black" charset="0"/>
              </a:defRPr>
            </a:lvl2pPr>
            <a:lvl3pPr marL="914400" indent="0">
              <a:buNone/>
              <a:defRPr sz="1200" b="1" i="0">
                <a:solidFill>
                  <a:srgbClr val="000060"/>
                </a:solidFill>
                <a:latin typeface="Arial Black" charset="0"/>
                <a:ea typeface="Arial Black" charset="0"/>
                <a:cs typeface="Arial Black" charset="0"/>
              </a:defRPr>
            </a:lvl3pPr>
            <a:lvl4pPr marL="1371600" indent="0">
              <a:buNone/>
              <a:defRPr sz="1000" b="1" i="0">
                <a:solidFill>
                  <a:srgbClr val="000060"/>
                </a:solidFill>
                <a:latin typeface="Arial Black" charset="0"/>
                <a:ea typeface="Arial Black" charset="0"/>
                <a:cs typeface="Arial Black" charset="0"/>
              </a:defRPr>
            </a:lvl4pPr>
            <a:lvl5pPr marL="1828800" indent="0">
              <a:buNone/>
              <a:defRPr sz="800" b="1" i="0">
                <a:solidFill>
                  <a:srgbClr val="000060"/>
                </a:solidFill>
                <a:latin typeface="Arial Black" charset="0"/>
                <a:ea typeface="Arial Black" charset="0"/>
                <a:cs typeface="Arial Black" charset="0"/>
              </a:defRPr>
            </a:lvl5pPr>
          </a:lstStyle>
          <a:p>
            <a:pPr lvl="0"/>
            <a:r>
              <a:rPr lang="en-US" dirty="0"/>
              <a:t>HEADER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p:cNvSpPr>
            <a:spLocks noGrp="1"/>
          </p:cNvSpPr>
          <p:nvPr>
            <p:ph type="body" sz="quarter" idx="11" hasCustomPrompt="1"/>
          </p:nvPr>
        </p:nvSpPr>
        <p:spPr>
          <a:xfrm>
            <a:off x="1303256" y="2182029"/>
            <a:ext cx="4635603" cy="381069"/>
          </a:xfrm>
        </p:spPr>
        <p:txBody>
          <a:bodyPr/>
          <a:lstStyle>
            <a:lvl1pPr marL="0" indent="0">
              <a:buNone/>
              <a:defRPr sz="2200" b="1" i="0">
                <a:solidFill>
                  <a:srgbClr val="0066B1"/>
                </a:solidFill>
                <a:latin typeface="Arial Black" charset="0"/>
                <a:ea typeface="Arial Black" charset="0"/>
                <a:cs typeface="Arial Black" charset="0"/>
              </a:defRPr>
            </a:lvl1pPr>
            <a:lvl2pPr marL="457200" indent="0">
              <a:buNone/>
              <a:defRPr sz="2000" b="1" i="0">
                <a:solidFill>
                  <a:srgbClr val="0066B1"/>
                </a:solidFill>
                <a:latin typeface="Arial Black" charset="0"/>
                <a:ea typeface="Arial Black" charset="0"/>
                <a:cs typeface="Arial Black" charset="0"/>
              </a:defRPr>
            </a:lvl2pPr>
            <a:lvl3pPr marL="914400" indent="0">
              <a:buNone/>
              <a:defRPr sz="1800" b="1" i="0">
                <a:solidFill>
                  <a:srgbClr val="0066B1"/>
                </a:solidFill>
                <a:latin typeface="Arial Black" charset="0"/>
                <a:ea typeface="Arial Black" charset="0"/>
                <a:cs typeface="Arial Black" charset="0"/>
              </a:defRPr>
            </a:lvl3pPr>
            <a:lvl4pPr marL="1371600" indent="0">
              <a:buNone/>
              <a:defRPr sz="1600" b="1" i="0">
                <a:solidFill>
                  <a:srgbClr val="0066B1"/>
                </a:solidFill>
                <a:latin typeface="Arial Black" charset="0"/>
                <a:ea typeface="Arial Black" charset="0"/>
                <a:cs typeface="Arial Black" charset="0"/>
              </a:defRPr>
            </a:lvl4pPr>
            <a:lvl5pPr marL="1828800" indent="0">
              <a:buNone/>
              <a:defRPr sz="1400" b="1" i="0">
                <a:solidFill>
                  <a:srgbClr val="0066B1"/>
                </a:solidFill>
                <a:latin typeface="Arial Black" charset="0"/>
                <a:ea typeface="Arial Black" charset="0"/>
                <a:cs typeface="Arial Black" charset="0"/>
              </a:defRPr>
            </a:lvl5pPr>
          </a:lstStyle>
          <a:p>
            <a:pPr lvl="0"/>
            <a:r>
              <a:rPr lang="en-US" dirty="0"/>
              <a:t>HEADER 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3"/>
          <p:cNvSpPr>
            <a:spLocks noGrp="1"/>
          </p:cNvSpPr>
          <p:nvPr>
            <p:ph type="body" sz="quarter" idx="12"/>
          </p:nvPr>
        </p:nvSpPr>
        <p:spPr>
          <a:xfrm>
            <a:off x="1304876" y="2726780"/>
            <a:ext cx="4635603" cy="2980648"/>
          </a:xfrm>
        </p:spPr>
        <p:txBody>
          <a:bodyPr/>
          <a:lstStyle>
            <a:lvl1pPr marL="0" indent="0">
              <a:buNone/>
              <a:defRPr sz="1600">
                <a:solidFill>
                  <a:srgbClr val="648596"/>
                </a:solidFill>
              </a:defRPr>
            </a:lvl1pPr>
            <a:lvl2pPr marL="457200" indent="0">
              <a:buNone/>
              <a:defRPr sz="1400">
                <a:solidFill>
                  <a:srgbClr val="648596"/>
                </a:solidFill>
              </a:defRPr>
            </a:lvl2pPr>
            <a:lvl3pPr marL="914400" indent="0">
              <a:buNone/>
              <a:defRPr sz="1200">
                <a:solidFill>
                  <a:srgbClr val="648596"/>
                </a:solidFill>
              </a:defRPr>
            </a:lvl3pPr>
            <a:lvl4pPr marL="1371600" indent="0">
              <a:buNone/>
              <a:defRPr sz="1000">
                <a:solidFill>
                  <a:srgbClr val="648596"/>
                </a:solidFill>
              </a:defRPr>
            </a:lvl4pPr>
            <a:lvl5pPr marL="1828800" indent="0">
              <a:buNone/>
              <a:defRPr sz="800">
                <a:solidFill>
                  <a:srgbClr val="64859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25"/>
          <p:cNvSpPr>
            <a:spLocks noGrp="1"/>
          </p:cNvSpPr>
          <p:nvPr>
            <p:ph type="body" sz="quarter" idx="13"/>
          </p:nvPr>
        </p:nvSpPr>
        <p:spPr>
          <a:xfrm>
            <a:off x="7538955" y="2726780"/>
            <a:ext cx="3909915" cy="3352800"/>
          </a:xfrm>
        </p:spPr>
        <p:txBody>
          <a:bodyPr/>
          <a:lstStyle>
            <a:lvl1pPr marL="0" indent="0">
              <a:buNone/>
              <a:defRPr sz="2200" b="1">
                <a:solidFill>
                  <a:schemeClr val="bg1"/>
                </a:solidFill>
              </a:defRPr>
            </a:lvl1pPr>
            <a:lvl2pPr marL="457200" indent="0">
              <a:buNone/>
              <a:defRPr sz="2000" b="1">
                <a:solidFill>
                  <a:schemeClr val="bg1"/>
                </a:solidFill>
              </a:defRPr>
            </a:lvl2pPr>
            <a:lvl3pPr marL="914400" indent="0">
              <a:buNone/>
              <a:defRPr sz="1800" b="1">
                <a:solidFill>
                  <a:schemeClr val="bg1"/>
                </a:solidFill>
              </a:defRPr>
            </a:lvl3pPr>
            <a:lvl4pPr marL="1371600" indent="0">
              <a:buNone/>
              <a:defRPr sz="1600" b="1">
                <a:solidFill>
                  <a:schemeClr val="bg1"/>
                </a:solidFill>
              </a:defRPr>
            </a:lvl4pPr>
            <a:lvl5pPr marL="1828800" indent="0">
              <a:buNone/>
              <a:defRPr sz="12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a:extLst>
              <a:ext uri="{FF2B5EF4-FFF2-40B4-BE49-F238E27FC236}">
                <a16:creationId xmlns:a16="http://schemas.microsoft.com/office/drawing/2014/main" id="{92847DA8-8B98-6F4B-8438-9A7012A3D7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38955" y="1757951"/>
            <a:ext cx="645886" cy="64588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theme" Target="../theme/theme2.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D0B0D-15DB-8A44-96D2-1B5FD4CF8670}" type="datetimeFigureOut">
              <a:rPr lang="en-US" smtClean="0"/>
              <a:t>11/11/2021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CD1FCB-C7CC-F348-B66E-10F4E0E480C5}" type="slidenum">
              <a:rPr lang="en-US" smtClean="0"/>
              <a:t>‹#›</a:t>
            </a:fld>
            <a:endParaRPr lang="en-US" dirty="0"/>
          </a:p>
        </p:txBody>
      </p:sp>
    </p:spTree>
    <p:extLst>
      <p:ext uri="{BB962C8B-B14F-4D97-AF65-F5344CB8AC3E}">
        <p14:creationId xmlns:p14="http://schemas.microsoft.com/office/powerpoint/2010/main" val="35696427"/>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71" r:id="rId19"/>
    <p:sldLayoutId id="214748367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F97D6B-EF12-427D-88CD-36E8ABB3FF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4E95C1-8916-4FFF-AA83-6863B885C7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43E0-9F01-49FA-A4B4-FF319D5A85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9BB25-DEBC-4E0B-9F0D-40D7286AABE3}" type="datetimeFigureOut">
              <a:rPr lang="en-US" smtClean="0"/>
              <a:t>11/11/2021</a:t>
            </a:fld>
            <a:endParaRPr lang="en-US"/>
          </a:p>
        </p:txBody>
      </p:sp>
      <p:sp>
        <p:nvSpPr>
          <p:cNvPr id="5" name="Footer Placeholder 4">
            <a:extLst>
              <a:ext uri="{FF2B5EF4-FFF2-40B4-BE49-F238E27FC236}">
                <a16:creationId xmlns:a16="http://schemas.microsoft.com/office/drawing/2014/main" id="{7C356921-90DF-47B2-AD30-1E4F0BB554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4DC2ED-56B0-4707-96B5-647E495B3D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A6E5-70E2-47F2-91CD-8066588EBD6A}" type="slidenum">
              <a:rPr lang="en-US" smtClean="0"/>
              <a:t>‹#›</a:t>
            </a:fld>
            <a:endParaRPr lang="en-US"/>
          </a:p>
        </p:txBody>
      </p:sp>
    </p:spTree>
    <p:extLst>
      <p:ext uri="{BB962C8B-B14F-4D97-AF65-F5344CB8AC3E}">
        <p14:creationId xmlns:p14="http://schemas.microsoft.com/office/powerpoint/2010/main" val="249083390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8.xml"/><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462009" y="4762749"/>
            <a:ext cx="6557919" cy="1200329"/>
          </a:xfrm>
          <a:prstGeom prst="rect">
            <a:avLst/>
          </a:prstGeom>
          <a:noFill/>
        </p:spPr>
        <p:txBody>
          <a:bodyPr wrap="square" rtlCol="0">
            <a:spAutoFit/>
          </a:bodyPr>
          <a:lstStyle/>
          <a:p>
            <a:r>
              <a:rPr lang="en-US" sz="2400" dirty="0">
                <a:solidFill>
                  <a:schemeClr val="bg1"/>
                </a:solidFill>
                <a:latin typeface="Arial MT Std" panose="020B0402020200020204" pitchFamily="34" charset="0"/>
              </a:rPr>
              <a:t>Juan Alvarado</a:t>
            </a:r>
          </a:p>
          <a:p>
            <a:r>
              <a:rPr lang="en-US" sz="2400" dirty="0">
                <a:solidFill>
                  <a:schemeClr val="bg1"/>
                </a:solidFill>
                <a:latin typeface="Arial MT Std" panose="020B0402020200020204" pitchFamily="34" charset="0"/>
              </a:rPr>
              <a:t>Director, Energy Analysis | </a:t>
            </a:r>
            <a:r>
              <a:rPr lang="en-US" sz="2400">
                <a:solidFill>
                  <a:schemeClr val="bg1"/>
                </a:solidFill>
                <a:latin typeface="Arial MT Std" panose="020B0402020200020204" pitchFamily="34" charset="0"/>
              </a:rPr>
              <a:t>November 9, </a:t>
            </a:r>
            <a:r>
              <a:rPr lang="en-US" sz="2400" dirty="0">
                <a:solidFill>
                  <a:schemeClr val="bg1"/>
                </a:solidFill>
                <a:latin typeface="Arial MT Std" panose="020B0402020200020204" pitchFamily="34" charset="0"/>
              </a:rPr>
              <a:t>2021</a:t>
            </a:r>
          </a:p>
          <a:p>
            <a:r>
              <a:rPr lang="en-US" sz="2400" dirty="0">
                <a:solidFill>
                  <a:schemeClr val="bg1"/>
                </a:solidFill>
                <a:latin typeface="Arial MT Std" panose="020B0402020200020204" pitchFamily="34" charset="0"/>
              </a:rPr>
              <a:t>jalvarado@aga.org</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70" y="316150"/>
            <a:ext cx="712609" cy="622570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1325" y="4915374"/>
            <a:ext cx="2691671" cy="895077"/>
          </a:xfrm>
          <a:prstGeom prst="rect">
            <a:avLst/>
          </a:prstGeom>
        </p:spPr>
      </p:pic>
      <p:sp>
        <p:nvSpPr>
          <p:cNvPr id="2" name="TextBox 1">
            <a:extLst>
              <a:ext uri="{FF2B5EF4-FFF2-40B4-BE49-F238E27FC236}">
                <a16:creationId xmlns:a16="http://schemas.microsoft.com/office/drawing/2014/main" id="{709A5895-C9D5-4EAD-9224-A50590AC2187}"/>
              </a:ext>
            </a:extLst>
          </p:cNvPr>
          <p:cNvSpPr txBox="1"/>
          <p:nvPr/>
        </p:nvSpPr>
        <p:spPr>
          <a:xfrm>
            <a:off x="1462010" y="1828641"/>
            <a:ext cx="9740828" cy="1477328"/>
          </a:xfrm>
          <a:prstGeom prst="rect">
            <a:avLst/>
          </a:prstGeom>
          <a:noFill/>
        </p:spPr>
        <p:txBody>
          <a:bodyPr wrap="square" rtlCol="0">
            <a:spAutoFit/>
          </a:bodyPr>
          <a:lstStyle/>
          <a:p>
            <a:r>
              <a:rPr lang="en-US" sz="5400" b="1" dirty="0">
                <a:solidFill>
                  <a:schemeClr val="bg1"/>
                </a:solidFill>
                <a:latin typeface="Arial MT Std" panose="020B0402020200020204"/>
              </a:rPr>
              <a:t>Natural Gas Industry Update</a:t>
            </a:r>
          </a:p>
          <a:p>
            <a:r>
              <a:rPr lang="en-US" sz="3600" dirty="0">
                <a:solidFill>
                  <a:schemeClr val="bg1"/>
                </a:solidFill>
                <a:latin typeface="Arial MT Std" panose="020B0402020200020204"/>
              </a:rPr>
              <a:t>2021 NASUCA Annual Conference</a:t>
            </a:r>
            <a:endParaRPr lang="en-US" sz="3200" dirty="0">
              <a:solidFill>
                <a:schemeClr val="bg1"/>
              </a:solidFill>
              <a:latin typeface="Arial MT Std" panose="020B0402020200020204"/>
            </a:endParaRPr>
          </a:p>
        </p:txBody>
      </p:sp>
    </p:spTree>
    <p:extLst>
      <p:ext uri="{BB962C8B-B14F-4D97-AF65-F5344CB8AC3E}">
        <p14:creationId xmlns:p14="http://schemas.microsoft.com/office/powerpoint/2010/main" val="1305946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17AACB-FFC6-43D2-873D-6D3C07B3B715}"/>
              </a:ext>
            </a:extLst>
          </p:cNvPr>
          <p:cNvSpPr>
            <a:spLocks noGrp="1"/>
          </p:cNvSpPr>
          <p:nvPr>
            <p:ph type="title"/>
          </p:nvPr>
        </p:nvSpPr>
        <p:spPr>
          <a:xfrm>
            <a:off x="540026" y="159716"/>
            <a:ext cx="10515600" cy="1325563"/>
          </a:xfrm>
        </p:spPr>
        <p:txBody>
          <a:bodyPr>
            <a:noAutofit/>
          </a:bodyPr>
          <a:lstStyle/>
          <a:p>
            <a:r>
              <a:rPr lang="en-US" sz="2800" b="1" dirty="0">
                <a:solidFill>
                  <a:srgbClr val="2FC8FF"/>
                </a:solidFill>
                <a:latin typeface="Arial MT Std" panose="020B0402020200020204"/>
              </a:rPr>
              <a:t>Natural gas served to all Texas customers increased dramatically during the coldest days.</a:t>
            </a:r>
          </a:p>
        </p:txBody>
      </p:sp>
      <p:graphicFrame>
        <p:nvGraphicFramePr>
          <p:cNvPr id="7" name="Chart 6">
            <a:extLst>
              <a:ext uri="{FF2B5EF4-FFF2-40B4-BE49-F238E27FC236}">
                <a16:creationId xmlns:a16="http://schemas.microsoft.com/office/drawing/2014/main" id="{41D54311-A7C0-40D4-A14F-EDFEB509A970}"/>
              </a:ext>
            </a:extLst>
          </p:cNvPr>
          <p:cNvGraphicFramePr>
            <a:graphicFrameLocks/>
          </p:cNvGraphicFramePr>
          <p:nvPr/>
        </p:nvGraphicFramePr>
        <p:xfrm>
          <a:off x="1864358" y="1485279"/>
          <a:ext cx="8156463" cy="52130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51531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DF85EA5-89A1-4D7F-8017-6FE02D078113}"/>
              </a:ext>
            </a:extLst>
          </p:cNvPr>
          <p:cNvGraphicFramePr>
            <a:graphicFrameLocks/>
          </p:cNvGraphicFramePr>
          <p:nvPr/>
        </p:nvGraphicFramePr>
        <p:xfrm>
          <a:off x="1415394" y="1690688"/>
          <a:ext cx="8649632" cy="5001454"/>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2">
            <a:extLst>
              <a:ext uri="{FF2B5EF4-FFF2-40B4-BE49-F238E27FC236}">
                <a16:creationId xmlns:a16="http://schemas.microsoft.com/office/drawing/2014/main" id="{0D5F2BCC-A393-4315-A536-A3E40D6AA5CB}"/>
              </a:ext>
            </a:extLst>
          </p:cNvPr>
          <p:cNvSpPr>
            <a:spLocks noGrp="1"/>
          </p:cNvSpPr>
          <p:nvPr>
            <p:ph type="title"/>
          </p:nvPr>
        </p:nvSpPr>
        <p:spPr>
          <a:xfrm>
            <a:off x="540026" y="159716"/>
            <a:ext cx="10515600" cy="1325563"/>
          </a:xfrm>
        </p:spPr>
        <p:txBody>
          <a:bodyPr>
            <a:noAutofit/>
          </a:bodyPr>
          <a:lstStyle/>
          <a:p>
            <a:r>
              <a:rPr lang="en-US" sz="3200" b="1" dirty="0">
                <a:solidFill>
                  <a:srgbClr val="2FC8FF"/>
                </a:solidFill>
                <a:latin typeface="Arial MT Std" panose="020B0402020200020204"/>
              </a:rPr>
              <a:t>Natural gas demand ramped up—and down. </a:t>
            </a:r>
            <a:r>
              <a:rPr lang="en-US" sz="3200" b="1" dirty="0" err="1">
                <a:solidFill>
                  <a:srgbClr val="2FC8FF"/>
                </a:solidFill>
                <a:latin typeface="Arial MT Std" panose="020B0402020200020204"/>
              </a:rPr>
              <a:t>Feedgas</a:t>
            </a:r>
            <a:r>
              <a:rPr lang="en-US" sz="3200" b="1" dirty="0">
                <a:solidFill>
                  <a:srgbClr val="2FC8FF"/>
                </a:solidFill>
                <a:latin typeface="Arial MT Std" panose="020B0402020200020204"/>
              </a:rPr>
              <a:t> for LNG exports declined during the peak of the cold.</a:t>
            </a:r>
          </a:p>
        </p:txBody>
      </p:sp>
    </p:spTree>
    <p:extLst>
      <p:ext uri="{BB962C8B-B14F-4D97-AF65-F5344CB8AC3E}">
        <p14:creationId xmlns:p14="http://schemas.microsoft.com/office/powerpoint/2010/main" val="2010478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BE23BF5-742A-4B24-A6CA-46AE6D423B78}"/>
              </a:ext>
            </a:extLst>
          </p:cNvPr>
          <p:cNvPicPr>
            <a:picLocks noGrp="1" noChangeAspect="1"/>
          </p:cNvPicPr>
          <p:nvPr>
            <p:ph idx="1"/>
          </p:nvPr>
        </p:nvPicPr>
        <p:blipFill>
          <a:blip r:embed="rId3"/>
          <a:stretch>
            <a:fillRect/>
          </a:stretch>
        </p:blipFill>
        <p:spPr>
          <a:xfrm>
            <a:off x="1761640" y="1488007"/>
            <a:ext cx="8855560" cy="5010064"/>
          </a:xfrm>
        </p:spPr>
      </p:pic>
      <p:sp>
        <p:nvSpPr>
          <p:cNvPr id="6" name="Title 2">
            <a:extLst>
              <a:ext uri="{FF2B5EF4-FFF2-40B4-BE49-F238E27FC236}">
                <a16:creationId xmlns:a16="http://schemas.microsoft.com/office/drawing/2014/main" id="{FFDD6EE5-C16A-4811-812B-4CD74E06D1B7}"/>
              </a:ext>
            </a:extLst>
          </p:cNvPr>
          <p:cNvSpPr>
            <a:spLocks noGrp="1"/>
          </p:cNvSpPr>
          <p:nvPr>
            <p:ph type="title"/>
          </p:nvPr>
        </p:nvSpPr>
        <p:spPr>
          <a:xfrm>
            <a:off x="290183" y="-1600"/>
            <a:ext cx="10974166" cy="1236015"/>
          </a:xfrm>
        </p:spPr>
        <p:txBody>
          <a:bodyPr>
            <a:noAutofit/>
          </a:bodyPr>
          <a:lstStyle/>
          <a:p>
            <a:br>
              <a:rPr lang="en-US" sz="3200" b="1" dirty="0">
                <a:solidFill>
                  <a:schemeClr val="tx2"/>
                </a:solidFill>
                <a:latin typeface="Arial MT Std" panose="020B0402020200020204"/>
              </a:rPr>
            </a:br>
            <a:r>
              <a:rPr lang="en-US" sz="3200" b="1" dirty="0">
                <a:solidFill>
                  <a:srgbClr val="2FC8FF"/>
                </a:solidFill>
                <a:latin typeface="Arial MT Std" panose="020B0402020200020204"/>
              </a:rPr>
              <a:t>Natural gas production declined sharply as temperatures dropped, and then rebounded quickly.</a:t>
            </a:r>
          </a:p>
        </p:txBody>
      </p:sp>
      <p:sp>
        <p:nvSpPr>
          <p:cNvPr id="7" name="TextBox 6">
            <a:extLst>
              <a:ext uri="{FF2B5EF4-FFF2-40B4-BE49-F238E27FC236}">
                <a16:creationId xmlns:a16="http://schemas.microsoft.com/office/drawing/2014/main" id="{947CEECE-A364-482A-8F60-93943E3B95EF}"/>
              </a:ext>
            </a:extLst>
          </p:cNvPr>
          <p:cNvSpPr txBox="1"/>
          <p:nvPr/>
        </p:nvSpPr>
        <p:spPr>
          <a:xfrm>
            <a:off x="9551583" y="6382331"/>
            <a:ext cx="1987550" cy="369332"/>
          </a:xfrm>
          <a:prstGeom prst="rect">
            <a:avLst/>
          </a:prstGeom>
          <a:noFill/>
        </p:spPr>
        <p:txBody>
          <a:bodyPr wrap="square" rtlCol="0">
            <a:spAutoFit/>
          </a:bodyPr>
          <a:lstStyle/>
          <a:p>
            <a:r>
              <a:rPr lang="en-US"/>
              <a:t>S&amp;P Global Platts</a:t>
            </a:r>
          </a:p>
        </p:txBody>
      </p:sp>
    </p:spTree>
    <p:extLst>
      <p:ext uri="{BB962C8B-B14F-4D97-AF65-F5344CB8AC3E}">
        <p14:creationId xmlns:p14="http://schemas.microsoft.com/office/powerpoint/2010/main" val="2978580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7573" y="157800"/>
            <a:ext cx="8434966" cy="792720"/>
          </a:xfrm>
        </p:spPr>
        <p:txBody>
          <a:bodyPr>
            <a:normAutofit fontScale="90000"/>
          </a:bodyPr>
          <a:lstStyle/>
          <a:p>
            <a:r>
              <a:rPr lang="en-US" sz="2800" b="1" dirty="0">
                <a:solidFill>
                  <a:srgbClr val="00B0F0"/>
                </a:solidFill>
                <a:latin typeface="Arial MT Std" panose="020B0402020200020204"/>
              </a:rPr>
              <a:t>This is what that dip looks like compared to history. </a:t>
            </a:r>
          </a:p>
        </p:txBody>
      </p:sp>
      <p:sp>
        <p:nvSpPr>
          <p:cNvPr id="3" name="TextBox 2">
            <a:extLst>
              <a:ext uri="{FF2B5EF4-FFF2-40B4-BE49-F238E27FC236}">
                <a16:creationId xmlns:a16="http://schemas.microsoft.com/office/drawing/2014/main" id="{B1E30CCC-09C9-4B76-9A1C-47D0656E3063}"/>
              </a:ext>
            </a:extLst>
          </p:cNvPr>
          <p:cNvSpPr txBox="1"/>
          <p:nvPr/>
        </p:nvSpPr>
        <p:spPr>
          <a:xfrm>
            <a:off x="0" y="6581001"/>
            <a:ext cx="24625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Data: S&amp;P Global Platts Analytics</a:t>
            </a:r>
          </a:p>
        </p:txBody>
      </p:sp>
      <p:graphicFrame>
        <p:nvGraphicFramePr>
          <p:cNvPr id="7" name="Chart 6">
            <a:extLst>
              <a:ext uri="{FF2B5EF4-FFF2-40B4-BE49-F238E27FC236}">
                <a16:creationId xmlns:a16="http://schemas.microsoft.com/office/drawing/2014/main" id="{FA88EA9A-AFEB-4F9A-9A48-96D530DD0AE9}"/>
              </a:ext>
            </a:extLst>
          </p:cNvPr>
          <p:cNvGraphicFramePr>
            <a:graphicFrameLocks noGrp="1"/>
          </p:cNvGraphicFramePr>
          <p:nvPr>
            <p:extLst>
              <p:ext uri="{D42A27DB-BD31-4B8C-83A1-F6EECF244321}">
                <p14:modId xmlns:p14="http://schemas.microsoft.com/office/powerpoint/2010/main" val="375968398"/>
              </p:ext>
            </p:extLst>
          </p:nvPr>
        </p:nvGraphicFramePr>
        <p:xfrm>
          <a:off x="1231267" y="806746"/>
          <a:ext cx="9719712" cy="56278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81066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a:extLst>
              <a:ext uri="{FF2B5EF4-FFF2-40B4-BE49-F238E27FC236}">
                <a16:creationId xmlns:a16="http://schemas.microsoft.com/office/drawing/2014/main" id="{07A0A26F-CC68-4FFA-AFD3-642C9A31B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728" y="1937687"/>
            <a:ext cx="10232334" cy="492031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a:extLst>
              <a:ext uri="{FF2B5EF4-FFF2-40B4-BE49-F238E27FC236}">
                <a16:creationId xmlns:a16="http://schemas.microsoft.com/office/drawing/2014/main" id="{4FC5E565-AF81-49FF-99BF-C2E19E187FA4}"/>
              </a:ext>
            </a:extLst>
          </p:cNvPr>
          <p:cNvSpPr txBox="1">
            <a:spLocks/>
          </p:cNvSpPr>
          <p:nvPr/>
        </p:nvSpPr>
        <p:spPr>
          <a:xfrm>
            <a:off x="583095" y="437667"/>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2FC8FF"/>
                </a:solidFill>
                <a:latin typeface="Arial MT Std" panose="020B0402020200020204"/>
              </a:rPr>
              <a:t>The largest declines in Texas (ERCOT) generation were due to gas-fired units. But, as you can see, natural gas continued to do the heavy lifting even as the grid was stressed under unprecedented demand.</a:t>
            </a:r>
          </a:p>
        </p:txBody>
      </p:sp>
    </p:spTree>
    <p:extLst>
      <p:ext uri="{BB962C8B-B14F-4D97-AF65-F5344CB8AC3E}">
        <p14:creationId xmlns:p14="http://schemas.microsoft.com/office/powerpoint/2010/main" val="128525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a:extLst>
              <a:ext uri="{FF2B5EF4-FFF2-40B4-BE49-F238E27FC236}">
                <a16:creationId xmlns:a16="http://schemas.microsoft.com/office/drawing/2014/main" id="{4EB03370-2403-4934-8681-9E2C37B885C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1999" y="1695864"/>
            <a:ext cx="9768002" cy="491788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
            <a:extLst>
              <a:ext uri="{FF2B5EF4-FFF2-40B4-BE49-F238E27FC236}">
                <a16:creationId xmlns:a16="http://schemas.microsoft.com/office/drawing/2014/main" id="{4A5797A9-9EC1-47D4-AAA0-A5CFF7AB4E84}"/>
              </a:ext>
            </a:extLst>
          </p:cNvPr>
          <p:cNvSpPr txBox="1">
            <a:spLocks noGrp="1"/>
          </p:cNvSpPr>
          <p:nvPr>
            <p:ph type="title"/>
          </p:nvPr>
        </p:nvSpPr>
        <p:spPr>
          <a:xfrm>
            <a:off x="632792" y="370301"/>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2FC8FF"/>
                </a:solidFill>
                <a:latin typeface="Arial MT Std" panose="020B0402020200020204"/>
              </a:rPr>
              <a:t>Wind generation in Texas (ERCOT) was well below levels at prevailing wind speeds only days and weeks before the cold event, suggesting severe temperatures were affecting equipment operation.</a:t>
            </a:r>
          </a:p>
        </p:txBody>
      </p:sp>
    </p:spTree>
    <p:extLst>
      <p:ext uri="{BB962C8B-B14F-4D97-AF65-F5344CB8AC3E}">
        <p14:creationId xmlns:p14="http://schemas.microsoft.com/office/powerpoint/2010/main" val="1425179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598007-5A31-4903-B224-9DD59D945AD7}"/>
              </a:ext>
            </a:extLst>
          </p:cNvPr>
          <p:cNvPicPr>
            <a:picLocks noChangeAspect="1"/>
          </p:cNvPicPr>
          <p:nvPr/>
        </p:nvPicPr>
        <p:blipFill>
          <a:blip r:embed="rId3"/>
          <a:stretch>
            <a:fillRect/>
          </a:stretch>
        </p:blipFill>
        <p:spPr>
          <a:xfrm>
            <a:off x="2055845" y="0"/>
            <a:ext cx="8080310" cy="6858000"/>
          </a:xfrm>
          <a:prstGeom prst="rect">
            <a:avLst/>
          </a:prstGeom>
        </p:spPr>
      </p:pic>
      <p:sp>
        <p:nvSpPr>
          <p:cNvPr id="10" name="TextBox 9">
            <a:extLst>
              <a:ext uri="{FF2B5EF4-FFF2-40B4-BE49-F238E27FC236}">
                <a16:creationId xmlns:a16="http://schemas.microsoft.com/office/drawing/2014/main" id="{D0325140-A71B-4771-9470-26AC4899F94E}"/>
              </a:ext>
            </a:extLst>
          </p:cNvPr>
          <p:cNvSpPr txBox="1"/>
          <p:nvPr/>
        </p:nvSpPr>
        <p:spPr>
          <a:xfrm>
            <a:off x="10045147" y="6261652"/>
            <a:ext cx="1881809" cy="369332"/>
          </a:xfrm>
          <a:prstGeom prst="rect">
            <a:avLst/>
          </a:prstGeom>
          <a:noFill/>
        </p:spPr>
        <p:txBody>
          <a:bodyPr wrap="square" rtlCol="0">
            <a:spAutoFit/>
          </a:bodyPr>
          <a:lstStyle/>
          <a:p>
            <a:r>
              <a:rPr lang="en-US"/>
              <a:t>Graphic: Politico</a:t>
            </a:r>
          </a:p>
        </p:txBody>
      </p:sp>
    </p:spTree>
    <p:extLst>
      <p:ext uri="{BB962C8B-B14F-4D97-AF65-F5344CB8AC3E}">
        <p14:creationId xmlns:p14="http://schemas.microsoft.com/office/powerpoint/2010/main" val="3511735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963401-D1BF-4D0A-99A2-1377F2A98726}"/>
              </a:ext>
            </a:extLst>
          </p:cNvPr>
          <p:cNvPicPr>
            <a:picLocks noChangeAspect="1"/>
          </p:cNvPicPr>
          <p:nvPr/>
        </p:nvPicPr>
        <p:blipFill>
          <a:blip r:embed="rId3"/>
          <a:stretch>
            <a:fillRect/>
          </a:stretch>
        </p:blipFill>
        <p:spPr>
          <a:xfrm>
            <a:off x="70596" y="509180"/>
            <a:ext cx="12050807" cy="5839640"/>
          </a:xfrm>
          <a:prstGeom prst="rect">
            <a:avLst/>
          </a:prstGeom>
        </p:spPr>
      </p:pic>
    </p:spTree>
    <p:extLst>
      <p:ext uri="{BB962C8B-B14F-4D97-AF65-F5344CB8AC3E}">
        <p14:creationId xmlns:p14="http://schemas.microsoft.com/office/powerpoint/2010/main" val="3775389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341AD-B1DA-4CAE-BDB6-8B82E98D715E}"/>
              </a:ext>
            </a:extLst>
          </p:cNvPr>
          <p:cNvSpPr>
            <a:spLocks noGrp="1"/>
          </p:cNvSpPr>
          <p:nvPr>
            <p:ph type="title"/>
          </p:nvPr>
        </p:nvSpPr>
        <p:spPr>
          <a:xfrm>
            <a:off x="493644" y="245856"/>
            <a:ext cx="10515600" cy="1325563"/>
          </a:xfrm>
        </p:spPr>
        <p:txBody>
          <a:bodyPr>
            <a:normAutofit/>
          </a:bodyPr>
          <a:lstStyle/>
          <a:p>
            <a:r>
              <a:rPr lang="en-US" sz="3200" b="1" dirty="0">
                <a:solidFill>
                  <a:srgbClr val="2FC8FF"/>
                </a:solidFill>
                <a:latin typeface="Arial MT Std" panose="020B0402020200020204"/>
              </a:rPr>
              <a:t>US natural gas prices surged due to supply constraints and record demand</a:t>
            </a:r>
          </a:p>
        </p:txBody>
      </p:sp>
      <p:pic>
        <p:nvPicPr>
          <p:cNvPr id="5" name="Content Placeholder 4">
            <a:extLst>
              <a:ext uri="{FF2B5EF4-FFF2-40B4-BE49-F238E27FC236}">
                <a16:creationId xmlns:a16="http://schemas.microsoft.com/office/drawing/2014/main" id="{56D89644-4ED3-466F-8474-AB66D32FACF4}"/>
              </a:ext>
            </a:extLst>
          </p:cNvPr>
          <p:cNvPicPr>
            <a:picLocks noGrp="1" noChangeAspect="1"/>
          </p:cNvPicPr>
          <p:nvPr>
            <p:ph idx="1"/>
          </p:nvPr>
        </p:nvPicPr>
        <p:blipFill>
          <a:blip r:embed="rId3"/>
          <a:stretch>
            <a:fillRect/>
          </a:stretch>
        </p:blipFill>
        <p:spPr>
          <a:xfrm>
            <a:off x="2118538" y="1646721"/>
            <a:ext cx="8430193" cy="5113954"/>
          </a:xfrm>
        </p:spPr>
      </p:pic>
    </p:spTree>
    <p:extLst>
      <p:ext uri="{BB962C8B-B14F-4D97-AF65-F5344CB8AC3E}">
        <p14:creationId xmlns:p14="http://schemas.microsoft.com/office/powerpoint/2010/main" val="2671732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49306-1C58-4AD6-B60E-5B1B1905C485}"/>
              </a:ext>
            </a:extLst>
          </p:cNvPr>
          <p:cNvSpPr>
            <a:spLocks noGrp="1"/>
          </p:cNvSpPr>
          <p:nvPr>
            <p:ph type="title"/>
          </p:nvPr>
        </p:nvSpPr>
        <p:spPr>
          <a:xfrm>
            <a:off x="512758" y="101935"/>
            <a:ext cx="10515600" cy="1325563"/>
          </a:xfrm>
        </p:spPr>
        <p:txBody>
          <a:bodyPr>
            <a:normAutofit/>
          </a:bodyPr>
          <a:lstStyle/>
          <a:p>
            <a:r>
              <a:rPr lang="en-US" sz="2800" b="1" dirty="0">
                <a:solidFill>
                  <a:srgbClr val="2FC8FF"/>
                </a:solidFill>
                <a:latin typeface="Arial MT Std" panose="020B0402020200020204"/>
              </a:rPr>
              <a:t>Despite the sharp increases in daily cash prices, futures contracts faced moderate pressure.</a:t>
            </a:r>
          </a:p>
        </p:txBody>
      </p:sp>
      <p:sp>
        <p:nvSpPr>
          <p:cNvPr id="3" name="TextBox 2">
            <a:extLst>
              <a:ext uri="{FF2B5EF4-FFF2-40B4-BE49-F238E27FC236}">
                <a16:creationId xmlns:a16="http://schemas.microsoft.com/office/drawing/2014/main" id="{6609125D-2ABB-49A9-8830-C104CDC1300E}"/>
              </a:ext>
            </a:extLst>
          </p:cNvPr>
          <p:cNvSpPr txBox="1"/>
          <p:nvPr/>
        </p:nvSpPr>
        <p:spPr>
          <a:xfrm>
            <a:off x="0" y="6581001"/>
            <a:ext cx="2898101" cy="276999"/>
          </a:xfrm>
          <a:prstGeom prst="rect">
            <a:avLst/>
          </a:prstGeom>
          <a:noFill/>
        </p:spPr>
        <p:txBody>
          <a:bodyPr wrap="none" rtlCol="0">
            <a:spAutoFit/>
          </a:bodyPr>
          <a:lstStyle/>
          <a:p>
            <a:r>
              <a:rPr lang="en-US" sz="1200">
                <a:latin typeface="Helvetica" panose="020B0604020202020204" pitchFamily="34" charset="0"/>
                <a:cs typeface="Helvetica" panose="020B0604020202020204" pitchFamily="34" charset="0"/>
              </a:rPr>
              <a:t>Data: Energy Information Administration</a:t>
            </a:r>
          </a:p>
        </p:txBody>
      </p:sp>
      <p:graphicFrame>
        <p:nvGraphicFramePr>
          <p:cNvPr id="6" name="Chart 5">
            <a:extLst>
              <a:ext uri="{FF2B5EF4-FFF2-40B4-BE49-F238E27FC236}">
                <a16:creationId xmlns:a16="http://schemas.microsoft.com/office/drawing/2014/main" id="{15F84691-40B3-42E5-99D2-3F60B005BA28}"/>
              </a:ext>
            </a:extLst>
          </p:cNvPr>
          <p:cNvGraphicFramePr>
            <a:graphicFrameLocks noGrp="1"/>
          </p:cNvGraphicFramePr>
          <p:nvPr/>
        </p:nvGraphicFramePr>
        <p:xfrm>
          <a:off x="1344486" y="1301476"/>
          <a:ext cx="9503028" cy="52002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0490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648C84-B079-41D7-8B1E-E4F4FF41B350}"/>
              </a:ext>
            </a:extLst>
          </p:cNvPr>
          <p:cNvSpPr>
            <a:spLocks noGrp="1"/>
          </p:cNvSpPr>
          <p:nvPr>
            <p:ph type="body" sz="quarter" idx="11"/>
          </p:nvPr>
        </p:nvSpPr>
        <p:spPr/>
        <p:txBody>
          <a:bodyPr>
            <a:normAutofit lnSpcReduction="10000"/>
          </a:bodyPr>
          <a:lstStyle/>
          <a:p>
            <a:r>
              <a:rPr lang="en-US"/>
              <a:t>Notice</a:t>
            </a:r>
          </a:p>
        </p:txBody>
      </p:sp>
      <p:sp>
        <p:nvSpPr>
          <p:cNvPr id="4" name="Text Placeholder 3">
            <a:extLst>
              <a:ext uri="{FF2B5EF4-FFF2-40B4-BE49-F238E27FC236}">
                <a16:creationId xmlns:a16="http://schemas.microsoft.com/office/drawing/2014/main" id="{7A2E3E36-D452-41A3-9C0B-49C3B56CE693}"/>
              </a:ext>
            </a:extLst>
          </p:cNvPr>
          <p:cNvSpPr>
            <a:spLocks noGrp="1"/>
          </p:cNvSpPr>
          <p:nvPr>
            <p:ph type="body" sz="quarter" idx="12"/>
          </p:nvPr>
        </p:nvSpPr>
        <p:spPr>
          <a:xfrm>
            <a:off x="828675" y="1878532"/>
            <a:ext cx="10534649" cy="4127500"/>
          </a:xfrm>
        </p:spPr>
        <p:txBody>
          <a:bodyPr>
            <a:normAutofit fontScale="92500" lnSpcReduction="20000"/>
          </a:bodyPr>
          <a:lstStyle/>
          <a:p>
            <a:r>
              <a:rPr lang="en-US" sz="2400">
                <a:effectLst/>
                <a:latin typeface="Times New Roman" panose="02020603050405020304" pitchFamily="18" charset="0"/>
                <a:ea typeface="Times New Roman" panose="02020603050405020304" pitchFamily="18" charset="0"/>
              </a:rPr>
              <a:t>In issuing and making this publication available, AGA is not undertaking to render professional or other services for or on behalf of any person or entity. Nor is AGA undertaking to perform any duty owed by any person or entity to someone else. Anyone using this document should rely on his or her own independent judgment or, as appropriate, seek the advice of a competent professional in determining the exercise of reasonable care in any given circumstances. The statements in this publication are for general information and represent an unaudited compilation of statistical information that could contain coding or processing errors. AGA makes no warranties, express or implied, nor representations about the accuracy of the information in the publication or its appropriateness for any given purpose or situation. This publication shall not be construed as including, advice, guidance, or recommendations to take, or not to take, any actions or decisions regarding any matter, including without limitation relating to investments or the purchase or sale of any securities, shares or other assets of any kind. Should you take any such action or decision; you do so at your own risk. Information on the topics covered by this publication may be available from other sources, which the user may wish to consult for additional views or information not covered by this publication.</a:t>
            </a:r>
          </a:p>
        </p:txBody>
      </p:sp>
    </p:spTree>
    <p:extLst>
      <p:ext uri="{BB962C8B-B14F-4D97-AF65-F5344CB8AC3E}">
        <p14:creationId xmlns:p14="http://schemas.microsoft.com/office/powerpoint/2010/main" val="2517979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7A130-8099-4A30-AED5-3EC2456565CA}"/>
              </a:ext>
            </a:extLst>
          </p:cNvPr>
          <p:cNvSpPr>
            <a:spLocks noGrp="1"/>
          </p:cNvSpPr>
          <p:nvPr>
            <p:ph type="title"/>
          </p:nvPr>
        </p:nvSpPr>
        <p:spPr>
          <a:xfrm>
            <a:off x="1449049" y="171356"/>
            <a:ext cx="8972765" cy="1143000"/>
          </a:xfrm>
        </p:spPr>
        <p:txBody>
          <a:bodyPr>
            <a:normAutofit/>
          </a:bodyPr>
          <a:lstStyle/>
          <a:p>
            <a:r>
              <a:rPr lang="en-US" sz="2800" b="1" dirty="0">
                <a:solidFill>
                  <a:srgbClr val="2FC8FF"/>
                </a:solidFill>
                <a:latin typeface="Arial MT Std" panose="020B0402020200020204"/>
              </a:rPr>
              <a:t>Natural gas prices remained relatively low.</a:t>
            </a:r>
          </a:p>
        </p:txBody>
      </p:sp>
      <p:sp>
        <p:nvSpPr>
          <p:cNvPr id="6" name="TextBox 5">
            <a:extLst>
              <a:ext uri="{FF2B5EF4-FFF2-40B4-BE49-F238E27FC236}">
                <a16:creationId xmlns:a16="http://schemas.microsoft.com/office/drawing/2014/main" id="{B39F5ADC-848D-410E-9887-251F2E422149}"/>
              </a:ext>
            </a:extLst>
          </p:cNvPr>
          <p:cNvSpPr txBox="1"/>
          <p:nvPr/>
        </p:nvSpPr>
        <p:spPr>
          <a:xfrm>
            <a:off x="0" y="6581001"/>
            <a:ext cx="2898101" cy="276999"/>
          </a:xfrm>
          <a:prstGeom prst="rect">
            <a:avLst/>
          </a:prstGeom>
          <a:noFill/>
        </p:spPr>
        <p:txBody>
          <a:bodyPr wrap="none" rtlCol="0">
            <a:spAutoFit/>
          </a:bodyPr>
          <a:lstStyle/>
          <a:p>
            <a:r>
              <a:rPr lang="en-US" sz="1200">
                <a:latin typeface="Helvetica" panose="020B0604020202020204" pitchFamily="34" charset="0"/>
                <a:cs typeface="Helvetica" panose="020B0604020202020204" pitchFamily="34" charset="0"/>
              </a:rPr>
              <a:t>Data: Energy Information Administration</a:t>
            </a:r>
          </a:p>
        </p:txBody>
      </p:sp>
      <p:graphicFrame>
        <p:nvGraphicFramePr>
          <p:cNvPr id="7" name="Chart 6">
            <a:extLst>
              <a:ext uri="{FF2B5EF4-FFF2-40B4-BE49-F238E27FC236}">
                <a16:creationId xmlns:a16="http://schemas.microsoft.com/office/drawing/2014/main" id="{007507D5-7410-4123-952D-2C384223327C}"/>
              </a:ext>
            </a:extLst>
          </p:cNvPr>
          <p:cNvGraphicFramePr>
            <a:graphicFrameLocks noGrp="1"/>
          </p:cNvGraphicFramePr>
          <p:nvPr/>
        </p:nvGraphicFramePr>
        <p:xfrm>
          <a:off x="1178997" y="998548"/>
          <a:ext cx="9834006" cy="548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87488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4A6EECEE-1A66-4BCC-AC47-C8D42A3201B1}"/>
              </a:ext>
            </a:extLst>
          </p:cNvPr>
          <p:cNvSpPr>
            <a:spLocks noGrp="1"/>
          </p:cNvSpPr>
          <p:nvPr>
            <p:ph type="title"/>
          </p:nvPr>
        </p:nvSpPr>
        <p:spPr>
          <a:xfrm>
            <a:off x="540026" y="159716"/>
            <a:ext cx="10515600" cy="1325563"/>
          </a:xfrm>
        </p:spPr>
        <p:txBody>
          <a:bodyPr>
            <a:noAutofit/>
          </a:bodyPr>
          <a:lstStyle/>
          <a:p>
            <a:r>
              <a:rPr lang="en-US" sz="3200" b="1" dirty="0">
                <a:solidFill>
                  <a:srgbClr val="2FC8FF"/>
                </a:solidFill>
                <a:latin typeface="Arial MT Std" panose="020B0402020200020204"/>
              </a:rPr>
              <a:t>Natural gas storage stepped up in a big way to meet demand across the country. </a:t>
            </a:r>
          </a:p>
        </p:txBody>
      </p:sp>
      <p:pic>
        <p:nvPicPr>
          <p:cNvPr id="7" name="Content Placeholder 6">
            <a:extLst>
              <a:ext uri="{FF2B5EF4-FFF2-40B4-BE49-F238E27FC236}">
                <a16:creationId xmlns:a16="http://schemas.microsoft.com/office/drawing/2014/main" id="{D5858B38-2309-4C78-AE62-9D1C5958BBA7}"/>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7940" y="1587630"/>
            <a:ext cx="10056120" cy="4872659"/>
          </a:xfrm>
          <a:prstGeom prst="rect">
            <a:avLst/>
          </a:prstGeom>
        </p:spPr>
      </p:pic>
    </p:spTree>
    <p:extLst>
      <p:ext uri="{BB962C8B-B14F-4D97-AF65-F5344CB8AC3E}">
        <p14:creationId xmlns:p14="http://schemas.microsoft.com/office/powerpoint/2010/main" val="3013154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51F595B-7B18-4747-B458-897C0AAB486C}"/>
              </a:ext>
            </a:extLst>
          </p:cNvPr>
          <p:cNvPicPr>
            <a:picLocks noGrp="1" noChangeAspect="1"/>
          </p:cNvPicPr>
          <p:nvPr>
            <p:ph idx="1"/>
          </p:nvPr>
        </p:nvPicPr>
        <p:blipFill>
          <a:blip r:embed="rId3"/>
          <a:stretch>
            <a:fillRect/>
          </a:stretch>
        </p:blipFill>
        <p:spPr>
          <a:xfrm>
            <a:off x="1282105" y="1181671"/>
            <a:ext cx="9150713" cy="5364212"/>
          </a:xfrm>
        </p:spPr>
      </p:pic>
      <p:sp>
        <p:nvSpPr>
          <p:cNvPr id="6" name="Title 2">
            <a:extLst>
              <a:ext uri="{FF2B5EF4-FFF2-40B4-BE49-F238E27FC236}">
                <a16:creationId xmlns:a16="http://schemas.microsoft.com/office/drawing/2014/main" id="{31E99D21-B786-4138-932B-E5179D10F0F1}"/>
              </a:ext>
            </a:extLst>
          </p:cNvPr>
          <p:cNvSpPr>
            <a:spLocks noGrp="1"/>
          </p:cNvSpPr>
          <p:nvPr>
            <p:ph type="title"/>
          </p:nvPr>
        </p:nvSpPr>
        <p:spPr>
          <a:xfrm>
            <a:off x="599662" y="312117"/>
            <a:ext cx="10515600" cy="972673"/>
          </a:xfrm>
        </p:spPr>
        <p:txBody>
          <a:bodyPr>
            <a:noAutofit/>
          </a:bodyPr>
          <a:lstStyle/>
          <a:p>
            <a:r>
              <a:rPr lang="en-US" sz="3200" b="1" dirty="0">
                <a:solidFill>
                  <a:srgbClr val="2FC8FF"/>
                </a:solidFill>
                <a:latin typeface="Arial MT Std" panose="020B0402020200020204"/>
              </a:rPr>
              <a:t>The Canadian gas market played a key role.</a:t>
            </a:r>
          </a:p>
        </p:txBody>
      </p:sp>
    </p:spTree>
    <p:extLst>
      <p:ext uri="{BB962C8B-B14F-4D97-AF65-F5344CB8AC3E}">
        <p14:creationId xmlns:p14="http://schemas.microsoft.com/office/powerpoint/2010/main" val="3426700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0C2DA-1EED-487D-82B2-23F439B72DC1}"/>
              </a:ext>
            </a:extLst>
          </p:cNvPr>
          <p:cNvSpPr>
            <a:spLocks noGrp="1"/>
          </p:cNvSpPr>
          <p:nvPr>
            <p:ph type="title"/>
          </p:nvPr>
        </p:nvSpPr>
        <p:spPr>
          <a:xfrm>
            <a:off x="838200" y="179930"/>
            <a:ext cx="10515600" cy="1325563"/>
          </a:xfrm>
        </p:spPr>
        <p:txBody>
          <a:bodyPr>
            <a:normAutofit/>
          </a:bodyPr>
          <a:lstStyle/>
          <a:p>
            <a:r>
              <a:rPr lang="en-US" sz="3600" b="1">
                <a:solidFill>
                  <a:srgbClr val="2FC8FF"/>
                </a:solidFill>
                <a:latin typeface="Arial MT Std" panose="020B0402020200020204"/>
              </a:rPr>
              <a:t>Lessons from the 2021 Cold Event</a:t>
            </a:r>
            <a:endParaRPr lang="en-US" sz="3600" b="1" dirty="0">
              <a:solidFill>
                <a:srgbClr val="2FC8FF"/>
              </a:solidFill>
              <a:latin typeface="Arial MT Std" panose="020B0402020200020204"/>
            </a:endParaRPr>
          </a:p>
        </p:txBody>
      </p:sp>
      <p:sp>
        <p:nvSpPr>
          <p:cNvPr id="3" name="Content Placeholder 2">
            <a:extLst>
              <a:ext uri="{FF2B5EF4-FFF2-40B4-BE49-F238E27FC236}">
                <a16:creationId xmlns:a16="http://schemas.microsoft.com/office/drawing/2014/main" id="{B9B3B746-D00F-495A-9DF8-28CF096F3AF3}"/>
              </a:ext>
            </a:extLst>
          </p:cNvPr>
          <p:cNvSpPr>
            <a:spLocks noGrp="1"/>
          </p:cNvSpPr>
          <p:nvPr>
            <p:ph idx="1"/>
          </p:nvPr>
        </p:nvSpPr>
        <p:spPr/>
        <p:txBody>
          <a:bodyPr>
            <a:normAutofit lnSpcReduction="10000"/>
          </a:bodyPr>
          <a:lstStyle/>
          <a:p>
            <a:r>
              <a:rPr lang="en-US" dirty="0">
                <a:latin typeface="Lato"/>
              </a:rPr>
              <a:t>Natural gas utility operations were largely uninterrupted during the cold event. </a:t>
            </a:r>
            <a:br>
              <a:rPr lang="en-US" dirty="0">
                <a:latin typeface="Lato"/>
              </a:rPr>
            </a:br>
            <a:endParaRPr lang="en-US" dirty="0">
              <a:latin typeface="Lato"/>
            </a:endParaRPr>
          </a:p>
          <a:p>
            <a:r>
              <a:rPr lang="en-US" dirty="0">
                <a:latin typeface="Lato"/>
              </a:rPr>
              <a:t>Energy systems with heavy dependence on electricity for space heating will be challenged by exceptionally cold temperatures.</a:t>
            </a:r>
          </a:p>
          <a:p>
            <a:endParaRPr lang="en-US" dirty="0">
              <a:latin typeface="Lato"/>
            </a:endParaRPr>
          </a:p>
          <a:p>
            <a:r>
              <a:rPr lang="en-US" dirty="0">
                <a:latin typeface="Lato"/>
              </a:rPr>
              <a:t>Energy system resilience is likely to be achieved through a diverse set of integrated assets. </a:t>
            </a:r>
          </a:p>
          <a:p>
            <a:endParaRPr lang="en-US" dirty="0">
              <a:latin typeface="Lato"/>
            </a:endParaRPr>
          </a:p>
          <a:p>
            <a:r>
              <a:rPr lang="en-US" dirty="0">
                <a:latin typeface="Lato"/>
              </a:rPr>
              <a:t>Gas storage represents the world’s biggest “battery”.</a:t>
            </a:r>
          </a:p>
          <a:p>
            <a:endParaRPr lang="en-US" dirty="0">
              <a:latin typeface="Lato"/>
            </a:endParaRPr>
          </a:p>
          <a:p>
            <a:endParaRPr lang="en-US" dirty="0">
              <a:latin typeface="Lato"/>
            </a:endParaRPr>
          </a:p>
          <a:p>
            <a:endParaRPr lang="en-US" dirty="0">
              <a:latin typeface="Lato"/>
            </a:endParaRPr>
          </a:p>
          <a:p>
            <a:endParaRPr lang="en-US" dirty="0">
              <a:latin typeface="Lato"/>
            </a:endParaRPr>
          </a:p>
          <a:p>
            <a:endParaRPr lang="en-US" dirty="0">
              <a:latin typeface="Lato"/>
            </a:endParaRPr>
          </a:p>
        </p:txBody>
      </p:sp>
    </p:spTree>
    <p:extLst>
      <p:ext uri="{BB962C8B-B14F-4D97-AF65-F5344CB8AC3E}">
        <p14:creationId xmlns:p14="http://schemas.microsoft.com/office/powerpoint/2010/main" val="2111616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48DFB-F8B0-4CD9-BF3C-D5B2521565D9}"/>
              </a:ext>
            </a:extLst>
          </p:cNvPr>
          <p:cNvSpPr>
            <a:spLocks noGrp="1"/>
          </p:cNvSpPr>
          <p:nvPr>
            <p:ph type="title"/>
          </p:nvPr>
        </p:nvSpPr>
        <p:spPr>
          <a:xfrm>
            <a:off x="713665" y="59795"/>
            <a:ext cx="10515600" cy="1136827"/>
          </a:xfrm>
        </p:spPr>
        <p:txBody>
          <a:bodyPr/>
          <a:lstStyle/>
          <a:p>
            <a:r>
              <a:rPr lang="en-US" sz="2800" b="1" dirty="0">
                <a:solidFill>
                  <a:srgbClr val="00B0F0"/>
                </a:solidFill>
                <a:latin typeface="Arial MT Std" panose="020B0402020200020204"/>
              </a:rPr>
              <a:t>Demand has been strong, with growth almost entirely from LNG exports and pipeline gas to Mexico.</a:t>
            </a:r>
          </a:p>
        </p:txBody>
      </p:sp>
      <p:sp>
        <p:nvSpPr>
          <p:cNvPr id="4" name="TextBox 3">
            <a:extLst>
              <a:ext uri="{FF2B5EF4-FFF2-40B4-BE49-F238E27FC236}">
                <a16:creationId xmlns:a16="http://schemas.microsoft.com/office/drawing/2014/main" id="{0FBBC966-2FDF-49B9-AF73-1DEC28E832B7}"/>
              </a:ext>
            </a:extLst>
          </p:cNvPr>
          <p:cNvSpPr txBox="1"/>
          <p:nvPr/>
        </p:nvSpPr>
        <p:spPr>
          <a:xfrm>
            <a:off x="0" y="6581001"/>
            <a:ext cx="1975669" cy="276999"/>
          </a:xfrm>
          <a:prstGeom prst="rect">
            <a:avLst/>
          </a:prstGeom>
          <a:noFill/>
        </p:spPr>
        <p:txBody>
          <a:bodyPr wrap="none" rtlCol="0">
            <a:spAutoFit/>
          </a:bodyPr>
          <a:lstStyle/>
          <a:p>
            <a:r>
              <a:rPr lang="en-US" sz="1200" dirty="0">
                <a:latin typeface="Arial MT Std" panose="020B0402020200020204"/>
              </a:rPr>
              <a:t>Source: S&amp;P Global Platts</a:t>
            </a:r>
          </a:p>
        </p:txBody>
      </p:sp>
      <p:graphicFrame>
        <p:nvGraphicFramePr>
          <p:cNvPr id="5" name="Chart 4">
            <a:extLst>
              <a:ext uri="{FF2B5EF4-FFF2-40B4-BE49-F238E27FC236}">
                <a16:creationId xmlns:a16="http://schemas.microsoft.com/office/drawing/2014/main" id="{89398296-E98C-48A3-BAA1-C34B6601FD8A}"/>
              </a:ext>
            </a:extLst>
          </p:cNvPr>
          <p:cNvGraphicFramePr>
            <a:graphicFrameLocks/>
          </p:cNvGraphicFramePr>
          <p:nvPr>
            <p:extLst>
              <p:ext uri="{D42A27DB-BD31-4B8C-83A1-F6EECF244321}">
                <p14:modId xmlns:p14="http://schemas.microsoft.com/office/powerpoint/2010/main" val="3736619400"/>
              </p:ext>
            </p:extLst>
          </p:nvPr>
        </p:nvGraphicFramePr>
        <p:xfrm>
          <a:off x="1219591" y="1116353"/>
          <a:ext cx="9752818" cy="52671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24303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48DFB-F8B0-4CD9-BF3C-D5B2521565D9}"/>
              </a:ext>
            </a:extLst>
          </p:cNvPr>
          <p:cNvSpPr>
            <a:spLocks noGrp="1"/>
          </p:cNvSpPr>
          <p:nvPr>
            <p:ph type="title"/>
          </p:nvPr>
        </p:nvSpPr>
        <p:spPr>
          <a:xfrm>
            <a:off x="713665" y="59795"/>
            <a:ext cx="10515600" cy="1325563"/>
          </a:xfrm>
        </p:spPr>
        <p:txBody>
          <a:bodyPr/>
          <a:lstStyle/>
          <a:p>
            <a:r>
              <a:rPr lang="en-US" sz="2800" b="1" dirty="0">
                <a:solidFill>
                  <a:srgbClr val="00B0F0"/>
                </a:solidFill>
                <a:latin typeface="Arial MT Std" panose="020B0402020200020204"/>
              </a:rPr>
              <a:t>Supplies</a:t>
            </a:r>
            <a:r>
              <a:rPr lang="en-US" dirty="0">
                <a:solidFill>
                  <a:srgbClr val="00B0F0"/>
                </a:solidFill>
              </a:rPr>
              <a:t> </a:t>
            </a:r>
            <a:r>
              <a:rPr lang="en-US" sz="2800" b="1" dirty="0">
                <a:solidFill>
                  <a:srgbClr val="00B0F0"/>
                </a:solidFill>
                <a:latin typeface="Arial MT Std" panose="020B0402020200020204"/>
              </a:rPr>
              <a:t>have grown from the slowdown of 2020, but have not kept pace with demand.</a:t>
            </a:r>
          </a:p>
        </p:txBody>
      </p:sp>
      <p:graphicFrame>
        <p:nvGraphicFramePr>
          <p:cNvPr id="6" name="Chart 5">
            <a:extLst>
              <a:ext uri="{FF2B5EF4-FFF2-40B4-BE49-F238E27FC236}">
                <a16:creationId xmlns:a16="http://schemas.microsoft.com/office/drawing/2014/main" id="{33DA7C94-0293-4AC7-B418-DC19665A2E61}"/>
              </a:ext>
            </a:extLst>
          </p:cNvPr>
          <p:cNvGraphicFramePr>
            <a:graphicFrameLocks/>
          </p:cNvGraphicFramePr>
          <p:nvPr>
            <p:extLst>
              <p:ext uri="{D42A27DB-BD31-4B8C-83A1-F6EECF244321}">
                <p14:modId xmlns:p14="http://schemas.microsoft.com/office/powerpoint/2010/main" val="4070653097"/>
              </p:ext>
            </p:extLst>
          </p:nvPr>
        </p:nvGraphicFramePr>
        <p:xfrm>
          <a:off x="943703" y="1385358"/>
          <a:ext cx="10055524" cy="527260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BC6A4A4-E8D5-43E3-A9CF-52CB0DAC3D13}"/>
              </a:ext>
            </a:extLst>
          </p:cNvPr>
          <p:cNvSpPr txBox="1"/>
          <p:nvPr/>
        </p:nvSpPr>
        <p:spPr>
          <a:xfrm>
            <a:off x="0" y="6581001"/>
            <a:ext cx="1975669" cy="276999"/>
          </a:xfrm>
          <a:prstGeom prst="rect">
            <a:avLst/>
          </a:prstGeom>
          <a:noFill/>
        </p:spPr>
        <p:txBody>
          <a:bodyPr wrap="none" rtlCol="0">
            <a:spAutoFit/>
          </a:bodyPr>
          <a:lstStyle/>
          <a:p>
            <a:r>
              <a:rPr lang="en-US" sz="1200" dirty="0">
                <a:latin typeface="Arial MT Std" panose="020B0402020200020204"/>
              </a:rPr>
              <a:t>Source: S&amp;P Global Platts</a:t>
            </a:r>
          </a:p>
        </p:txBody>
      </p:sp>
      <p:sp>
        <p:nvSpPr>
          <p:cNvPr id="8" name="TextBox 7">
            <a:extLst>
              <a:ext uri="{FF2B5EF4-FFF2-40B4-BE49-F238E27FC236}">
                <a16:creationId xmlns:a16="http://schemas.microsoft.com/office/drawing/2014/main" id="{22B6F608-16D4-4CE9-A098-FCF86AD929C6}"/>
              </a:ext>
            </a:extLst>
          </p:cNvPr>
          <p:cNvSpPr txBox="1"/>
          <p:nvPr/>
        </p:nvSpPr>
        <p:spPr>
          <a:xfrm>
            <a:off x="2277721" y="2130223"/>
            <a:ext cx="1882695" cy="276999"/>
          </a:xfrm>
          <a:prstGeom prst="rect">
            <a:avLst/>
          </a:prstGeom>
          <a:noFill/>
        </p:spPr>
        <p:txBody>
          <a:bodyPr wrap="none" rtlCol="0">
            <a:spAutoFit/>
          </a:bodyPr>
          <a:lstStyle/>
          <a:p>
            <a:r>
              <a:rPr lang="en-US" sz="1200" dirty="0">
                <a:latin typeface="Helvetica" panose="020B0604020202020204" pitchFamily="34" charset="0"/>
                <a:cs typeface="Helvetica" panose="020B0604020202020204" pitchFamily="34" charset="0"/>
              </a:rPr>
              <a:t>Avg. Supply (Bcf/d) 93.5 </a:t>
            </a:r>
          </a:p>
        </p:txBody>
      </p:sp>
      <p:sp>
        <p:nvSpPr>
          <p:cNvPr id="9" name="TextBox 8">
            <a:extLst>
              <a:ext uri="{FF2B5EF4-FFF2-40B4-BE49-F238E27FC236}">
                <a16:creationId xmlns:a16="http://schemas.microsoft.com/office/drawing/2014/main" id="{E4F56BF8-299F-49FB-9090-AA0369671C9E}"/>
              </a:ext>
            </a:extLst>
          </p:cNvPr>
          <p:cNvSpPr txBox="1"/>
          <p:nvPr/>
        </p:nvSpPr>
        <p:spPr>
          <a:xfrm>
            <a:off x="5333605" y="2265821"/>
            <a:ext cx="1882695" cy="276999"/>
          </a:xfrm>
          <a:prstGeom prst="rect">
            <a:avLst/>
          </a:prstGeom>
          <a:noFill/>
        </p:spPr>
        <p:txBody>
          <a:bodyPr wrap="none" rtlCol="0">
            <a:spAutoFit/>
          </a:bodyPr>
          <a:lstStyle/>
          <a:p>
            <a:r>
              <a:rPr lang="en-US" sz="1200">
                <a:latin typeface="Helvetica" panose="020B0604020202020204" pitchFamily="34" charset="0"/>
                <a:cs typeface="Helvetica" panose="020B0604020202020204" pitchFamily="34" charset="0"/>
              </a:rPr>
              <a:t>Avg. Supply (Bcf/d) 91.0 </a:t>
            </a:r>
          </a:p>
        </p:txBody>
      </p:sp>
      <p:sp>
        <p:nvSpPr>
          <p:cNvPr id="10" name="TextBox 9">
            <a:extLst>
              <a:ext uri="{FF2B5EF4-FFF2-40B4-BE49-F238E27FC236}">
                <a16:creationId xmlns:a16="http://schemas.microsoft.com/office/drawing/2014/main" id="{0535DBD7-9BF9-437D-919D-309095F95856}"/>
              </a:ext>
            </a:extLst>
          </p:cNvPr>
          <p:cNvSpPr txBox="1"/>
          <p:nvPr/>
        </p:nvSpPr>
        <p:spPr>
          <a:xfrm>
            <a:off x="8389489" y="2113441"/>
            <a:ext cx="1882695" cy="276999"/>
          </a:xfrm>
          <a:prstGeom prst="rect">
            <a:avLst/>
          </a:prstGeom>
          <a:noFill/>
        </p:spPr>
        <p:txBody>
          <a:bodyPr wrap="none" rtlCol="0">
            <a:spAutoFit/>
          </a:bodyPr>
          <a:lstStyle/>
          <a:p>
            <a:r>
              <a:rPr lang="en-US" sz="1200">
                <a:latin typeface="Helvetica" panose="020B0604020202020204" pitchFamily="34" charset="0"/>
                <a:cs typeface="Helvetica" panose="020B0604020202020204" pitchFamily="34" charset="0"/>
              </a:rPr>
              <a:t>Avg. Supply (Bcf/d) 95.2 </a:t>
            </a:r>
          </a:p>
        </p:txBody>
      </p:sp>
    </p:spTree>
    <p:extLst>
      <p:ext uri="{BB962C8B-B14F-4D97-AF65-F5344CB8AC3E}">
        <p14:creationId xmlns:p14="http://schemas.microsoft.com/office/powerpoint/2010/main" val="3658946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49306-1C58-4AD6-B60E-5B1B1905C485}"/>
              </a:ext>
            </a:extLst>
          </p:cNvPr>
          <p:cNvSpPr>
            <a:spLocks noGrp="1"/>
          </p:cNvSpPr>
          <p:nvPr>
            <p:ph type="title"/>
          </p:nvPr>
        </p:nvSpPr>
        <p:spPr>
          <a:xfrm>
            <a:off x="512758" y="101935"/>
            <a:ext cx="10515600" cy="1325563"/>
          </a:xfrm>
        </p:spPr>
        <p:txBody>
          <a:bodyPr>
            <a:normAutofit/>
          </a:bodyPr>
          <a:lstStyle/>
          <a:p>
            <a:r>
              <a:rPr lang="en-US" sz="2800" b="1" dirty="0">
                <a:solidFill>
                  <a:srgbClr val="00B0F0"/>
                </a:solidFill>
                <a:latin typeface="Arial MT Std" panose="020B0402020200020204"/>
              </a:rPr>
              <a:t>Henry Hub futures prices facing pressure headed into the winter.</a:t>
            </a:r>
          </a:p>
        </p:txBody>
      </p:sp>
      <p:sp>
        <p:nvSpPr>
          <p:cNvPr id="3" name="TextBox 2">
            <a:extLst>
              <a:ext uri="{FF2B5EF4-FFF2-40B4-BE49-F238E27FC236}">
                <a16:creationId xmlns:a16="http://schemas.microsoft.com/office/drawing/2014/main" id="{6609125D-2ABB-49A9-8830-C104CDC1300E}"/>
              </a:ext>
            </a:extLst>
          </p:cNvPr>
          <p:cNvSpPr txBox="1"/>
          <p:nvPr/>
        </p:nvSpPr>
        <p:spPr>
          <a:xfrm>
            <a:off x="0" y="6581001"/>
            <a:ext cx="2898101" cy="276999"/>
          </a:xfrm>
          <a:prstGeom prst="rect">
            <a:avLst/>
          </a:prstGeom>
          <a:noFill/>
        </p:spPr>
        <p:txBody>
          <a:bodyPr wrap="none" rtlCol="0">
            <a:spAutoFit/>
          </a:bodyPr>
          <a:lstStyle/>
          <a:p>
            <a:r>
              <a:rPr lang="en-US" sz="1200">
                <a:latin typeface="Helvetica" panose="020B0604020202020204" pitchFamily="34" charset="0"/>
                <a:cs typeface="Helvetica" panose="020B0604020202020204" pitchFamily="34" charset="0"/>
              </a:rPr>
              <a:t>Data: Energy Information Administration</a:t>
            </a:r>
          </a:p>
        </p:txBody>
      </p:sp>
      <p:graphicFrame>
        <p:nvGraphicFramePr>
          <p:cNvPr id="5" name="Chart 4">
            <a:extLst>
              <a:ext uri="{FF2B5EF4-FFF2-40B4-BE49-F238E27FC236}">
                <a16:creationId xmlns:a16="http://schemas.microsoft.com/office/drawing/2014/main" id="{15F84691-40B3-42E5-99D2-3F60B005BA28}"/>
              </a:ext>
            </a:extLst>
          </p:cNvPr>
          <p:cNvGraphicFramePr>
            <a:graphicFrameLocks noGrp="1"/>
          </p:cNvGraphicFramePr>
          <p:nvPr>
            <p:extLst>
              <p:ext uri="{D42A27DB-BD31-4B8C-83A1-F6EECF244321}">
                <p14:modId xmlns:p14="http://schemas.microsoft.com/office/powerpoint/2010/main" val="2734735664"/>
              </p:ext>
            </p:extLst>
          </p:nvPr>
        </p:nvGraphicFramePr>
        <p:xfrm>
          <a:off x="1109933" y="1236452"/>
          <a:ext cx="9763960" cy="52642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10032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7A130-8099-4A30-AED5-3EC2456565CA}"/>
              </a:ext>
            </a:extLst>
          </p:cNvPr>
          <p:cNvSpPr>
            <a:spLocks noGrp="1"/>
          </p:cNvSpPr>
          <p:nvPr>
            <p:ph type="title"/>
          </p:nvPr>
        </p:nvSpPr>
        <p:spPr>
          <a:xfrm>
            <a:off x="818147" y="171356"/>
            <a:ext cx="9603667" cy="1143000"/>
          </a:xfrm>
        </p:spPr>
        <p:txBody>
          <a:bodyPr>
            <a:normAutofit/>
          </a:bodyPr>
          <a:lstStyle/>
          <a:p>
            <a:r>
              <a:rPr lang="en-US" sz="2800" b="1" dirty="0">
                <a:solidFill>
                  <a:srgbClr val="00B0F0"/>
                </a:solidFill>
                <a:latin typeface="Arial MT Std" panose="020B0402020200020204"/>
              </a:rPr>
              <a:t>Still, within a larger span of history, prices remain low and stable</a:t>
            </a:r>
          </a:p>
        </p:txBody>
      </p:sp>
      <p:sp>
        <p:nvSpPr>
          <p:cNvPr id="6" name="TextBox 5">
            <a:extLst>
              <a:ext uri="{FF2B5EF4-FFF2-40B4-BE49-F238E27FC236}">
                <a16:creationId xmlns:a16="http://schemas.microsoft.com/office/drawing/2014/main" id="{B39F5ADC-848D-410E-9887-251F2E422149}"/>
              </a:ext>
            </a:extLst>
          </p:cNvPr>
          <p:cNvSpPr txBox="1"/>
          <p:nvPr/>
        </p:nvSpPr>
        <p:spPr>
          <a:xfrm>
            <a:off x="0" y="6573070"/>
            <a:ext cx="2898101" cy="276999"/>
          </a:xfrm>
          <a:prstGeom prst="rect">
            <a:avLst/>
          </a:prstGeom>
          <a:noFill/>
        </p:spPr>
        <p:txBody>
          <a:bodyPr wrap="none" rtlCol="0">
            <a:spAutoFit/>
          </a:bodyPr>
          <a:lstStyle/>
          <a:p>
            <a:r>
              <a:rPr lang="en-US" sz="1200" dirty="0">
                <a:latin typeface="Helvetica" panose="020B0604020202020204" pitchFamily="34" charset="0"/>
                <a:cs typeface="Helvetica" panose="020B0604020202020204" pitchFamily="34" charset="0"/>
              </a:rPr>
              <a:t>Data: Energy Information Administration</a:t>
            </a:r>
          </a:p>
        </p:txBody>
      </p:sp>
      <p:graphicFrame>
        <p:nvGraphicFramePr>
          <p:cNvPr id="5" name="Chart 4">
            <a:extLst>
              <a:ext uri="{FF2B5EF4-FFF2-40B4-BE49-F238E27FC236}">
                <a16:creationId xmlns:a16="http://schemas.microsoft.com/office/drawing/2014/main" id="{007507D5-7410-4123-952D-2C384223327C}"/>
              </a:ext>
            </a:extLst>
          </p:cNvPr>
          <p:cNvGraphicFramePr>
            <a:graphicFrameLocks noGrp="1"/>
          </p:cNvGraphicFramePr>
          <p:nvPr>
            <p:extLst>
              <p:ext uri="{D42A27DB-BD31-4B8C-83A1-F6EECF244321}">
                <p14:modId xmlns:p14="http://schemas.microsoft.com/office/powerpoint/2010/main" val="84305444"/>
              </p:ext>
            </p:extLst>
          </p:nvPr>
        </p:nvGraphicFramePr>
        <p:xfrm>
          <a:off x="1029799" y="1207698"/>
          <a:ext cx="10132402" cy="53692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38620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56FCE97-D4AA-4865-9B28-66A939F1081C}"/>
              </a:ext>
            </a:extLst>
          </p:cNvPr>
          <p:cNvPicPr>
            <a:picLocks noGrp="1" noChangeAspect="1"/>
          </p:cNvPicPr>
          <p:nvPr>
            <p:ph idx="1"/>
          </p:nvPr>
        </p:nvPicPr>
        <p:blipFill>
          <a:blip r:embed="rId3"/>
          <a:stretch>
            <a:fillRect/>
          </a:stretch>
        </p:blipFill>
        <p:spPr>
          <a:xfrm>
            <a:off x="1284513" y="1668835"/>
            <a:ext cx="9896739" cy="4824039"/>
          </a:xfrm>
        </p:spPr>
      </p:pic>
      <p:sp>
        <p:nvSpPr>
          <p:cNvPr id="6" name="Title 1">
            <a:extLst>
              <a:ext uri="{FF2B5EF4-FFF2-40B4-BE49-F238E27FC236}">
                <a16:creationId xmlns:a16="http://schemas.microsoft.com/office/drawing/2014/main" id="{49CF0043-AD8B-45A2-A70C-6A7E6C9D72DE}"/>
              </a:ext>
            </a:extLst>
          </p:cNvPr>
          <p:cNvSpPr>
            <a:spLocks noGrp="1"/>
          </p:cNvSpPr>
          <p:nvPr>
            <p:ph type="title"/>
          </p:nvPr>
        </p:nvSpPr>
        <p:spPr>
          <a:xfrm>
            <a:off x="587828" y="235298"/>
            <a:ext cx="10515600" cy="1325563"/>
          </a:xfrm>
        </p:spPr>
        <p:txBody>
          <a:bodyPr>
            <a:normAutofit/>
          </a:bodyPr>
          <a:lstStyle/>
          <a:p>
            <a:r>
              <a:rPr lang="en-US" sz="3200" b="1" dirty="0">
                <a:solidFill>
                  <a:srgbClr val="2FC8FF"/>
                </a:solidFill>
                <a:latin typeface="Arial MT Std" panose="020B0402020200020204"/>
              </a:rPr>
              <a:t>At the end of 2020, EIA expected higher wholesale U.S. natural gas prices in 2021 and 2022</a:t>
            </a:r>
          </a:p>
        </p:txBody>
      </p:sp>
    </p:spTree>
    <p:extLst>
      <p:ext uri="{BB962C8B-B14F-4D97-AF65-F5344CB8AC3E}">
        <p14:creationId xmlns:p14="http://schemas.microsoft.com/office/powerpoint/2010/main" val="3453547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7573" y="157800"/>
            <a:ext cx="8434966" cy="792720"/>
          </a:xfrm>
        </p:spPr>
        <p:txBody>
          <a:bodyPr>
            <a:normAutofit fontScale="90000"/>
          </a:bodyPr>
          <a:lstStyle/>
          <a:p>
            <a:r>
              <a:rPr lang="en-US" sz="2800" b="1" dirty="0">
                <a:solidFill>
                  <a:srgbClr val="00B0F0"/>
                </a:solidFill>
                <a:latin typeface="Arial MT Std" panose="020B0402020200020204"/>
              </a:rPr>
              <a:t>Natural gas production remains flat. Operators increasingly new activities sparingly. </a:t>
            </a:r>
          </a:p>
        </p:txBody>
      </p:sp>
      <p:sp>
        <p:nvSpPr>
          <p:cNvPr id="3" name="TextBox 2">
            <a:extLst>
              <a:ext uri="{FF2B5EF4-FFF2-40B4-BE49-F238E27FC236}">
                <a16:creationId xmlns:a16="http://schemas.microsoft.com/office/drawing/2014/main" id="{B1E30CCC-09C9-4B76-9A1C-47D0656E3063}"/>
              </a:ext>
            </a:extLst>
          </p:cNvPr>
          <p:cNvSpPr txBox="1"/>
          <p:nvPr/>
        </p:nvSpPr>
        <p:spPr>
          <a:xfrm>
            <a:off x="0" y="6581001"/>
            <a:ext cx="2462534" cy="276999"/>
          </a:xfrm>
          <a:prstGeom prst="rect">
            <a:avLst/>
          </a:prstGeom>
          <a:noFill/>
        </p:spPr>
        <p:txBody>
          <a:bodyPr wrap="none" rtlCol="0">
            <a:spAutoFit/>
          </a:bodyPr>
          <a:lstStyle/>
          <a:p>
            <a:r>
              <a:rPr lang="en-US" sz="1200">
                <a:latin typeface="Helvetica" panose="020B0604020202020204" pitchFamily="34" charset="0"/>
                <a:cs typeface="Helvetica" panose="020B0604020202020204" pitchFamily="34" charset="0"/>
              </a:rPr>
              <a:t>Data: S&amp;P Global Platts Analytics</a:t>
            </a:r>
          </a:p>
        </p:txBody>
      </p:sp>
      <p:graphicFrame>
        <p:nvGraphicFramePr>
          <p:cNvPr id="5" name="Chart 4">
            <a:extLst>
              <a:ext uri="{FF2B5EF4-FFF2-40B4-BE49-F238E27FC236}">
                <a16:creationId xmlns:a16="http://schemas.microsoft.com/office/drawing/2014/main" id="{44B5D3BC-813D-43F7-B3D6-D1423921912A}"/>
              </a:ext>
            </a:extLst>
          </p:cNvPr>
          <p:cNvGraphicFramePr>
            <a:graphicFrameLocks noGrp="1"/>
          </p:cNvGraphicFramePr>
          <p:nvPr>
            <p:extLst>
              <p:ext uri="{D42A27DB-BD31-4B8C-83A1-F6EECF244321}">
                <p14:modId xmlns:p14="http://schemas.microsoft.com/office/powerpoint/2010/main" val="4087755413"/>
              </p:ext>
            </p:extLst>
          </p:nvPr>
        </p:nvGraphicFramePr>
        <p:xfrm>
          <a:off x="1236144" y="1077040"/>
          <a:ext cx="9575630" cy="54100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5483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755" b="15441"/>
          <a:stretch/>
        </p:blipFill>
        <p:spPr>
          <a:xfrm>
            <a:off x="0" y="0"/>
            <a:ext cx="12204066" cy="68579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695" y="1218904"/>
            <a:ext cx="1993832" cy="1445529"/>
          </a:xfrm>
          <a:prstGeom prst="rect">
            <a:avLst/>
          </a:prstGeom>
        </p:spPr>
      </p:pic>
      <p:cxnSp>
        <p:nvCxnSpPr>
          <p:cNvPr id="7" name="Straight Connector 6"/>
          <p:cNvCxnSpPr/>
          <p:nvPr/>
        </p:nvCxnSpPr>
        <p:spPr>
          <a:xfrm>
            <a:off x="3567290" y="818708"/>
            <a:ext cx="0" cy="29979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062714" y="1088966"/>
            <a:ext cx="7002682" cy="267765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MT Std" charset="0"/>
                <a:ea typeface="Arial MT Std" charset="0"/>
                <a:cs typeface="Arial MT Std" charset="0"/>
              </a:rPr>
              <a:t>The American Gas Association (AGA) represents companies delivering natural gas safely, reliably, and in an environmentally responsible way to help improve the quality of life for their customers every day. AGA’s mission is to provide clear value to its membership and serve as the indispensable, leading voice and facilitator on its behalf in promoting the safe, reliable, and efficient delivery of natural gas to homes and businesses across the nation.</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MT Std" charset="0"/>
              <a:ea typeface="Arial MT Std" charset="0"/>
              <a:cs typeface="Arial MT Std" charset="0"/>
            </a:endParaRPr>
          </a:p>
        </p:txBody>
      </p:sp>
      <p:cxnSp>
        <p:nvCxnSpPr>
          <p:cNvPr id="10" name="Straight Connector 9"/>
          <p:cNvCxnSpPr/>
          <p:nvPr/>
        </p:nvCxnSpPr>
        <p:spPr>
          <a:xfrm flipH="1">
            <a:off x="774695" y="3816685"/>
            <a:ext cx="1039487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74695" y="4156715"/>
            <a:ext cx="10394873" cy="1631216"/>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60000"/>
                    <a:lumOff val="40000"/>
                  </a:srgbClr>
                </a:solidFill>
                <a:effectLst/>
                <a:uLnTx/>
                <a:uFillTx/>
                <a:latin typeface="Arial MT Std Light" charset="0"/>
                <a:ea typeface="Arial MT Std Light" charset="0"/>
                <a:cs typeface="Arial MT Std Light" charset="0"/>
              </a:rPr>
              <a:t>Committed to utilizing America’s abundant, domestic, affordable and clean natural gas to help meet the nation’s energy and environmental needs.</a:t>
            </a:r>
          </a:p>
        </p:txBody>
      </p:sp>
    </p:spTree>
    <p:extLst>
      <p:ext uri="{BB962C8B-B14F-4D97-AF65-F5344CB8AC3E}">
        <p14:creationId xmlns:p14="http://schemas.microsoft.com/office/powerpoint/2010/main" val="2048260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762BC-AF40-45DE-B2C5-6CA5E26AF44D}"/>
              </a:ext>
            </a:extLst>
          </p:cNvPr>
          <p:cNvSpPr>
            <a:spLocks noGrp="1"/>
          </p:cNvSpPr>
          <p:nvPr>
            <p:ph type="title"/>
          </p:nvPr>
        </p:nvSpPr>
        <p:spPr/>
        <p:txBody>
          <a:bodyPr>
            <a:normAutofit/>
          </a:bodyPr>
          <a:lstStyle/>
          <a:p>
            <a:r>
              <a:rPr lang="en-US" sz="2800" dirty="0">
                <a:solidFill>
                  <a:srgbClr val="00B0F0"/>
                </a:solidFill>
                <a:latin typeface="Arial MT Std"/>
              </a:rPr>
              <a:t>Production impacts from takeaway capacity in Appalachia</a:t>
            </a:r>
          </a:p>
        </p:txBody>
      </p:sp>
      <p:pic>
        <p:nvPicPr>
          <p:cNvPr id="3" name="Picture 2" descr="Chart, line chart&#10;&#10;Description automatically generated">
            <a:extLst>
              <a:ext uri="{FF2B5EF4-FFF2-40B4-BE49-F238E27FC236}">
                <a16:creationId xmlns:a16="http://schemas.microsoft.com/office/drawing/2014/main" id="{731CED1A-8CB7-4210-8AE3-9CF098A0A944}"/>
              </a:ext>
            </a:extLst>
          </p:cNvPr>
          <p:cNvPicPr>
            <a:picLocks noChangeAspect="1"/>
          </p:cNvPicPr>
          <p:nvPr/>
        </p:nvPicPr>
        <p:blipFill>
          <a:blip r:embed="rId3"/>
          <a:stretch>
            <a:fillRect/>
          </a:stretch>
        </p:blipFill>
        <p:spPr>
          <a:xfrm>
            <a:off x="469816" y="1690688"/>
            <a:ext cx="10883984" cy="4944266"/>
          </a:xfrm>
          <a:prstGeom prst="rect">
            <a:avLst/>
          </a:prstGeom>
        </p:spPr>
      </p:pic>
    </p:spTree>
    <p:extLst>
      <p:ext uri="{BB962C8B-B14F-4D97-AF65-F5344CB8AC3E}">
        <p14:creationId xmlns:p14="http://schemas.microsoft.com/office/powerpoint/2010/main" val="348350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CE0291-D610-4113-9BEA-A23EF3DE6A03}"/>
              </a:ext>
            </a:extLst>
          </p:cNvPr>
          <p:cNvSpPr>
            <a:spLocks noGrp="1"/>
          </p:cNvSpPr>
          <p:nvPr>
            <p:ph type="title"/>
          </p:nvPr>
        </p:nvSpPr>
        <p:spPr>
          <a:xfrm>
            <a:off x="660041" y="1827216"/>
            <a:ext cx="2880828" cy="3071906"/>
          </a:xfrm>
        </p:spPr>
        <p:txBody>
          <a:bodyPr vert="horz" lIns="91440" tIns="45720" rIns="91440" bIns="45720" rtlCol="0" anchor="t">
            <a:normAutofit fontScale="90000"/>
          </a:bodyPr>
          <a:lstStyle/>
          <a:p>
            <a:r>
              <a:rPr lang="en-US" sz="4000" kern="1200" dirty="0">
                <a:solidFill>
                  <a:srgbClr val="FFFFFF"/>
                </a:solidFill>
                <a:latin typeface="+mj-lt"/>
                <a:ea typeface="+mj-ea"/>
                <a:cs typeface="+mj-cs"/>
              </a:rPr>
              <a:t>Takeaway capacity increases near areas of growing demand</a:t>
            </a:r>
          </a:p>
        </p:txBody>
      </p:sp>
      <p:pic>
        <p:nvPicPr>
          <p:cNvPr id="3074" name="Picture 2" descr="Select West Texas natural gas pipeline infrastructure">
            <a:extLst>
              <a:ext uri="{FF2B5EF4-FFF2-40B4-BE49-F238E27FC236}">
                <a16:creationId xmlns:a16="http://schemas.microsoft.com/office/drawing/2014/main" id="{14F0AD37-9271-412B-B5B3-F1AED9E79DF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15254" y="467208"/>
            <a:ext cx="6600095" cy="5923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624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32EF61-AB12-4F94-8E69-D9F2FF7546EA}"/>
              </a:ext>
            </a:extLst>
          </p:cNvPr>
          <p:cNvSpPr txBox="1">
            <a:spLocks/>
          </p:cNvSpPr>
          <p:nvPr/>
        </p:nvSpPr>
        <p:spPr>
          <a:xfrm>
            <a:off x="260589" y="86265"/>
            <a:ext cx="11461476" cy="1369556"/>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2FC8FF"/>
                </a:solidFill>
                <a:latin typeface="Arial MT Std" panose="020B0402020200020204"/>
              </a:rPr>
              <a:t>Storage inventories are below average this injection season</a:t>
            </a:r>
          </a:p>
        </p:txBody>
      </p:sp>
      <p:sp>
        <p:nvSpPr>
          <p:cNvPr id="5" name="TextBox 4">
            <a:extLst>
              <a:ext uri="{FF2B5EF4-FFF2-40B4-BE49-F238E27FC236}">
                <a16:creationId xmlns:a16="http://schemas.microsoft.com/office/drawing/2014/main" id="{1E1D0208-03B3-427B-A7A6-DAAE5E33506A}"/>
              </a:ext>
            </a:extLst>
          </p:cNvPr>
          <p:cNvSpPr txBox="1"/>
          <p:nvPr/>
        </p:nvSpPr>
        <p:spPr>
          <a:xfrm>
            <a:off x="7548" y="6625115"/>
            <a:ext cx="936475" cy="261610"/>
          </a:xfrm>
          <a:prstGeom prst="rect">
            <a:avLst/>
          </a:prstGeom>
          <a:noFill/>
        </p:spPr>
        <p:txBody>
          <a:bodyPr wrap="none" rtlCol="0">
            <a:spAutoFit/>
          </a:bodyPr>
          <a:lstStyle/>
          <a:p>
            <a:r>
              <a:rPr lang="en-US" sz="1100" dirty="0">
                <a:latin typeface="Arial MT Std" panose="020B0402020200020204"/>
              </a:rPr>
              <a:t>Source: EIA</a:t>
            </a:r>
          </a:p>
        </p:txBody>
      </p:sp>
      <p:graphicFrame>
        <p:nvGraphicFramePr>
          <p:cNvPr id="6" name="Chart 5">
            <a:extLst>
              <a:ext uri="{FF2B5EF4-FFF2-40B4-BE49-F238E27FC236}">
                <a16:creationId xmlns:a16="http://schemas.microsoft.com/office/drawing/2014/main" id="{1EF1515D-08F2-4A24-BBC9-03A2C02C9E66}"/>
              </a:ext>
            </a:extLst>
          </p:cNvPr>
          <p:cNvGraphicFramePr>
            <a:graphicFrameLocks/>
          </p:cNvGraphicFramePr>
          <p:nvPr>
            <p:extLst>
              <p:ext uri="{D42A27DB-BD31-4B8C-83A1-F6EECF244321}">
                <p14:modId xmlns:p14="http://schemas.microsoft.com/office/powerpoint/2010/main" val="3831505609"/>
              </p:ext>
            </p:extLst>
          </p:nvPr>
        </p:nvGraphicFramePr>
        <p:xfrm>
          <a:off x="799381" y="1161690"/>
          <a:ext cx="10148369" cy="52025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51935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E6C2-C7C0-47AF-B8EF-AC49E5BF7BE9}"/>
              </a:ext>
            </a:extLst>
          </p:cNvPr>
          <p:cNvSpPr>
            <a:spLocks noGrp="1"/>
          </p:cNvSpPr>
          <p:nvPr>
            <p:ph type="title"/>
          </p:nvPr>
        </p:nvSpPr>
        <p:spPr>
          <a:xfrm>
            <a:off x="344536" y="247320"/>
            <a:ext cx="10515600" cy="695130"/>
          </a:xfrm>
        </p:spPr>
        <p:txBody>
          <a:bodyPr>
            <a:normAutofit/>
          </a:bodyPr>
          <a:lstStyle/>
          <a:p>
            <a:r>
              <a:rPr lang="en-US" sz="2800" dirty="0">
                <a:solidFill>
                  <a:srgbClr val="00B0F0"/>
                </a:solidFill>
                <a:latin typeface="Arial MT Std"/>
              </a:rPr>
              <a:t>Rolling average natural gas to to power generation</a:t>
            </a:r>
          </a:p>
        </p:txBody>
      </p:sp>
      <p:sp>
        <p:nvSpPr>
          <p:cNvPr id="5" name="TextBox 4">
            <a:extLst>
              <a:ext uri="{FF2B5EF4-FFF2-40B4-BE49-F238E27FC236}">
                <a16:creationId xmlns:a16="http://schemas.microsoft.com/office/drawing/2014/main" id="{FA958237-45F9-4E9A-B69C-4B4FF397BED5}"/>
              </a:ext>
            </a:extLst>
          </p:cNvPr>
          <p:cNvSpPr txBox="1"/>
          <p:nvPr/>
        </p:nvSpPr>
        <p:spPr>
          <a:xfrm>
            <a:off x="0" y="6501776"/>
            <a:ext cx="2770310" cy="276999"/>
          </a:xfrm>
          <a:prstGeom prst="rect">
            <a:avLst/>
          </a:prstGeom>
          <a:noFill/>
        </p:spPr>
        <p:txBody>
          <a:bodyPr wrap="none" rtlCol="0">
            <a:spAutoFit/>
          </a:bodyPr>
          <a:lstStyle/>
          <a:p>
            <a:r>
              <a:rPr lang="en-US" sz="1200" dirty="0">
                <a:latin typeface="Helvetica" panose="020B0604020202020204" pitchFamily="34" charset="0"/>
                <a:cs typeface="Helvetica" panose="020B0604020202020204" pitchFamily="34" charset="0"/>
              </a:rPr>
              <a:t>Data from S&amp;P Global Platts Analytics</a:t>
            </a:r>
          </a:p>
        </p:txBody>
      </p:sp>
      <p:graphicFrame>
        <p:nvGraphicFramePr>
          <p:cNvPr id="7" name="Chart 6">
            <a:extLst>
              <a:ext uri="{FF2B5EF4-FFF2-40B4-BE49-F238E27FC236}">
                <a16:creationId xmlns:a16="http://schemas.microsoft.com/office/drawing/2014/main" id="{DB88A47B-DF8A-472D-995D-A62CEF26799E}"/>
              </a:ext>
            </a:extLst>
          </p:cNvPr>
          <p:cNvGraphicFramePr>
            <a:graphicFrameLocks/>
          </p:cNvGraphicFramePr>
          <p:nvPr>
            <p:extLst>
              <p:ext uri="{D42A27DB-BD31-4B8C-83A1-F6EECF244321}">
                <p14:modId xmlns:p14="http://schemas.microsoft.com/office/powerpoint/2010/main" val="3459502619"/>
              </p:ext>
            </p:extLst>
          </p:nvPr>
        </p:nvGraphicFramePr>
        <p:xfrm>
          <a:off x="523336" y="1074721"/>
          <a:ext cx="10515600" cy="54270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52874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818E79E-6783-4E06-A2E7-53AC0F40FBA1}"/>
              </a:ext>
            </a:extLst>
          </p:cNvPr>
          <p:cNvPicPr>
            <a:picLocks noGrp="1" noChangeAspect="1"/>
          </p:cNvPicPr>
          <p:nvPr>
            <p:ph idx="1"/>
          </p:nvPr>
        </p:nvPicPr>
        <p:blipFill>
          <a:blip r:embed="rId3"/>
          <a:stretch>
            <a:fillRect/>
          </a:stretch>
        </p:blipFill>
        <p:spPr>
          <a:xfrm>
            <a:off x="187849" y="1422064"/>
            <a:ext cx="8875128" cy="5339435"/>
          </a:xfrm>
        </p:spPr>
      </p:pic>
      <p:sp>
        <p:nvSpPr>
          <p:cNvPr id="8" name="Title 1">
            <a:extLst>
              <a:ext uri="{FF2B5EF4-FFF2-40B4-BE49-F238E27FC236}">
                <a16:creationId xmlns:a16="http://schemas.microsoft.com/office/drawing/2014/main" id="{F57A7401-2E30-413F-B64C-3FCBC18FE74E}"/>
              </a:ext>
            </a:extLst>
          </p:cNvPr>
          <p:cNvSpPr txBox="1">
            <a:spLocks/>
          </p:cNvSpPr>
          <p:nvPr/>
        </p:nvSpPr>
        <p:spPr>
          <a:xfrm>
            <a:off x="419344" y="0"/>
            <a:ext cx="933594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00B0F0"/>
                </a:solidFill>
                <a:latin typeface="Arial MT Std" panose="020B0402020200020204"/>
              </a:rPr>
              <a:t>What does gas growth look like in the power sector? </a:t>
            </a:r>
          </a:p>
        </p:txBody>
      </p:sp>
      <p:sp>
        <p:nvSpPr>
          <p:cNvPr id="10" name="TextBox 9">
            <a:extLst>
              <a:ext uri="{FF2B5EF4-FFF2-40B4-BE49-F238E27FC236}">
                <a16:creationId xmlns:a16="http://schemas.microsoft.com/office/drawing/2014/main" id="{1DCA95D8-6AB4-4648-9F14-6B9FA5BBAF9E}"/>
              </a:ext>
            </a:extLst>
          </p:cNvPr>
          <p:cNvSpPr txBox="1"/>
          <p:nvPr/>
        </p:nvSpPr>
        <p:spPr>
          <a:xfrm>
            <a:off x="419344" y="1109027"/>
            <a:ext cx="8773610" cy="400110"/>
          </a:xfrm>
          <a:prstGeom prst="rect">
            <a:avLst/>
          </a:prstGeom>
          <a:noFill/>
        </p:spPr>
        <p:txBody>
          <a:bodyPr wrap="square" rtlCol="0">
            <a:spAutoFit/>
          </a:bodyPr>
          <a:lstStyle/>
          <a:p>
            <a:r>
              <a:rPr lang="en-US" sz="2000">
                <a:latin typeface="Helvetica" panose="020B0604020202020204" pitchFamily="34" charset="0"/>
                <a:cs typeface="Helvetica" panose="020B0604020202020204" pitchFamily="34" charset="0"/>
              </a:rPr>
              <a:t>U.S. natural gas demand outlook for electric power generation</a:t>
            </a:r>
          </a:p>
        </p:txBody>
      </p:sp>
      <p:sp>
        <p:nvSpPr>
          <p:cNvPr id="11" name="TextBox 10">
            <a:extLst>
              <a:ext uri="{FF2B5EF4-FFF2-40B4-BE49-F238E27FC236}">
                <a16:creationId xmlns:a16="http://schemas.microsoft.com/office/drawing/2014/main" id="{3E47B2FB-FCAA-4252-84FA-9F7E6F4E7151}"/>
              </a:ext>
            </a:extLst>
          </p:cNvPr>
          <p:cNvSpPr txBox="1"/>
          <p:nvPr/>
        </p:nvSpPr>
        <p:spPr>
          <a:xfrm>
            <a:off x="9192954" y="1611424"/>
            <a:ext cx="2721255" cy="4339650"/>
          </a:xfrm>
          <a:prstGeom prst="rect">
            <a:avLst/>
          </a:prstGeom>
          <a:noFill/>
        </p:spPr>
        <p:txBody>
          <a:bodyPr wrap="square" rtlCol="0">
            <a:spAutoFit/>
          </a:bodyPr>
          <a:lstStyle/>
          <a:p>
            <a:pPr algn="ctr"/>
            <a:r>
              <a:rPr lang="en-US" b="1" u="sng"/>
              <a:t>Key influences</a:t>
            </a:r>
          </a:p>
          <a:p>
            <a:endParaRPr lang="en-US"/>
          </a:p>
          <a:p>
            <a:pPr marL="285750" indent="-285750">
              <a:buFont typeface="Arial" panose="020B0604020202020204" pitchFamily="34" charset="0"/>
              <a:buChar char="•"/>
            </a:pPr>
            <a:r>
              <a:rPr lang="en-US" sz="2000">
                <a:solidFill>
                  <a:schemeClr val="accent1">
                    <a:lumMod val="75000"/>
                  </a:schemeClr>
                </a:solidFill>
              </a:rPr>
              <a:t>Federal and state clean energy targets</a:t>
            </a:r>
          </a:p>
          <a:p>
            <a:pPr marL="285750" indent="-285750">
              <a:buFont typeface="Arial" panose="020B0604020202020204" pitchFamily="34" charset="0"/>
              <a:buChar char="•"/>
            </a:pPr>
            <a:endParaRPr lang="en-US" sz="2000">
              <a:solidFill>
                <a:schemeClr val="accent1">
                  <a:lumMod val="75000"/>
                </a:schemeClr>
              </a:solidFill>
            </a:endParaRPr>
          </a:p>
          <a:p>
            <a:pPr marL="285750" indent="-285750">
              <a:buFont typeface="Arial" panose="020B0604020202020204" pitchFamily="34" charset="0"/>
              <a:buChar char="•"/>
            </a:pPr>
            <a:r>
              <a:rPr lang="en-US" sz="2000">
                <a:solidFill>
                  <a:schemeClr val="accent1">
                    <a:lumMod val="75000"/>
                  </a:schemeClr>
                </a:solidFill>
              </a:rPr>
              <a:t>Carbon pricing</a:t>
            </a:r>
          </a:p>
          <a:p>
            <a:pPr marL="285750" indent="-285750">
              <a:buFont typeface="Arial" panose="020B0604020202020204" pitchFamily="34" charset="0"/>
              <a:buChar char="•"/>
            </a:pPr>
            <a:endParaRPr lang="en-US" sz="2000">
              <a:solidFill>
                <a:schemeClr val="accent1">
                  <a:lumMod val="75000"/>
                </a:schemeClr>
              </a:solidFill>
            </a:endParaRPr>
          </a:p>
          <a:p>
            <a:pPr marL="285750" indent="-285750">
              <a:buFont typeface="Arial" panose="020B0604020202020204" pitchFamily="34" charset="0"/>
              <a:buChar char="•"/>
            </a:pPr>
            <a:r>
              <a:rPr lang="en-US" sz="2000">
                <a:solidFill>
                  <a:schemeClr val="accent1">
                    <a:lumMod val="75000"/>
                  </a:schemeClr>
                </a:solidFill>
              </a:rPr>
              <a:t>Coal retirements</a:t>
            </a:r>
          </a:p>
          <a:p>
            <a:pPr marL="285750" indent="-285750">
              <a:buFont typeface="Arial" panose="020B0604020202020204" pitchFamily="34" charset="0"/>
              <a:buChar char="•"/>
            </a:pPr>
            <a:endParaRPr lang="en-US" sz="2000">
              <a:solidFill>
                <a:schemeClr val="accent1">
                  <a:lumMod val="75000"/>
                </a:schemeClr>
              </a:solidFill>
            </a:endParaRPr>
          </a:p>
          <a:p>
            <a:pPr marL="285750" indent="-285750">
              <a:buFont typeface="Arial" panose="020B0604020202020204" pitchFamily="34" charset="0"/>
              <a:buChar char="•"/>
            </a:pPr>
            <a:r>
              <a:rPr lang="en-US" sz="2000">
                <a:solidFill>
                  <a:schemeClr val="accent1">
                    <a:lumMod val="75000"/>
                  </a:schemeClr>
                </a:solidFill>
              </a:rPr>
              <a:t>Gas-Coal switching</a:t>
            </a:r>
          </a:p>
          <a:p>
            <a:pPr marL="285750" indent="-285750">
              <a:buFont typeface="Arial" panose="020B0604020202020204" pitchFamily="34" charset="0"/>
              <a:buChar char="•"/>
            </a:pPr>
            <a:endParaRPr lang="en-US" sz="2000">
              <a:solidFill>
                <a:schemeClr val="accent1">
                  <a:lumMod val="75000"/>
                </a:schemeClr>
              </a:solidFill>
            </a:endParaRPr>
          </a:p>
          <a:p>
            <a:pPr marL="285750" indent="-285750">
              <a:buFont typeface="Arial" panose="020B0604020202020204" pitchFamily="34" charset="0"/>
              <a:buChar char="•"/>
            </a:pPr>
            <a:r>
              <a:rPr lang="en-US" sz="2000">
                <a:solidFill>
                  <a:schemeClr val="accent1">
                    <a:lumMod val="75000"/>
                  </a:schemeClr>
                </a:solidFill>
              </a:rPr>
              <a:t>Nuclear power</a:t>
            </a:r>
          </a:p>
          <a:p>
            <a:pPr marL="285750" indent="-285750">
              <a:buFont typeface="Arial" panose="020B0604020202020204" pitchFamily="34" charset="0"/>
              <a:buChar char="•"/>
            </a:pPr>
            <a:endParaRPr lang="en-US" sz="2000">
              <a:solidFill>
                <a:schemeClr val="accent1">
                  <a:lumMod val="75000"/>
                </a:schemeClr>
              </a:solidFill>
            </a:endParaRPr>
          </a:p>
          <a:p>
            <a:pPr marL="285750" indent="-285750">
              <a:buFont typeface="Arial" panose="020B0604020202020204" pitchFamily="34" charset="0"/>
              <a:buChar char="•"/>
            </a:pPr>
            <a:r>
              <a:rPr lang="en-US" sz="2000">
                <a:solidFill>
                  <a:schemeClr val="accent1">
                    <a:lumMod val="75000"/>
                  </a:schemeClr>
                </a:solidFill>
              </a:rPr>
              <a:t>Value of gas capacity</a:t>
            </a:r>
          </a:p>
        </p:txBody>
      </p:sp>
    </p:spTree>
    <p:extLst>
      <p:ext uri="{BB962C8B-B14F-4D97-AF65-F5344CB8AC3E}">
        <p14:creationId xmlns:p14="http://schemas.microsoft.com/office/powerpoint/2010/main" val="1192875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8F534D-B79D-47AF-87D7-F2AD77C1B75B}"/>
              </a:ext>
            </a:extLst>
          </p:cNvPr>
          <p:cNvPicPr>
            <a:picLocks noGrp="1" noChangeAspect="1"/>
          </p:cNvPicPr>
          <p:nvPr>
            <p:ph idx="1"/>
          </p:nvPr>
        </p:nvPicPr>
        <p:blipFill>
          <a:blip r:embed="rId3"/>
          <a:stretch>
            <a:fillRect/>
          </a:stretch>
        </p:blipFill>
        <p:spPr>
          <a:xfrm>
            <a:off x="2025455" y="1825625"/>
            <a:ext cx="8141089" cy="4351338"/>
          </a:xfrm>
        </p:spPr>
      </p:pic>
      <p:sp>
        <p:nvSpPr>
          <p:cNvPr id="6" name="Title 1">
            <a:extLst>
              <a:ext uri="{FF2B5EF4-FFF2-40B4-BE49-F238E27FC236}">
                <a16:creationId xmlns:a16="http://schemas.microsoft.com/office/drawing/2014/main" id="{E5887A0B-5DE1-4B26-BD25-921CE4A5AEA8}"/>
              </a:ext>
            </a:extLst>
          </p:cNvPr>
          <p:cNvSpPr>
            <a:spLocks noGrp="1"/>
          </p:cNvSpPr>
          <p:nvPr>
            <p:ph type="title"/>
          </p:nvPr>
        </p:nvSpPr>
        <p:spPr>
          <a:xfrm>
            <a:off x="838200" y="365125"/>
            <a:ext cx="10515600" cy="1325563"/>
          </a:xfrm>
        </p:spPr>
        <p:txBody>
          <a:bodyPr>
            <a:normAutofit/>
          </a:bodyPr>
          <a:lstStyle/>
          <a:p>
            <a:r>
              <a:rPr lang="en-US" sz="2800" dirty="0">
                <a:solidFill>
                  <a:srgbClr val="00B0F0"/>
                </a:solidFill>
                <a:latin typeface="Arial MT Std" panose="020B0402020200020204"/>
                <a:cs typeface="Calibri" charset="0"/>
              </a:rPr>
              <a:t>Natural gas generation was boosted by lower hydroelectric output</a:t>
            </a:r>
          </a:p>
        </p:txBody>
      </p:sp>
    </p:spTree>
    <p:extLst>
      <p:ext uri="{BB962C8B-B14F-4D97-AF65-F5344CB8AC3E}">
        <p14:creationId xmlns:p14="http://schemas.microsoft.com/office/powerpoint/2010/main" val="2155077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7CA71-395A-4A32-9608-C1755649AAB0}"/>
              </a:ext>
            </a:extLst>
          </p:cNvPr>
          <p:cNvSpPr>
            <a:spLocks noGrp="1"/>
          </p:cNvSpPr>
          <p:nvPr>
            <p:ph type="title"/>
          </p:nvPr>
        </p:nvSpPr>
        <p:spPr>
          <a:xfrm>
            <a:off x="838200" y="294548"/>
            <a:ext cx="10515600" cy="1325563"/>
          </a:xfrm>
        </p:spPr>
        <p:txBody>
          <a:bodyPr>
            <a:normAutofit fontScale="90000"/>
          </a:bodyPr>
          <a:lstStyle/>
          <a:p>
            <a:r>
              <a:rPr lang="en-US" sz="2800" b="1" dirty="0">
                <a:solidFill>
                  <a:srgbClr val="2FC8FF"/>
                </a:solidFill>
                <a:latin typeface="Arial MT Std" panose="020B0402020200020204"/>
              </a:rPr>
              <a:t>The pandemic interrupted record US LNG exports for a few months. Then flows rebounded sharply and finished the year at record levels. Asia and Europe are driving US demand growth.</a:t>
            </a:r>
          </a:p>
        </p:txBody>
      </p:sp>
      <p:pic>
        <p:nvPicPr>
          <p:cNvPr id="4" name="Picture 3">
            <a:extLst>
              <a:ext uri="{FF2B5EF4-FFF2-40B4-BE49-F238E27FC236}">
                <a16:creationId xmlns:a16="http://schemas.microsoft.com/office/drawing/2014/main" id="{91E87C34-B9B6-4AFC-9E6A-7E84FD982362}"/>
              </a:ext>
            </a:extLst>
          </p:cNvPr>
          <p:cNvPicPr>
            <a:picLocks noChangeAspect="1"/>
          </p:cNvPicPr>
          <p:nvPr/>
        </p:nvPicPr>
        <p:blipFill>
          <a:blip r:embed="rId3"/>
          <a:stretch>
            <a:fillRect/>
          </a:stretch>
        </p:blipFill>
        <p:spPr>
          <a:xfrm>
            <a:off x="144726" y="2175651"/>
            <a:ext cx="6385995" cy="4044676"/>
          </a:xfrm>
          <a:prstGeom prst="rect">
            <a:avLst/>
          </a:prstGeom>
        </p:spPr>
      </p:pic>
      <p:pic>
        <p:nvPicPr>
          <p:cNvPr id="101378" name="Picture 2" descr="U.S. liquefied natural gas exports by destination, 2019–20">
            <a:extLst>
              <a:ext uri="{FF2B5EF4-FFF2-40B4-BE49-F238E27FC236}">
                <a16:creationId xmlns:a16="http://schemas.microsoft.com/office/drawing/2014/main" id="{2DA767CE-4904-4613-BC41-EBE7ADBC1F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3089" y="1690688"/>
            <a:ext cx="5078469" cy="4834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999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E992-DD8D-4F4A-9156-A6B3D9602228}"/>
              </a:ext>
            </a:extLst>
          </p:cNvPr>
          <p:cNvSpPr>
            <a:spLocks noGrp="1"/>
          </p:cNvSpPr>
          <p:nvPr>
            <p:ph type="title"/>
          </p:nvPr>
        </p:nvSpPr>
        <p:spPr/>
        <p:txBody>
          <a:bodyPr>
            <a:normAutofit/>
          </a:bodyPr>
          <a:lstStyle/>
          <a:p>
            <a:r>
              <a:rPr lang="en-US" sz="2800" b="1" dirty="0">
                <a:solidFill>
                  <a:srgbClr val="00B0F0"/>
                </a:solidFill>
                <a:latin typeface="Arial MT Std" panose="020B0402020200020204"/>
              </a:rPr>
              <a:t>European and Asian natural gas prices are at or near record levels. </a:t>
            </a:r>
            <a:endParaRPr lang="en-US" sz="2800" dirty="0">
              <a:solidFill>
                <a:srgbClr val="00B0F0"/>
              </a:solidFill>
            </a:endParaRPr>
          </a:p>
        </p:txBody>
      </p:sp>
      <p:pic>
        <p:nvPicPr>
          <p:cNvPr id="5" name="Content Placeholder 4">
            <a:extLst>
              <a:ext uri="{FF2B5EF4-FFF2-40B4-BE49-F238E27FC236}">
                <a16:creationId xmlns:a16="http://schemas.microsoft.com/office/drawing/2014/main" id="{F16E1E5F-853A-43E9-B2AD-DDD01686DB0F}"/>
              </a:ext>
            </a:extLst>
          </p:cNvPr>
          <p:cNvPicPr>
            <a:picLocks noGrp="1" noChangeAspect="1"/>
          </p:cNvPicPr>
          <p:nvPr>
            <p:ph idx="1"/>
          </p:nvPr>
        </p:nvPicPr>
        <p:blipFill>
          <a:blip r:embed="rId2"/>
          <a:stretch>
            <a:fillRect/>
          </a:stretch>
        </p:blipFill>
        <p:spPr>
          <a:xfrm>
            <a:off x="197843" y="1472579"/>
            <a:ext cx="11573854" cy="5385421"/>
          </a:xfrm>
        </p:spPr>
      </p:pic>
    </p:spTree>
    <p:extLst>
      <p:ext uri="{BB962C8B-B14F-4D97-AF65-F5344CB8AC3E}">
        <p14:creationId xmlns:p14="http://schemas.microsoft.com/office/powerpoint/2010/main" val="9140803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64E31-936B-418E-95C7-05EBD8FC1F8C}"/>
              </a:ext>
            </a:extLst>
          </p:cNvPr>
          <p:cNvSpPr>
            <a:spLocks noGrp="1"/>
          </p:cNvSpPr>
          <p:nvPr>
            <p:ph type="title"/>
          </p:nvPr>
        </p:nvSpPr>
        <p:spPr/>
        <p:txBody>
          <a:bodyPr>
            <a:normAutofit fontScale="90000"/>
          </a:bodyPr>
          <a:lstStyle/>
          <a:p>
            <a:r>
              <a:rPr lang="en-US" sz="3100" dirty="0">
                <a:solidFill>
                  <a:srgbClr val="00B0F0"/>
                </a:solidFill>
                <a:latin typeface="Arial MT Std"/>
              </a:rPr>
              <a:t>Main gas suppliers to Europe in 1H of 2019, 2020, and 2021</a:t>
            </a:r>
            <a:br>
              <a:rPr lang="en-US" dirty="0"/>
            </a:br>
            <a:endParaRPr lang="en-US" dirty="0"/>
          </a:p>
        </p:txBody>
      </p:sp>
      <p:pic>
        <p:nvPicPr>
          <p:cNvPr id="9" name="Content Placeholder 8">
            <a:extLst>
              <a:ext uri="{FF2B5EF4-FFF2-40B4-BE49-F238E27FC236}">
                <a16:creationId xmlns:a16="http://schemas.microsoft.com/office/drawing/2014/main" id="{6F6BA7E6-C672-497C-8311-F0D8E62AB34B}"/>
              </a:ext>
            </a:extLst>
          </p:cNvPr>
          <p:cNvPicPr>
            <a:picLocks noGrp="1" noChangeAspect="1"/>
          </p:cNvPicPr>
          <p:nvPr>
            <p:ph idx="1"/>
          </p:nvPr>
        </p:nvPicPr>
        <p:blipFill>
          <a:blip r:embed="rId2"/>
          <a:stretch>
            <a:fillRect/>
          </a:stretch>
        </p:blipFill>
        <p:spPr>
          <a:xfrm>
            <a:off x="1179839" y="1222310"/>
            <a:ext cx="9746307" cy="5453852"/>
          </a:xfrm>
        </p:spPr>
      </p:pic>
    </p:spTree>
    <p:extLst>
      <p:ext uri="{BB962C8B-B14F-4D97-AF65-F5344CB8AC3E}">
        <p14:creationId xmlns:p14="http://schemas.microsoft.com/office/powerpoint/2010/main" val="297886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FD419-E13C-48E6-B063-E11C4D6527B9}"/>
              </a:ext>
            </a:extLst>
          </p:cNvPr>
          <p:cNvSpPr>
            <a:spLocks noGrp="1"/>
          </p:cNvSpPr>
          <p:nvPr>
            <p:ph type="title"/>
          </p:nvPr>
        </p:nvSpPr>
        <p:spPr/>
        <p:txBody>
          <a:bodyPr>
            <a:normAutofit/>
          </a:bodyPr>
          <a:lstStyle/>
          <a:p>
            <a:r>
              <a:rPr lang="en-US" sz="2800" dirty="0">
                <a:solidFill>
                  <a:srgbClr val="00B0F0"/>
                </a:solidFill>
                <a:latin typeface="Arial MT Std"/>
              </a:rPr>
              <a:t>A lot of factors have contributed to rising natural gas prices in Europe and Asia</a:t>
            </a:r>
          </a:p>
        </p:txBody>
      </p:sp>
      <p:sp>
        <p:nvSpPr>
          <p:cNvPr id="3" name="Content Placeholder 2">
            <a:extLst>
              <a:ext uri="{FF2B5EF4-FFF2-40B4-BE49-F238E27FC236}">
                <a16:creationId xmlns:a16="http://schemas.microsoft.com/office/drawing/2014/main" id="{A1CB9929-A056-44F6-A5A7-995748E05914}"/>
              </a:ext>
            </a:extLst>
          </p:cNvPr>
          <p:cNvSpPr>
            <a:spLocks noGrp="1"/>
          </p:cNvSpPr>
          <p:nvPr>
            <p:ph idx="1"/>
          </p:nvPr>
        </p:nvSpPr>
        <p:spPr>
          <a:xfrm>
            <a:off x="761198" y="1844876"/>
            <a:ext cx="10515600" cy="4351338"/>
          </a:xfrm>
        </p:spPr>
        <p:txBody>
          <a:bodyPr>
            <a:normAutofit/>
          </a:bodyPr>
          <a:lstStyle/>
          <a:p>
            <a:r>
              <a:rPr lang="en-US" sz="2400"/>
              <a:t>Cold winter followed by a hot summer.</a:t>
            </a:r>
          </a:p>
          <a:p>
            <a:r>
              <a:rPr lang="en-US" sz="2400"/>
              <a:t>Declining domestic production</a:t>
            </a:r>
          </a:p>
          <a:p>
            <a:r>
              <a:rPr lang="en-US" sz="2400"/>
              <a:t>Consistent but not strong flows from Russia</a:t>
            </a:r>
          </a:p>
          <a:p>
            <a:r>
              <a:rPr lang="en-US" sz="2400"/>
              <a:t>Low European gas storage levels (less than 80% full)</a:t>
            </a:r>
          </a:p>
          <a:p>
            <a:r>
              <a:rPr lang="en-US" sz="2400"/>
              <a:t>Intense competition for LNG supply</a:t>
            </a:r>
          </a:p>
          <a:p>
            <a:r>
              <a:rPr lang="en-US" sz="2400"/>
              <a:t>South American drought/declines in production, boosting LNG demand</a:t>
            </a:r>
          </a:p>
          <a:p>
            <a:r>
              <a:rPr lang="en-US" sz="2400"/>
              <a:t>LNG production disruptions </a:t>
            </a:r>
          </a:p>
        </p:txBody>
      </p:sp>
    </p:spTree>
    <p:extLst>
      <p:ext uri="{BB962C8B-B14F-4D97-AF65-F5344CB8AC3E}">
        <p14:creationId xmlns:p14="http://schemas.microsoft.com/office/powerpoint/2010/main" val="3844664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5540EE5-D606-4302-B3CB-6470D29D7EF8}"/>
              </a:ext>
            </a:extLst>
          </p:cNvPr>
          <p:cNvSpPr txBox="1">
            <a:spLocks/>
          </p:cNvSpPr>
          <p:nvPr/>
        </p:nvSpPr>
        <p:spPr>
          <a:xfrm>
            <a:off x="260589" y="161027"/>
            <a:ext cx="11461476" cy="1379015"/>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FC8FF"/>
                </a:solidFill>
                <a:latin typeface="Arial MT Std" panose="020B0402020200020204"/>
              </a:rPr>
              <a:t>Energy Markets, Analysis, and Standards Overview</a:t>
            </a:r>
          </a:p>
        </p:txBody>
      </p:sp>
      <p:sp>
        <p:nvSpPr>
          <p:cNvPr id="5" name="Rectangle 4">
            <a:extLst>
              <a:ext uri="{FF2B5EF4-FFF2-40B4-BE49-F238E27FC236}">
                <a16:creationId xmlns:a16="http://schemas.microsoft.com/office/drawing/2014/main" id="{0D5EB0B1-E316-4FEF-B6D3-3AC2330F9BA1}"/>
              </a:ext>
            </a:extLst>
          </p:cNvPr>
          <p:cNvSpPr/>
          <p:nvPr/>
        </p:nvSpPr>
        <p:spPr>
          <a:xfrm>
            <a:off x="867652" y="1706755"/>
            <a:ext cx="4820701" cy="85890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MT Std"/>
                <a:ea typeface="+mn-ea"/>
                <a:cs typeface="+mn-cs"/>
              </a:rPr>
              <a:t>Analyses and Insights</a:t>
            </a:r>
            <a:r>
              <a:rPr lang="en-US" b="1" dirty="0">
                <a:solidFill>
                  <a:prstClr val="white"/>
                </a:solidFill>
                <a:latin typeface="Arial MT Std"/>
              </a:rPr>
              <a:t> to Support</a:t>
            </a:r>
            <a:r>
              <a:rPr kumimoji="0" lang="en-US" sz="1800" b="1" i="0" u="none" strike="noStrike" kern="1200" cap="none" spc="0" normalizeH="0" baseline="0" noProof="0" dirty="0">
                <a:ln>
                  <a:noFill/>
                </a:ln>
                <a:solidFill>
                  <a:prstClr val="white"/>
                </a:solidFill>
                <a:effectLst/>
                <a:uLnTx/>
                <a:uFillTx/>
                <a:latin typeface="Arial MT Std"/>
                <a:ea typeface="+mn-ea"/>
                <a:cs typeface="+mn-cs"/>
              </a:rPr>
              <a:t> Association &amp; the Industry</a:t>
            </a:r>
          </a:p>
        </p:txBody>
      </p:sp>
      <p:sp>
        <p:nvSpPr>
          <p:cNvPr id="6" name="Rectangle 5">
            <a:extLst>
              <a:ext uri="{FF2B5EF4-FFF2-40B4-BE49-F238E27FC236}">
                <a16:creationId xmlns:a16="http://schemas.microsoft.com/office/drawing/2014/main" id="{88CD322C-0762-4A1C-B56C-2DE4B5CCA05D}"/>
              </a:ext>
            </a:extLst>
          </p:cNvPr>
          <p:cNvSpPr/>
          <p:nvPr/>
        </p:nvSpPr>
        <p:spPr>
          <a:xfrm>
            <a:off x="867652" y="2969206"/>
            <a:ext cx="4820701" cy="85890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MT Std"/>
                <a:ea typeface="+mn-ea"/>
                <a:cs typeface="+mn-cs"/>
              </a:rPr>
              <a:t>End-use Codes and Standards</a:t>
            </a:r>
          </a:p>
        </p:txBody>
      </p:sp>
      <p:sp>
        <p:nvSpPr>
          <p:cNvPr id="7" name="Rectangle 6">
            <a:extLst>
              <a:ext uri="{FF2B5EF4-FFF2-40B4-BE49-F238E27FC236}">
                <a16:creationId xmlns:a16="http://schemas.microsoft.com/office/drawing/2014/main" id="{B9A6E863-9544-4343-A465-D24CEAB0C620}"/>
              </a:ext>
            </a:extLst>
          </p:cNvPr>
          <p:cNvSpPr/>
          <p:nvPr/>
        </p:nvSpPr>
        <p:spPr>
          <a:xfrm>
            <a:off x="867652" y="4231657"/>
            <a:ext cx="4820701" cy="85890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MT Std"/>
                <a:ea typeface="+mn-ea"/>
                <a:cs typeface="+mn-cs"/>
              </a:rPr>
              <a:t>Natural Gas Utility Market Growth Initiatives</a:t>
            </a:r>
          </a:p>
        </p:txBody>
      </p:sp>
      <p:sp>
        <p:nvSpPr>
          <p:cNvPr id="8" name="Rectangle 7">
            <a:extLst>
              <a:ext uri="{FF2B5EF4-FFF2-40B4-BE49-F238E27FC236}">
                <a16:creationId xmlns:a16="http://schemas.microsoft.com/office/drawing/2014/main" id="{5B185AB1-B787-48C6-8B31-77746B4C4E8A}"/>
              </a:ext>
            </a:extLst>
          </p:cNvPr>
          <p:cNvSpPr/>
          <p:nvPr/>
        </p:nvSpPr>
        <p:spPr>
          <a:xfrm>
            <a:off x="3685649" y="5494105"/>
            <a:ext cx="4820701" cy="85890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MT Std"/>
                <a:ea typeface="+mn-ea"/>
                <a:cs typeface="+mn-cs"/>
              </a:rPr>
              <a:t>Natural Gas Supply and Demand Fundamentals</a:t>
            </a:r>
          </a:p>
        </p:txBody>
      </p:sp>
      <p:sp>
        <p:nvSpPr>
          <p:cNvPr id="9" name="Rectangle 8">
            <a:extLst>
              <a:ext uri="{FF2B5EF4-FFF2-40B4-BE49-F238E27FC236}">
                <a16:creationId xmlns:a16="http://schemas.microsoft.com/office/drawing/2014/main" id="{A0A58134-8742-4B6A-AE7F-9F82D7AEE2CC}"/>
              </a:ext>
            </a:extLst>
          </p:cNvPr>
          <p:cNvSpPr/>
          <p:nvPr/>
        </p:nvSpPr>
        <p:spPr>
          <a:xfrm>
            <a:off x="6503646" y="4231655"/>
            <a:ext cx="4820701" cy="85890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MT Std"/>
                <a:ea typeface="+mn-ea"/>
                <a:cs typeface="+mn-cs"/>
              </a:rPr>
              <a:t>Major Study Projects</a:t>
            </a:r>
          </a:p>
        </p:txBody>
      </p:sp>
      <p:sp>
        <p:nvSpPr>
          <p:cNvPr id="10" name="Rectangle 9">
            <a:extLst>
              <a:ext uri="{FF2B5EF4-FFF2-40B4-BE49-F238E27FC236}">
                <a16:creationId xmlns:a16="http://schemas.microsoft.com/office/drawing/2014/main" id="{C24204CD-3F3A-4838-9835-72B3B87D359A}"/>
              </a:ext>
            </a:extLst>
          </p:cNvPr>
          <p:cNvSpPr/>
          <p:nvPr/>
        </p:nvSpPr>
        <p:spPr>
          <a:xfrm>
            <a:off x="6503647" y="2969205"/>
            <a:ext cx="4820701" cy="85890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MT Std"/>
                <a:ea typeface="+mn-ea"/>
                <a:cs typeface="+mn-cs"/>
              </a:rPr>
              <a:t>Energy and Economic Modeling</a:t>
            </a:r>
          </a:p>
        </p:txBody>
      </p:sp>
      <p:sp>
        <p:nvSpPr>
          <p:cNvPr id="11" name="Rectangle 10">
            <a:extLst>
              <a:ext uri="{FF2B5EF4-FFF2-40B4-BE49-F238E27FC236}">
                <a16:creationId xmlns:a16="http://schemas.microsoft.com/office/drawing/2014/main" id="{695C459C-615D-498D-88A8-8A31D5D03696}"/>
              </a:ext>
            </a:extLst>
          </p:cNvPr>
          <p:cNvSpPr/>
          <p:nvPr/>
        </p:nvSpPr>
        <p:spPr>
          <a:xfrm>
            <a:off x="6503647" y="1706755"/>
            <a:ext cx="4820701" cy="85890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MT Std"/>
                <a:ea typeface="+mn-ea"/>
                <a:cs typeface="+mn-cs"/>
              </a:rPr>
              <a:t>Data Collection and Statistics – Industry Performance, Economic, and Environmental</a:t>
            </a:r>
          </a:p>
        </p:txBody>
      </p:sp>
    </p:spTree>
    <p:extLst>
      <p:ext uri="{BB962C8B-B14F-4D97-AF65-F5344CB8AC3E}">
        <p14:creationId xmlns:p14="http://schemas.microsoft.com/office/powerpoint/2010/main" val="16976628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FC05D-527F-45AB-B8DB-BA7B988875CD}"/>
              </a:ext>
            </a:extLst>
          </p:cNvPr>
          <p:cNvSpPr>
            <a:spLocks noGrp="1"/>
          </p:cNvSpPr>
          <p:nvPr>
            <p:ph type="title"/>
          </p:nvPr>
        </p:nvSpPr>
        <p:spPr>
          <a:xfrm>
            <a:off x="679580" y="281149"/>
            <a:ext cx="10515600" cy="1325563"/>
          </a:xfrm>
        </p:spPr>
        <p:txBody>
          <a:bodyPr>
            <a:normAutofit/>
          </a:bodyPr>
          <a:lstStyle/>
          <a:p>
            <a:r>
              <a:rPr lang="en-US" sz="2800" dirty="0">
                <a:solidFill>
                  <a:srgbClr val="00B0F0"/>
                </a:solidFill>
                <a:latin typeface="Arial MT Std" panose="020B0402020200020204"/>
                <a:cs typeface="Calibri" charset="0"/>
              </a:rPr>
              <a:t>Strong export demand on the horizon, and two new LNG plants expected to come online later this year, early 2022.</a:t>
            </a:r>
          </a:p>
        </p:txBody>
      </p:sp>
      <p:pic>
        <p:nvPicPr>
          <p:cNvPr id="5" name="Content Placeholder 4">
            <a:extLst>
              <a:ext uri="{FF2B5EF4-FFF2-40B4-BE49-F238E27FC236}">
                <a16:creationId xmlns:a16="http://schemas.microsoft.com/office/drawing/2014/main" id="{D73F42EC-10D1-46CB-89AD-775080027C12}"/>
              </a:ext>
            </a:extLst>
          </p:cNvPr>
          <p:cNvPicPr>
            <a:picLocks noGrp="1" noChangeAspect="1"/>
          </p:cNvPicPr>
          <p:nvPr>
            <p:ph idx="1"/>
          </p:nvPr>
        </p:nvPicPr>
        <p:blipFill>
          <a:blip r:embed="rId2"/>
          <a:stretch>
            <a:fillRect/>
          </a:stretch>
        </p:blipFill>
        <p:spPr>
          <a:xfrm>
            <a:off x="1475925" y="1825625"/>
            <a:ext cx="9240150" cy="4351338"/>
          </a:xfrm>
        </p:spPr>
      </p:pic>
    </p:spTree>
    <p:extLst>
      <p:ext uri="{BB962C8B-B14F-4D97-AF65-F5344CB8AC3E}">
        <p14:creationId xmlns:p14="http://schemas.microsoft.com/office/powerpoint/2010/main" val="12113647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A63B1-C852-4B85-A072-D97CEE80B534}"/>
              </a:ext>
            </a:extLst>
          </p:cNvPr>
          <p:cNvSpPr>
            <a:spLocks noGrp="1"/>
          </p:cNvSpPr>
          <p:nvPr>
            <p:ph type="title"/>
          </p:nvPr>
        </p:nvSpPr>
        <p:spPr/>
        <p:txBody>
          <a:bodyPr>
            <a:normAutofit/>
          </a:bodyPr>
          <a:lstStyle/>
          <a:p>
            <a:r>
              <a:rPr lang="en-US" sz="2800" dirty="0">
                <a:solidFill>
                  <a:srgbClr val="00B0F0"/>
                </a:solidFill>
                <a:latin typeface="Arial MT Std"/>
              </a:rPr>
              <a:t>Conclusion</a:t>
            </a:r>
          </a:p>
        </p:txBody>
      </p:sp>
      <p:sp>
        <p:nvSpPr>
          <p:cNvPr id="3" name="Content Placeholder 2">
            <a:extLst>
              <a:ext uri="{FF2B5EF4-FFF2-40B4-BE49-F238E27FC236}">
                <a16:creationId xmlns:a16="http://schemas.microsoft.com/office/drawing/2014/main" id="{FEC77CFC-886A-41AC-97E1-1850725EE056}"/>
              </a:ext>
            </a:extLst>
          </p:cNvPr>
          <p:cNvSpPr>
            <a:spLocks noGrp="1"/>
          </p:cNvSpPr>
          <p:nvPr>
            <p:ph idx="1"/>
          </p:nvPr>
        </p:nvSpPr>
        <p:spPr>
          <a:xfrm>
            <a:off x="838200" y="1541846"/>
            <a:ext cx="10515600" cy="4351338"/>
          </a:xfrm>
        </p:spPr>
        <p:txBody>
          <a:bodyPr>
            <a:normAutofit fontScale="77500" lnSpcReduction="20000"/>
          </a:bodyPr>
          <a:lstStyle/>
          <a:p>
            <a:pPr marL="0" indent="0">
              <a:buNone/>
            </a:pPr>
            <a:r>
              <a:rPr lang="en-US" u="sng"/>
              <a:t>Near-Term Observations</a:t>
            </a:r>
          </a:p>
          <a:p>
            <a:r>
              <a:rPr lang="en-US"/>
              <a:t>US market is tighter than prior years, but well supplied.</a:t>
            </a:r>
          </a:p>
          <a:p>
            <a:r>
              <a:rPr lang="en-US"/>
              <a:t>Weather will be a key driver for demand.</a:t>
            </a:r>
          </a:p>
          <a:p>
            <a:r>
              <a:rPr lang="en-US"/>
              <a:t>LNG demand likely to remain strong given high overseas prices.</a:t>
            </a:r>
          </a:p>
          <a:p>
            <a:r>
              <a:rPr lang="en-US"/>
              <a:t>Gas-to-coal switching may be more limited, but some potential remains.</a:t>
            </a:r>
          </a:p>
          <a:p>
            <a:r>
              <a:rPr lang="en-US"/>
              <a:t>Will producer behavior change if domestic prices remain high?</a:t>
            </a:r>
          </a:p>
          <a:p>
            <a:endParaRPr lang="en-US"/>
          </a:p>
          <a:p>
            <a:endParaRPr lang="en-US"/>
          </a:p>
          <a:p>
            <a:pPr marL="0" indent="0">
              <a:buNone/>
            </a:pPr>
            <a:r>
              <a:rPr lang="en-US" u="sng"/>
              <a:t>Key long-term issues to watch</a:t>
            </a:r>
          </a:p>
          <a:p>
            <a:r>
              <a:rPr lang="en-US"/>
              <a:t>Environmental concerns – ESG pressure</a:t>
            </a:r>
          </a:p>
          <a:p>
            <a:r>
              <a:rPr lang="en-US"/>
              <a:t>Challenges to infrastructure development</a:t>
            </a:r>
          </a:p>
          <a:p>
            <a:r>
              <a:rPr lang="en-US"/>
              <a:t>International market influence</a:t>
            </a:r>
          </a:p>
          <a:p>
            <a:endParaRPr lang="en-US"/>
          </a:p>
          <a:p>
            <a:endParaRPr lang="en-US"/>
          </a:p>
        </p:txBody>
      </p:sp>
    </p:spTree>
    <p:extLst>
      <p:ext uri="{BB962C8B-B14F-4D97-AF65-F5344CB8AC3E}">
        <p14:creationId xmlns:p14="http://schemas.microsoft.com/office/powerpoint/2010/main" val="24451859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60D945A-0EFA-4E55-853D-5C9912B6C652}"/>
              </a:ext>
            </a:extLst>
          </p:cNvPr>
          <p:cNvPicPr>
            <a:picLocks noGrp="1" noChangeAspect="1"/>
          </p:cNvPicPr>
          <p:nvPr>
            <p:ph idx="1"/>
          </p:nvPr>
        </p:nvPicPr>
        <p:blipFill>
          <a:blip r:embed="rId2"/>
          <a:stretch>
            <a:fillRect/>
          </a:stretch>
        </p:blipFill>
        <p:spPr>
          <a:xfrm>
            <a:off x="3618331" y="338129"/>
            <a:ext cx="4852018" cy="5961694"/>
          </a:xfrm>
        </p:spPr>
      </p:pic>
    </p:spTree>
    <p:extLst>
      <p:ext uri="{BB962C8B-B14F-4D97-AF65-F5344CB8AC3E}">
        <p14:creationId xmlns:p14="http://schemas.microsoft.com/office/powerpoint/2010/main" val="14813900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9586" r="31736" b="13616"/>
          <a:stretch/>
        </p:blipFill>
        <p:spPr>
          <a:xfrm>
            <a:off x="-1" y="0"/>
            <a:ext cx="12192001" cy="68580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1377" y="916075"/>
            <a:ext cx="1688699" cy="1178689"/>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6474" y="1221097"/>
            <a:ext cx="3050123" cy="3579483"/>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5150" y="2587273"/>
            <a:ext cx="346968" cy="1908322"/>
          </a:xfrm>
          <a:prstGeom prst="rect">
            <a:avLst/>
          </a:prstGeom>
        </p:spPr>
      </p:pic>
      <p:sp>
        <p:nvSpPr>
          <p:cNvPr id="17" name="Rectangle 16"/>
          <p:cNvSpPr/>
          <p:nvPr/>
        </p:nvSpPr>
        <p:spPr>
          <a:xfrm>
            <a:off x="4930854" y="1640068"/>
            <a:ext cx="4795588" cy="3416320"/>
          </a:xfrm>
          <a:prstGeom prst="rect">
            <a:avLst/>
          </a:prstGeom>
        </p:spPr>
        <p:txBody>
          <a:bodyPr wrap="square">
            <a:spAutoFit/>
          </a:bodyPr>
          <a:lstStyle/>
          <a:p>
            <a:pPr algn="ctr"/>
            <a:r>
              <a:rPr lang="en-US" sz="2400" dirty="0">
                <a:solidFill>
                  <a:srgbClr val="FFFFFF"/>
                </a:solidFill>
                <a:latin typeface="Arial" charset="0"/>
                <a:ea typeface="Arial" charset="0"/>
                <a:cs typeface="Arial" charset="0"/>
              </a:rPr>
              <a:t>Thank you!</a:t>
            </a:r>
          </a:p>
          <a:p>
            <a:pPr algn="ctr"/>
            <a:endParaRPr lang="en-US" sz="1600" dirty="0">
              <a:solidFill>
                <a:srgbClr val="FFFFFF"/>
              </a:solidFill>
              <a:latin typeface="Arial" charset="0"/>
              <a:ea typeface="Arial" charset="0"/>
              <a:cs typeface="Arial" charset="0"/>
            </a:endParaRPr>
          </a:p>
          <a:p>
            <a:pPr algn="ctr"/>
            <a:r>
              <a:rPr lang="en-US" sz="1600" dirty="0">
                <a:solidFill>
                  <a:srgbClr val="FFFFFF"/>
                </a:solidFill>
                <a:latin typeface="Arial" charset="0"/>
                <a:ea typeface="Arial" charset="0"/>
                <a:cs typeface="Arial" charset="0"/>
              </a:rPr>
              <a:t>The American Gas Association, founded in 1918, represents more than 200 local energy companies that deliver clean natural gas throughout the United States. There are more than 76 million residential, commercial and industrial natural gas customers in the U.S., of which 95 percent — more than 72 million customers — receive their gas from AGA members. Today, natural gas meets more than 30 percent of the United States' energy needs.</a:t>
            </a:r>
            <a:br>
              <a:rPr lang="en-US" sz="1600" dirty="0">
                <a:solidFill>
                  <a:srgbClr val="000000"/>
                </a:solidFill>
                <a:latin typeface="Arial" charset="0"/>
                <a:ea typeface="Arial" charset="0"/>
                <a:cs typeface="Arial" charset="0"/>
              </a:rPr>
            </a:br>
            <a:br>
              <a:rPr lang="en-US" sz="1600" dirty="0">
                <a:solidFill>
                  <a:srgbClr val="000000"/>
                </a:solidFill>
                <a:latin typeface="Arial" charset="0"/>
                <a:ea typeface="Arial" charset="0"/>
                <a:cs typeface="Arial" charset="0"/>
              </a:rPr>
            </a:br>
            <a:r>
              <a:rPr lang="en-US" sz="1600" b="1" dirty="0" err="1">
                <a:solidFill>
                  <a:srgbClr val="2FC8FF"/>
                </a:solidFill>
                <a:latin typeface="Arial" charset="0"/>
                <a:ea typeface="Arial" charset="0"/>
                <a:cs typeface="Arial" charset="0"/>
              </a:rPr>
              <a:t>www.aga.org</a:t>
            </a:r>
            <a:endParaRPr lang="en-US" sz="1600" dirty="0">
              <a:solidFill>
                <a:srgbClr val="2FC8FF"/>
              </a:solidFill>
              <a:effectLst/>
              <a:latin typeface="Arial" charset="0"/>
              <a:ea typeface="Arial" charset="0"/>
              <a:cs typeface="Arial" charset="0"/>
            </a:endParaRPr>
          </a:p>
        </p:txBody>
      </p:sp>
      <p:sp>
        <p:nvSpPr>
          <p:cNvPr id="18" name="Rectangle 17"/>
          <p:cNvSpPr/>
          <p:nvPr/>
        </p:nvSpPr>
        <p:spPr>
          <a:xfrm>
            <a:off x="2508711" y="2587273"/>
            <a:ext cx="2117631" cy="307777"/>
          </a:xfrm>
          <a:prstGeom prst="rect">
            <a:avLst/>
          </a:prstGeom>
        </p:spPr>
        <p:txBody>
          <a:bodyPr wrap="none">
            <a:spAutoFit/>
          </a:bodyPr>
          <a:lstStyle/>
          <a:p>
            <a:r>
              <a:rPr lang="en-US" sz="1400" dirty="0" err="1">
                <a:solidFill>
                  <a:srgbClr val="FFFFFF"/>
                </a:solidFill>
                <a:latin typeface="Arial" charset="0"/>
                <a:ea typeface="Arial" charset="0"/>
                <a:cs typeface="Arial" charset="0"/>
              </a:rPr>
              <a:t>TrueBlueNaturalGas.org</a:t>
            </a:r>
            <a:endParaRPr lang="en-US" sz="1400" dirty="0">
              <a:solidFill>
                <a:srgbClr val="FFFFFF"/>
              </a:solidFill>
              <a:effectLst/>
              <a:latin typeface="Arial" charset="0"/>
              <a:ea typeface="Arial" charset="0"/>
              <a:cs typeface="Arial" charset="0"/>
            </a:endParaRPr>
          </a:p>
        </p:txBody>
      </p:sp>
      <p:sp>
        <p:nvSpPr>
          <p:cNvPr id="19" name="Rectangle 18"/>
          <p:cNvSpPr/>
          <p:nvPr/>
        </p:nvSpPr>
        <p:spPr>
          <a:xfrm>
            <a:off x="2552118" y="3040452"/>
            <a:ext cx="1499128" cy="307777"/>
          </a:xfrm>
          <a:prstGeom prst="rect">
            <a:avLst/>
          </a:prstGeom>
        </p:spPr>
        <p:txBody>
          <a:bodyPr wrap="none">
            <a:spAutoFit/>
          </a:bodyPr>
          <a:lstStyle/>
          <a:p>
            <a:r>
              <a:rPr lang="en-US" sz="1400" dirty="0" err="1">
                <a:solidFill>
                  <a:schemeClr val="bg1"/>
                </a:solidFill>
                <a:latin typeface="Arial" charset="0"/>
                <a:ea typeface="Arial" charset="0"/>
                <a:cs typeface="Arial" charset="0"/>
              </a:rPr>
              <a:t>AGA_naturalgas</a:t>
            </a:r>
            <a:endParaRPr lang="en-US" sz="1400" dirty="0">
              <a:solidFill>
                <a:schemeClr val="bg1"/>
              </a:solidFill>
              <a:latin typeface="Arial" charset="0"/>
              <a:ea typeface="Arial" charset="0"/>
              <a:cs typeface="Arial" charset="0"/>
            </a:endParaRPr>
          </a:p>
        </p:txBody>
      </p:sp>
      <p:sp>
        <p:nvSpPr>
          <p:cNvPr id="20" name="Rectangle 19"/>
          <p:cNvSpPr/>
          <p:nvPr/>
        </p:nvSpPr>
        <p:spPr>
          <a:xfrm>
            <a:off x="2552118" y="3531760"/>
            <a:ext cx="1144438" cy="307777"/>
          </a:xfrm>
          <a:prstGeom prst="rect">
            <a:avLst/>
          </a:prstGeom>
        </p:spPr>
        <p:txBody>
          <a:bodyPr wrap="square">
            <a:spAutoFit/>
          </a:bodyPr>
          <a:lstStyle/>
          <a:p>
            <a:r>
              <a:rPr lang="en-US" sz="1400" dirty="0" err="1">
                <a:solidFill>
                  <a:schemeClr val="bg1"/>
                </a:solidFill>
                <a:latin typeface="Arial" charset="0"/>
                <a:ea typeface="Arial" charset="0"/>
                <a:cs typeface="Arial" charset="0"/>
              </a:rPr>
              <a:t>naturalgas</a:t>
            </a:r>
            <a:endParaRPr lang="en-US" sz="1400" dirty="0">
              <a:solidFill>
                <a:schemeClr val="bg1"/>
              </a:solidFill>
              <a:latin typeface="Arial" charset="0"/>
              <a:ea typeface="Arial" charset="0"/>
              <a:cs typeface="Arial" charset="0"/>
            </a:endParaRPr>
          </a:p>
        </p:txBody>
      </p:sp>
      <p:sp>
        <p:nvSpPr>
          <p:cNvPr id="21" name="Rectangle 20"/>
          <p:cNvSpPr/>
          <p:nvPr/>
        </p:nvSpPr>
        <p:spPr>
          <a:xfrm>
            <a:off x="2543413" y="4013677"/>
            <a:ext cx="1241483" cy="307777"/>
          </a:xfrm>
          <a:prstGeom prst="rect">
            <a:avLst/>
          </a:prstGeom>
        </p:spPr>
        <p:txBody>
          <a:bodyPr wrap="square">
            <a:spAutoFit/>
          </a:bodyPr>
          <a:lstStyle/>
          <a:p>
            <a:r>
              <a:rPr lang="en-US" sz="1400" dirty="0" err="1">
                <a:solidFill>
                  <a:srgbClr val="FFFFFF"/>
                </a:solidFill>
                <a:latin typeface="Arial" charset="0"/>
                <a:ea typeface="Arial" charset="0"/>
                <a:cs typeface="Arial" charset="0"/>
              </a:rPr>
              <a:t>aga_natgas</a:t>
            </a:r>
            <a:endParaRPr lang="en-US" sz="1400" dirty="0">
              <a:solidFill>
                <a:srgbClr val="FFFFFF"/>
              </a:solidFill>
              <a:effectLst/>
              <a:latin typeface="Arial" charset="0"/>
              <a:ea typeface="Arial" charset="0"/>
              <a:cs typeface="Arial" charset="0"/>
            </a:endParaRPr>
          </a:p>
        </p:txBody>
      </p:sp>
      <p:sp>
        <p:nvSpPr>
          <p:cNvPr id="11" name="TextBox 10">
            <a:extLst>
              <a:ext uri="{FF2B5EF4-FFF2-40B4-BE49-F238E27FC236}">
                <a16:creationId xmlns:a16="http://schemas.microsoft.com/office/drawing/2014/main" id="{23E702D2-7F79-4E99-B324-74248DEF9751}"/>
              </a:ext>
            </a:extLst>
          </p:cNvPr>
          <p:cNvSpPr txBox="1"/>
          <p:nvPr/>
        </p:nvSpPr>
        <p:spPr>
          <a:xfrm>
            <a:off x="2252508" y="5293089"/>
            <a:ext cx="5968209" cy="707886"/>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Juan Alvarado</a:t>
            </a:r>
          </a:p>
          <a:p>
            <a:r>
              <a:rPr lang="en-US" sz="2000" dirty="0">
                <a:solidFill>
                  <a:schemeClr val="bg1"/>
                </a:solidFill>
                <a:latin typeface="Arial" panose="020B0604020202020204" pitchFamily="34" charset="0"/>
                <a:cs typeface="Arial" panose="020B0604020202020204" pitchFamily="34" charset="0"/>
              </a:rPr>
              <a:t>Director, Energy Analysis | jalvarado@aga.org </a:t>
            </a:r>
          </a:p>
        </p:txBody>
      </p:sp>
    </p:spTree>
    <p:extLst>
      <p:ext uri="{BB962C8B-B14F-4D97-AF65-F5344CB8AC3E}">
        <p14:creationId xmlns:p14="http://schemas.microsoft.com/office/powerpoint/2010/main" val="827783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070EA2A-C1E6-4074-B3EF-B2C83E7A7281}"/>
              </a:ext>
            </a:extLst>
          </p:cNvPr>
          <p:cNvSpPr txBox="1">
            <a:spLocks/>
          </p:cNvSpPr>
          <p:nvPr/>
        </p:nvSpPr>
        <p:spPr>
          <a:xfrm>
            <a:off x="260589" y="161027"/>
            <a:ext cx="11461476" cy="110923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FC8FF"/>
                </a:solidFill>
                <a:latin typeface="Arial MT Std" panose="020B0402020200020204"/>
              </a:rPr>
              <a:t>Some Key Natural Gas Topics in 2021</a:t>
            </a:r>
          </a:p>
        </p:txBody>
      </p:sp>
      <p:sp>
        <p:nvSpPr>
          <p:cNvPr id="5" name="TextBox 4">
            <a:extLst>
              <a:ext uri="{FF2B5EF4-FFF2-40B4-BE49-F238E27FC236}">
                <a16:creationId xmlns:a16="http://schemas.microsoft.com/office/drawing/2014/main" id="{6DD2B3F2-332E-4DBB-B6C2-792BBCA3F067}"/>
              </a:ext>
            </a:extLst>
          </p:cNvPr>
          <p:cNvSpPr txBox="1"/>
          <p:nvPr/>
        </p:nvSpPr>
        <p:spPr>
          <a:xfrm>
            <a:off x="1510376" y="1617236"/>
            <a:ext cx="9171248" cy="3970318"/>
          </a:xfrm>
          <a:prstGeom prst="rect">
            <a:avLst/>
          </a:prstGeom>
          <a:noFill/>
        </p:spPr>
        <p:txBody>
          <a:bodyPr wrap="square" rtlCol="0">
            <a:spAutoFit/>
          </a:bodyPr>
          <a:lstStyle/>
          <a:p>
            <a:pPr marL="285750" indent="-285750">
              <a:buFont typeface="Wingdings" panose="05000000000000000000" pitchFamily="2" charset="2"/>
              <a:buChar char="ü"/>
            </a:pPr>
            <a:r>
              <a:rPr lang="en-US" sz="2800" dirty="0">
                <a:latin typeface="Arial MT Std" panose="020B0402020200020204"/>
              </a:rPr>
              <a:t>Winter Storm Uri</a:t>
            </a:r>
          </a:p>
          <a:p>
            <a:endParaRPr lang="en-US" sz="2800" dirty="0">
              <a:latin typeface="Arial MT Std" panose="020B0402020200020204"/>
            </a:endParaRPr>
          </a:p>
          <a:p>
            <a:pPr marL="285750" indent="-285750">
              <a:buFont typeface="Wingdings" panose="05000000000000000000" pitchFamily="2" charset="2"/>
              <a:buChar char="ü"/>
            </a:pPr>
            <a:r>
              <a:rPr lang="en-US" sz="2800" dirty="0">
                <a:latin typeface="Arial MT Std" panose="020B0402020200020204"/>
              </a:rPr>
              <a:t>Natural Gas Market Conditions</a:t>
            </a:r>
          </a:p>
          <a:p>
            <a:endParaRPr lang="en-US" sz="2800" dirty="0">
              <a:latin typeface="Arial MT Std" panose="020B0402020200020204"/>
            </a:endParaRPr>
          </a:p>
          <a:p>
            <a:pPr marL="285750" indent="-285750">
              <a:buFont typeface="Wingdings" panose="05000000000000000000" pitchFamily="2" charset="2"/>
              <a:buChar char="ü"/>
            </a:pPr>
            <a:r>
              <a:rPr lang="en-US" sz="2800" dirty="0">
                <a:latin typeface="Arial MT Std" panose="020B0402020200020204"/>
              </a:rPr>
              <a:t>Role of Natural Gas in Net-Zero Carbon Future</a:t>
            </a:r>
          </a:p>
          <a:p>
            <a:endParaRPr lang="en-US" sz="2800" dirty="0">
              <a:latin typeface="Arial MT Std" panose="020B0402020200020204"/>
            </a:endParaRPr>
          </a:p>
          <a:p>
            <a:pPr marL="285750" indent="-285750">
              <a:buFont typeface="Wingdings" panose="05000000000000000000" pitchFamily="2" charset="2"/>
              <a:buChar char="ü"/>
            </a:pPr>
            <a:r>
              <a:rPr lang="en-US" sz="2800" dirty="0">
                <a:latin typeface="Arial MT Std" panose="020B0402020200020204"/>
              </a:rPr>
              <a:t>Energy System Resilience</a:t>
            </a:r>
          </a:p>
          <a:p>
            <a:endParaRPr lang="en-US" sz="2800" dirty="0">
              <a:latin typeface="Arial MT Std" panose="020B0402020200020204"/>
            </a:endParaRPr>
          </a:p>
          <a:p>
            <a:pPr marL="285750" indent="-285750">
              <a:buFont typeface="Wingdings" panose="05000000000000000000" pitchFamily="2" charset="2"/>
              <a:buChar char="ü"/>
            </a:pPr>
            <a:r>
              <a:rPr lang="en-US" sz="2800" dirty="0">
                <a:latin typeface="Arial MT Std" panose="020B0402020200020204"/>
              </a:rPr>
              <a:t>Role for Low-Carbon Gases</a:t>
            </a:r>
          </a:p>
        </p:txBody>
      </p:sp>
    </p:spTree>
    <p:extLst>
      <p:ext uri="{BB962C8B-B14F-4D97-AF65-F5344CB8AC3E}">
        <p14:creationId xmlns:p14="http://schemas.microsoft.com/office/powerpoint/2010/main" val="573581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070EA2A-C1E6-4074-B3EF-B2C83E7A7281}"/>
              </a:ext>
            </a:extLst>
          </p:cNvPr>
          <p:cNvSpPr txBox="1">
            <a:spLocks/>
          </p:cNvSpPr>
          <p:nvPr/>
        </p:nvSpPr>
        <p:spPr>
          <a:xfrm>
            <a:off x="260589" y="161027"/>
            <a:ext cx="11461476" cy="1234636"/>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2FC8FF"/>
                </a:solidFill>
                <a:latin typeface="Arial MT Std" panose="020B0402020200020204"/>
              </a:rPr>
              <a:t>An arctic air mass led to colder-than-normal conditions in all but six states</a:t>
            </a:r>
          </a:p>
        </p:txBody>
      </p:sp>
      <p:pic>
        <p:nvPicPr>
          <p:cNvPr id="6" name="Picture 2" descr="Image">
            <a:extLst>
              <a:ext uri="{FF2B5EF4-FFF2-40B4-BE49-F238E27FC236}">
                <a16:creationId xmlns:a16="http://schemas.microsoft.com/office/drawing/2014/main" id="{C6BADF68-30B5-4511-8804-2C4881556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265" y="1395663"/>
            <a:ext cx="11431469" cy="5086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07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1053D9DC-4B0A-44AB-B34B-01692DC27169}"/>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b="1" kern="1200" dirty="0">
                <a:solidFill>
                  <a:srgbClr val="2FC8FF"/>
                </a:solidFill>
                <a:latin typeface="+mj-lt"/>
                <a:ea typeface="+mj-ea"/>
                <a:cs typeface="+mj-cs"/>
              </a:rPr>
              <a:t>US natural gas demand set a two-day record on February 14 and 15.</a:t>
            </a:r>
          </a:p>
        </p:txBody>
      </p:sp>
      <p:pic>
        <p:nvPicPr>
          <p:cNvPr id="2052" name="Picture 4" descr="Image">
            <a:extLst>
              <a:ext uri="{FF2B5EF4-FFF2-40B4-BE49-F238E27FC236}">
                <a16:creationId xmlns:a16="http://schemas.microsoft.com/office/drawing/2014/main" id="{DE524050-5FEE-41AE-A6AC-C1D0E993594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0" y="311449"/>
            <a:ext cx="4855029" cy="6305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227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0000000-0008-0000-0000-000002000000}"/>
              </a:ext>
            </a:extLst>
          </p:cNvPr>
          <p:cNvGraphicFramePr>
            <a:graphicFrameLocks/>
          </p:cNvGraphicFramePr>
          <p:nvPr/>
        </p:nvGraphicFramePr>
        <p:xfrm>
          <a:off x="1678984" y="1417638"/>
          <a:ext cx="8803036" cy="499866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BE753A8F-F9B9-4143-AF33-AB806731150C}"/>
              </a:ext>
            </a:extLst>
          </p:cNvPr>
          <p:cNvSpPr txBox="1"/>
          <p:nvPr/>
        </p:nvSpPr>
        <p:spPr>
          <a:xfrm>
            <a:off x="0" y="6581001"/>
            <a:ext cx="2348732" cy="276999"/>
          </a:xfrm>
          <a:prstGeom prst="rect">
            <a:avLst/>
          </a:prstGeom>
          <a:noFill/>
        </p:spPr>
        <p:txBody>
          <a:bodyPr wrap="square" rtlCol="0">
            <a:spAutoFit/>
          </a:bodyPr>
          <a:lstStyle/>
          <a:p>
            <a:r>
              <a:rPr lang="en-US" sz="1200">
                <a:solidFill>
                  <a:schemeClr val="tx1">
                    <a:lumMod val="65000"/>
                    <a:lumOff val="35000"/>
                  </a:schemeClr>
                </a:solidFill>
                <a:latin typeface="Helvetica" panose="020B0604020202020204" pitchFamily="34" charset="0"/>
                <a:cs typeface="Helvetica" panose="020B0604020202020204" pitchFamily="34" charset="0"/>
              </a:rPr>
              <a:t>Data: S&amp;P Global Platts</a:t>
            </a:r>
          </a:p>
        </p:txBody>
      </p:sp>
      <p:graphicFrame>
        <p:nvGraphicFramePr>
          <p:cNvPr id="9" name="Chart 8">
            <a:extLst>
              <a:ext uri="{FF2B5EF4-FFF2-40B4-BE49-F238E27FC236}">
                <a16:creationId xmlns:a16="http://schemas.microsoft.com/office/drawing/2014/main" id="{83DF2E90-E4D4-4FBF-AFF0-F131EFA85566}"/>
              </a:ext>
            </a:extLst>
          </p:cNvPr>
          <p:cNvGraphicFramePr>
            <a:graphicFrameLocks/>
          </p:cNvGraphicFramePr>
          <p:nvPr/>
        </p:nvGraphicFramePr>
        <p:xfrm>
          <a:off x="667104" y="441702"/>
          <a:ext cx="10436325" cy="58658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00880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1053D9DC-4B0A-44AB-B34B-01692DC27169}"/>
              </a:ext>
            </a:extLst>
          </p:cNvPr>
          <p:cNvSpPr>
            <a:spLocks noGrp="1"/>
          </p:cNvSpPr>
          <p:nvPr>
            <p:ph type="title"/>
          </p:nvPr>
        </p:nvSpPr>
        <p:spPr>
          <a:xfrm>
            <a:off x="290182" y="108358"/>
            <a:ext cx="6881357" cy="1698964"/>
          </a:xfrm>
        </p:spPr>
        <p:txBody>
          <a:bodyPr>
            <a:noAutofit/>
          </a:bodyPr>
          <a:lstStyle/>
          <a:p>
            <a:r>
              <a:rPr lang="en-US" sz="2800" b="1" dirty="0">
                <a:solidFill>
                  <a:srgbClr val="2FC8FF"/>
                </a:solidFill>
                <a:latin typeface="Arial MT Std" panose="020B0402020200020204"/>
              </a:rPr>
              <a:t>Texas set a new demand record for natural gas consumption during the cold event.</a:t>
            </a:r>
          </a:p>
        </p:txBody>
      </p:sp>
      <p:pic>
        <p:nvPicPr>
          <p:cNvPr id="3076" name="Picture 4">
            <a:extLst>
              <a:ext uri="{FF2B5EF4-FFF2-40B4-BE49-F238E27FC236}">
                <a16:creationId xmlns:a16="http://schemas.microsoft.com/office/drawing/2014/main" id="{1D6E109B-1C87-432E-9080-189BE4191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41" y="2354147"/>
            <a:ext cx="5344159" cy="40081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E7F3FBE-E66A-4761-803C-F57A9CF05A23}"/>
              </a:ext>
            </a:extLst>
          </p:cNvPr>
          <p:cNvSpPr txBox="1"/>
          <p:nvPr/>
        </p:nvSpPr>
        <p:spPr>
          <a:xfrm>
            <a:off x="751841" y="1984815"/>
            <a:ext cx="5262466" cy="369332"/>
          </a:xfrm>
          <a:prstGeom prst="rect">
            <a:avLst/>
          </a:prstGeom>
          <a:noFill/>
        </p:spPr>
        <p:txBody>
          <a:bodyPr wrap="square" rtlCol="0">
            <a:spAutoFit/>
          </a:bodyPr>
          <a:lstStyle/>
          <a:p>
            <a:r>
              <a:rPr lang="en-US" dirty="0"/>
              <a:t>Temperature Deviation from Normal, Feb 14, 2021</a:t>
            </a:r>
          </a:p>
        </p:txBody>
      </p:sp>
      <p:graphicFrame>
        <p:nvGraphicFramePr>
          <p:cNvPr id="6" name="Chart 5">
            <a:extLst>
              <a:ext uri="{FF2B5EF4-FFF2-40B4-BE49-F238E27FC236}">
                <a16:creationId xmlns:a16="http://schemas.microsoft.com/office/drawing/2014/main" id="{461AC5FD-80A2-4E53-B2D0-0A3F0D067325}"/>
              </a:ext>
            </a:extLst>
          </p:cNvPr>
          <p:cNvGraphicFramePr>
            <a:graphicFrameLocks/>
          </p:cNvGraphicFramePr>
          <p:nvPr/>
        </p:nvGraphicFramePr>
        <p:xfrm>
          <a:off x="6736466" y="730744"/>
          <a:ext cx="4868684" cy="601889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209807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A_Playbook 2021 Powerpoint Widescreen FINAL" id="{2216A7E6-F3FB-4189-BF84-83DB65D4775F}" vid="{41814E73-440D-4C39-BD35-2D90CCF0FB1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8C5CBBA2BFFC94482FD3CB9C9AA04D8" ma:contentTypeVersion="9" ma:contentTypeDescription="Create a new document." ma:contentTypeScope="" ma:versionID="797dbd322c70b476a12971f12ca50e65">
  <xsd:schema xmlns:xsd="http://www.w3.org/2001/XMLSchema" xmlns:xs="http://www.w3.org/2001/XMLSchema" xmlns:p="http://schemas.microsoft.com/office/2006/metadata/properties" xmlns:ns2="b777d72c-4b61-400e-b46c-eb86be41b831" targetNamespace="http://schemas.microsoft.com/office/2006/metadata/properties" ma:root="true" ma:fieldsID="659a7250658c2bbf4eefd77c311f3533" ns2:_="">
    <xsd:import namespace="b777d72c-4b61-400e-b46c-eb86be41b83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77d72c-4b61-400e-b46c-eb86be41b8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F4F823-7F6D-474D-93D4-81D50E392DEB}">
  <ds:schemaRefs>
    <ds:schemaRef ds:uri="b777d72c-4b61-400e-b46c-eb86be41b831"/>
    <ds:schemaRef ds:uri="http://schemas.microsoft.com/office/2006/metadata/properties"/>
    <ds:schemaRef ds:uri="http://schemas.microsoft.com/office/2006/documentManagement/types"/>
    <ds:schemaRef ds:uri="http://purl.org/dc/elements/1.1/"/>
    <ds:schemaRef ds:uri="http://www.w3.org/XML/1998/namespace"/>
    <ds:schemaRef ds:uri="http://schemas.microsoft.com/office/infopath/2007/PartnerControls"/>
    <ds:schemaRef ds:uri="http://schemas.openxmlformats.org/package/2006/metadata/core-properties"/>
    <ds:schemaRef ds:uri="http://purl.org/dc/dcmitype/"/>
    <ds:schemaRef ds:uri="http://purl.org/dc/terms/"/>
  </ds:schemaRefs>
</ds:datastoreItem>
</file>

<file path=customXml/itemProps2.xml><?xml version="1.0" encoding="utf-8"?>
<ds:datastoreItem xmlns:ds="http://schemas.openxmlformats.org/officeDocument/2006/customXml" ds:itemID="{47402C43-F05A-4239-B8A5-7ED181422C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77d72c-4b61-400e-b46c-eb86be41b8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F14E48E-D140-4124-9B34-6AAA71ED93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AGA_Playbook 2021 Powerpoint Widescreen FINAL</Template>
  <TotalTime>10105</TotalTime>
  <Words>1636</Words>
  <Application>Microsoft Office PowerPoint</Application>
  <PresentationFormat>Widescreen</PresentationFormat>
  <Paragraphs>204</Paragraphs>
  <Slides>43</Slides>
  <Notes>31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43</vt:i4>
      </vt:variant>
    </vt:vector>
  </HeadingPairs>
  <TitlesOfParts>
    <vt:vector size="55" baseType="lpstr">
      <vt:lpstr>Arial</vt:lpstr>
      <vt:lpstr>Arial Black</vt:lpstr>
      <vt:lpstr>Arial MT Std</vt:lpstr>
      <vt:lpstr>Arial MT Std Light</vt:lpstr>
      <vt:lpstr>Calibri</vt:lpstr>
      <vt:lpstr>Calibri Light</vt:lpstr>
      <vt:lpstr>Helvetica</vt:lpstr>
      <vt:lpstr>Lato</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US natural gas demand set a two-day record on February 14 and 15.</vt:lpstr>
      <vt:lpstr>PowerPoint Presentation</vt:lpstr>
      <vt:lpstr>Texas set a new demand record for natural gas consumption during the cold event.</vt:lpstr>
      <vt:lpstr>Natural gas served to all Texas customers increased dramatically during the coldest days.</vt:lpstr>
      <vt:lpstr>Natural gas demand ramped up—and down. Feedgas for LNG exports declined during the peak of the cold.</vt:lpstr>
      <vt:lpstr> Natural gas production declined sharply as temperatures dropped, and then rebounded quickly.</vt:lpstr>
      <vt:lpstr>This is what that dip looks like compared to history. </vt:lpstr>
      <vt:lpstr>PowerPoint Presentation</vt:lpstr>
      <vt:lpstr>Wind generation in Texas (ERCOT) was well below levels at prevailing wind speeds only days and weeks before the cold event, suggesting severe temperatures were affecting equipment operation.</vt:lpstr>
      <vt:lpstr>PowerPoint Presentation</vt:lpstr>
      <vt:lpstr>PowerPoint Presentation</vt:lpstr>
      <vt:lpstr>US natural gas prices surged due to supply constraints and record demand</vt:lpstr>
      <vt:lpstr>Despite the sharp increases in daily cash prices, futures contracts faced moderate pressure.</vt:lpstr>
      <vt:lpstr>Natural gas prices remained relatively low.</vt:lpstr>
      <vt:lpstr>Natural gas storage stepped up in a big way to meet demand across the country. </vt:lpstr>
      <vt:lpstr>The Canadian gas market played a key role.</vt:lpstr>
      <vt:lpstr>Lessons from the 2021 Cold Event</vt:lpstr>
      <vt:lpstr>Demand has been strong, with growth almost entirely from LNG exports and pipeline gas to Mexico.</vt:lpstr>
      <vt:lpstr>Supplies have grown from the slowdown of 2020, but have not kept pace with demand.</vt:lpstr>
      <vt:lpstr>Henry Hub futures prices facing pressure headed into the winter.</vt:lpstr>
      <vt:lpstr>Still, within a larger span of history, prices remain low and stable</vt:lpstr>
      <vt:lpstr>At the end of 2020, EIA expected higher wholesale U.S. natural gas prices in 2021 and 2022</vt:lpstr>
      <vt:lpstr>Natural gas production remains flat. Operators increasingly new activities sparingly. </vt:lpstr>
      <vt:lpstr>Production impacts from takeaway capacity in Appalachia</vt:lpstr>
      <vt:lpstr>Takeaway capacity increases near areas of growing demand</vt:lpstr>
      <vt:lpstr>PowerPoint Presentation</vt:lpstr>
      <vt:lpstr>Rolling average natural gas to to power generation</vt:lpstr>
      <vt:lpstr>PowerPoint Presentation</vt:lpstr>
      <vt:lpstr>Natural gas generation was boosted by lower hydroelectric output</vt:lpstr>
      <vt:lpstr>The pandemic interrupted record US LNG exports for a few months. Then flows rebounded sharply and finished the year at record levels. Asia and Europe are driving US demand growth.</vt:lpstr>
      <vt:lpstr>European and Asian natural gas prices are at or near record levels. </vt:lpstr>
      <vt:lpstr>Main gas suppliers to Europe in 1H of 2019, 2020, and 2021 </vt:lpstr>
      <vt:lpstr>A lot of factors have contributed to rising natural gas prices in Europe and Asia</vt:lpstr>
      <vt:lpstr>Strong export demand on the horizon, and two new LNG plants expected to come online later this year, early 2022.</vt:lpstr>
      <vt:lpstr>Conclusion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DeFrancesco, Gina</dc:creator>
  <cp:lastModifiedBy>Jackson Haslup</cp:lastModifiedBy>
  <cp:revision>37</cp:revision>
  <dcterms:created xsi:type="dcterms:W3CDTF">2021-06-25T15:13:35Z</dcterms:created>
  <dcterms:modified xsi:type="dcterms:W3CDTF">2021-11-11T15:25:11Z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726600</vt:r8>
  </property>
  <property fmtid="{D5CDD505-2E9C-101B-9397-08002B2CF9AE}" pid="3" name="ContentTypeId">
    <vt:lpwstr>0x01010018C5CBBA2BFFC94482FD3CB9C9AA04D8</vt:lpwstr>
  </property>
</Properties>
</file>