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6"/>
  </p:notesMasterIdLst>
  <p:handoutMasterIdLst>
    <p:handoutMasterId r:id="rId17"/>
  </p:handoutMasterIdLst>
  <p:sldIdLst>
    <p:sldId id="264" r:id="rId5"/>
    <p:sldId id="380" r:id="rId6"/>
    <p:sldId id="291" r:id="rId7"/>
    <p:sldId id="381" r:id="rId8"/>
    <p:sldId id="382" r:id="rId9"/>
    <p:sldId id="383" r:id="rId10"/>
    <p:sldId id="384" r:id="rId11"/>
    <p:sldId id="374" r:id="rId12"/>
    <p:sldId id="271" r:id="rId13"/>
    <p:sldId id="385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97D0FF"/>
    <a:srgbClr val="78BE21"/>
    <a:srgbClr val="000000"/>
    <a:srgbClr val="E8E8E8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90F46-CCE5-4AED-8934-465EF248D865}" v="19" dt="2021-06-15T15:03:59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8991" autoAdjust="0"/>
  </p:normalViewPr>
  <p:slideViewPr>
    <p:cSldViewPr snapToGrid="0">
      <p:cViewPr>
        <p:scale>
          <a:sx n="75" d="100"/>
          <a:sy n="75" d="100"/>
        </p:scale>
        <p:origin x="-582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leeckere, Tricia (PUC)" userId="40e1c85b-29e9-4320-bbd7-fb7a1bc1036b" providerId="ADAL" clId="{9AB90F46-CCE5-4AED-8934-465EF248D865}"/>
    <pc:docChg chg="undo custSel addSld delSld modSld sldOrd">
      <pc:chgData name="DeBleeckere, Tricia (PUC)" userId="40e1c85b-29e9-4320-bbd7-fb7a1bc1036b" providerId="ADAL" clId="{9AB90F46-CCE5-4AED-8934-465EF248D865}" dt="2021-06-15T15:06:24.231" v="1540" actId="113"/>
      <pc:docMkLst>
        <pc:docMk/>
      </pc:docMkLst>
      <pc:sldChg chg="modSp mod">
        <pc:chgData name="DeBleeckere, Tricia (PUC)" userId="40e1c85b-29e9-4320-bbd7-fb7a1bc1036b" providerId="ADAL" clId="{9AB90F46-CCE5-4AED-8934-465EF248D865}" dt="2021-06-15T14:45:20.548" v="65" actId="20577"/>
        <pc:sldMkLst>
          <pc:docMk/>
          <pc:sldMk cId="1686907792" sldId="264"/>
        </pc:sldMkLst>
        <pc:spChg chg="mod">
          <ac:chgData name="DeBleeckere, Tricia (PUC)" userId="40e1c85b-29e9-4320-bbd7-fb7a1bc1036b" providerId="ADAL" clId="{9AB90F46-CCE5-4AED-8934-465EF248D865}" dt="2021-06-15T14:45:20.548" v="65" actId="20577"/>
          <ac:spMkLst>
            <pc:docMk/>
            <pc:sldMk cId="1686907792" sldId="264"/>
            <ac:spMk id="2" creationId="{00000000-0000-0000-0000-000000000000}"/>
          </ac:spMkLst>
        </pc:spChg>
      </pc:sldChg>
      <pc:sldChg chg="modSp mod">
        <pc:chgData name="DeBleeckere, Tricia (PUC)" userId="40e1c85b-29e9-4320-bbd7-fb7a1bc1036b" providerId="ADAL" clId="{9AB90F46-CCE5-4AED-8934-465EF248D865}" dt="2021-06-15T15:06:24.231" v="1540" actId="113"/>
        <pc:sldMkLst>
          <pc:docMk/>
          <pc:sldMk cId="242918816" sldId="268"/>
        </pc:sldMkLst>
        <pc:spChg chg="mod">
          <ac:chgData name="DeBleeckere, Tricia (PUC)" userId="40e1c85b-29e9-4320-bbd7-fb7a1bc1036b" providerId="ADAL" clId="{9AB90F46-CCE5-4AED-8934-465EF248D865}" dt="2021-06-15T15:06:24.231" v="1540" actId="113"/>
          <ac:spMkLst>
            <pc:docMk/>
            <pc:sldMk cId="242918816" sldId="268"/>
            <ac:spMk id="3" creationId="{00000000-0000-0000-0000-000000000000}"/>
          </ac:spMkLst>
        </pc:spChg>
      </pc:sldChg>
      <pc:sldChg chg="del">
        <pc:chgData name="DeBleeckere, Tricia (PUC)" userId="40e1c85b-29e9-4320-bbd7-fb7a1bc1036b" providerId="ADAL" clId="{9AB90F46-CCE5-4AED-8934-465EF248D865}" dt="2021-06-15T14:45:55.756" v="67" actId="47"/>
        <pc:sldMkLst>
          <pc:docMk/>
          <pc:sldMk cId="2961899760" sldId="270"/>
        </pc:sldMkLst>
      </pc:sldChg>
      <pc:sldChg chg="addSp delSp modSp mod ord">
        <pc:chgData name="DeBleeckere, Tricia (PUC)" userId="40e1c85b-29e9-4320-bbd7-fb7a1bc1036b" providerId="ADAL" clId="{9AB90F46-CCE5-4AED-8934-465EF248D865}" dt="2021-06-15T15:04:22.710" v="1428" actId="1076"/>
        <pc:sldMkLst>
          <pc:docMk/>
          <pc:sldMk cId="4226018097" sldId="271"/>
        </pc:sldMkLst>
        <pc:spChg chg="mod">
          <ac:chgData name="DeBleeckere, Tricia (PUC)" userId="40e1c85b-29e9-4320-bbd7-fb7a1bc1036b" providerId="ADAL" clId="{9AB90F46-CCE5-4AED-8934-465EF248D865}" dt="2021-06-15T15:03:49.445" v="1400" actId="1076"/>
          <ac:spMkLst>
            <pc:docMk/>
            <pc:sldMk cId="4226018097" sldId="271"/>
            <ac:spMk id="11" creationId="{70F67F49-A26E-4432-9B94-A5F0F5776CD5}"/>
          </ac:spMkLst>
        </pc:spChg>
        <pc:spChg chg="mod">
          <ac:chgData name="DeBleeckere, Tricia (PUC)" userId="40e1c85b-29e9-4320-bbd7-fb7a1bc1036b" providerId="ADAL" clId="{9AB90F46-CCE5-4AED-8934-465EF248D865}" dt="2021-06-15T14:58:51.551" v="1039" actId="1076"/>
          <ac:spMkLst>
            <pc:docMk/>
            <pc:sldMk cId="4226018097" sldId="271"/>
            <ac:spMk id="13" creationId="{E1BF631C-F6D1-4B52-8C52-F9A7EBBB0844}"/>
          </ac:spMkLst>
        </pc:spChg>
        <pc:spChg chg="mod">
          <ac:chgData name="DeBleeckere, Tricia (PUC)" userId="40e1c85b-29e9-4320-bbd7-fb7a1bc1036b" providerId="ADAL" clId="{9AB90F46-CCE5-4AED-8934-465EF248D865}" dt="2021-06-15T14:58:57.383" v="1041" actId="1076"/>
          <ac:spMkLst>
            <pc:docMk/>
            <pc:sldMk cId="4226018097" sldId="271"/>
            <ac:spMk id="14" creationId="{0B72A19D-B41D-41D1-8684-C781B68BE52B}"/>
          </ac:spMkLst>
        </pc:spChg>
        <pc:spChg chg="mod">
          <ac:chgData name="DeBleeckere, Tricia (PUC)" userId="40e1c85b-29e9-4320-bbd7-fb7a1bc1036b" providerId="ADAL" clId="{9AB90F46-CCE5-4AED-8934-465EF248D865}" dt="2021-06-15T14:58:45.976" v="1037" actId="1076"/>
          <ac:spMkLst>
            <pc:docMk/>
            <pc:sldMk cId="4226018097" sldId="271"/>
            <ac:spMk id="15" creationId="{BE1C6E54-9E81-4B44-9336-95DF5D5445C7}"/>
          </ac:spMkLst>
        </pc:spChg>
        <pc:spChg chg="mod">
          <ac:chgData name="DeBleeckere, Tricia (PUC)" userId="40e1c85b-29e9-4320-bbd7-fb7a1bc1036b" providerId="ADAL" clId="{9AB90F46-CCE5-4AED-8934-465EF248D865}" dt="2021-06-15T15:01:12.701" v="1253" actId="1076"/>
          <ac:spMkLst>
            <pc:docMk/>
            <pc:sldMk cId="4226018097" sldId="271"/>
            <ac:spMk id="16" creationId="{FEE6A33B-38EF-4C82-BEB6-4B58B8536A62}"/>
          </ac:spMkLst>
        </pc:spChg>
        <pc:spChg chg="mod">
          <ac:chgData name="DeBleeckere, Tricia (PUC)" userId="40e1c85b-29e9-4320-bbd7-fb7a1bc1036b" providerId="ADAL" clId="{9AB90F46-CCE5-4AED-8934-465EF248D865}" dt="2021-06-15T14:59:30.570" v="1074" actId="1076"/>
          <ac:spMkLst>
            <pc:docMk/>
            <pc:sldMk cId="4226018097" sldId="271"/>
            <ac:spMk id="17" creationId="{8F5572C1-9AF6-47A3-A2EA-E7B7D41E649C}"/>
          </ac:spMkLst>
        </pc:spChg>
        <pc:spChg chg="mod">
          <ac:chgData name="DeBleeckere, Tricia (PUC)" userId="40e1c85b-29e9-4320-bbd7-fb7a1bc1036b" providerId="ADAL" clId="{9AB90F46-CCE5-4AED-8934-465EF248D865}" dt="2021-06-15T15:00:14.256" v="1125" actId="1076"/>
          <ac:spMkLst>
            <pc:docMk/>
            <pc:sldMk cId="4226018097" sldId="271"/>
            <ac:spMk id="18" creationId="{EFF90241-46B2-4813-91B6-465551AB858D}"/>
          </ac:spMkLst>
        </pc:spChg>
        <pc:spChg chg="mod">
          <ac:chgData name="DeBleeckere, Tricia (PUC)" userId="40e1c85b-29e9-4320-bbd7-fb7a1bc1036b" providerId="ADAL" clId="{9AB90F46-CCE5-4AED-8934-465EF248D865}" dt="2021-06-15T15:02:12.869" v="1274" actId="1076"/>
          <ac:spMkLst>
            <pc:docMk/>
            <pc:sldMk cId="4226018097" sldId="271"/>
            <ac:spMk id="21" creationId="{F8B0E0E3-A9DD-4846-AE52-A0210F100E36}"/>
          </ac:spMkLst>
        </pc:spChg>
        <pc:spChg chg="mod">
          <ac:chgData name="DeBleeckere, Tricia (PUC)" userId="40e1c85b-29e9-4320-bbd7-fb7a1bc1036b" providerId="ADAL" clId="{9AB90F46-CCE5-4AED-8934-465EF248D865}" dt="2021-06-15T14:56:23.865" v="844" actId="1076"/>
          <ac:spMkLst>
            <pc:docMk/>
            <pc:sldMk cId="4226018097" sldId="271"/>
            <ac:spMk id="23" creationId="{1D005AA0-ADB0-4ABE-A641-BA994C5E420C}"/>
          </ac:spMkLst>
        </pc:spChg>
        <pc:spChg chg="mod">
          <ac:chgData name="DeBleeckere, Tricia (PUC)" userId="40e1c85b-29e9-4320-bbd7-fb7a1bc1036b" providerId="ADAL" clId="{9AB90F46-CCE5-4AED-8934-465EF248D865}" dt="2021-06-15T15:03:04.860" v="1333" actId="1076"/>
          <ac:spMkLst>
            <pc:docMk/>
            <pc:sldMk cId="4226018097" sldId="271"/>
            <ac:spMk id="24" creationId="{10795057-FCCE-48ED-A469-FB6F35624C67}"/>
          </ac:spMkLst>
        </pc:spChg>
        <pc:spChg chg="mod">
          <ac:chgData name="DeBleeckere, Tricia (PUC)" userId="40e1c85b-29e9-4320-bbd7-fb7a1bc1036b" providerId="ADAL" clId="{9AB90F46-CCE5-4AED-8934-465EF248D865}" dt="2021-06-15T14:59:00.045" v="1042" actId="1076"/>
          <ac:spMkLst>
            <pc:docMk/>
            <pc:sldMk cId="4226018097" sldId="271"/>
            <ac:spMk id="25" creationId="{07AABCAA-9A83-40AC-9367-45F45174D7EE}"/>
          </ac:spMkLst>
        </pc:spChg>
        <pc:spChg chg="mod">
          <ac:chgData name="DeBleeckere, Tricia (PUC)" userId="40e1c85b-29e9-4320-bbd7-fb7a1bc1036b" providerId="ADAL" clId="{9AB90F46-CCE5-4AED-8934-465EF248D865}" dt="2021-06-15T15:02:29.564" v="1277" actId="1076"/>
          <ac:spMkLst>
            <pc:docMk/>
            <pc:sldMk cId="4226018097" sldId="271"/>
            <ac:spMk id="26" creationId="{A41F7C03-C9C8-4B2B-B62A-A8E33E883211}"/>
          </ac:spMkLst>
        </pc:spChg>
        <pc:spChg chg="mod">
          <ac:chgData name="DeBleeckere, Tricia (PUC)" userId="40e1c85b-29e9-4320-bbd7-fb7a1bc1036b" providerId="ADAL" clId="{9AB90F46-CCE5-4AED-8934-465EF248D865}" dt="2021-06-15T14:57:27.944" v="957" actId="1076"/>
          <ac:spMkLst>
            <pc:docMk/>
            <pc:sldMk cId="4226018097" sldId="271"/>
            <ac:spMk id="27" creationId="{8D6C3C2D-B3E7-4D5B-9127-2F30A3EB3090}"/>
          </ac:spMkLst>
        </pc:spChg>
        <pc:spChg chg="mod">
          <ac:chgData name="DeBleeckere, Tricia (PUC)" userId="40e1c85b-29e9-4320-bbd7-fb7a1bc1036b" providerId="ADAL" clId="{9AB90F46-CCE5-4AED-8934-465EF248D865}" dt="2021-06-15T14:59:37.495" v="1075" actId="1076"/>
          <ac:spMkLst>
            <pc:docMk/>
            <pc:sldMk cId="4226018097" sldId="271"/>
            <ac:spMk id="28" creationId="{5F2C45C4-D6DF-4AE9-9D6E-92D775BF038B}"/>
          </ac:spMkLst>
        </pc:spChg>
        <pc:spChg chg="mod">
          <ac:chgData name="DeBleeckere, Tricia (PUC)" userId="40e1c85b-29e9-4320-bbd7-fb7a1bc1036b" providerId="ADAL" clId="{9AB90F46-CCE5-4AED-8934-465EF248D865}" dt="2021-06-15T14:56:27.128" v="845" actId="1076"/>
          <ac:spMkLst>
            <pc:docMk/>
            <pc:sldMk cId="4226018097" sldId="271"/>
            <ac:spMk id="29" creationId="{A88F2831-6467-480C-91DF-5D7B102FEAEE}"/>
          </ac:spMkLst>
        </pc:spChg>
        <pc:spChg chg="add mod">
          <ac:chgData name="DeBleeckere, Tricia (PUC)" userId="40e1c85b-29e9-4320-bbd7-fb7a1bc1036b" providerId="ADAL" clId="{9AB90F46-CCE5-4AED-8934-465EF248D865}" dt="2021-06-15T14:56:44.841" v="894" actId="20577"/>
          <ac:spMkLst>
            <pc:docMk/>
            <pc:sldMk cId="4226018097" sldId="271"/>
            <ac:spMk id="33" creationId="{F1CDB676-0632-403A-82D2-F0342C79500E}"/>
          </ac:spMkLst>
        </pc:spChg>
        <pc:spChg chg="add del mod">
          <ac:chgData name="DeBleeckere, Tricia (PUC)" userId="40e1c85b-29e9-4320-bbd7-fb7a1bc1036b" providerId="ADAL" clId="{9AB90F46-CCE5-4AED-8934-465EF248D865}" dt="2021-06-15T14:57:25.093" v="956" actId="478"/>
          <ac:spMkLst>
            <pc:docMk/>
            <pc:sldMk cId="4226018097" sldId="271"/>
            <ac:spMk id="34" creationId="{F59E1CE0-5361-4288-AD13-E9E88C610CF7}"/>
          </ac:spMkLst>
        </pc:spChg>
        <pc:spChg chg="add mod">
          <ac:chgData name="DeBleeckere, Tricia (PUC)" userId="40e1c85b-29e9-4320-bbd7-fb7a1bc1036b" providerId="ADAL" clId="{9AB90F46-CCE5-4AED-8934-465EF248D865}" dt="2021-06-15T14:58:43.540" v="1036" actId="1076"/>
          <ac:spMkLst>
            <pc:docMk/>
            <pc:sldMk cId="4226018097" sldId="271"/>
            <ac:spMk id="35" creationId="{C325A1CB-6C37-4CB5-A9DF-8840FC58F17D}"/>
          </ac:spMkLst>
        </pc:spChg>
        <pc:spChg chg="add mod">
          <ac:chgData name="DeBleeckere, Tricia (PUC)" userId="40e1c85b-29e9-4320-bbd7-fb7a1bc1036b" providerId="ADAL" clId="{9AB90F46-CCE5-4AED-8934-465EF248D865}" dt="2021-06-15T15:03:30.670" v="1334" actId="1076"/>
          <ac:spMkLst>
            <pc:docMk/>
            <pc:sldMk cId="4226018097" sldId="271"/>
            <ac:spMk id="36" creationId="{385F60EE-14C6-46F6-979F-DE0C1D4F2A90}"/>
          </ac:spMkLst>
        </pc:spChg>
        <pc:spChg chg="add mod">
          <ac:chgData name="DeBleeckere, Tricia (PUC)" userId="40e1c85b-29e9-4320-bbd7-fb7a1bc1036b" providerId="ADAL" clId="{9AB90F46-CCE5-4AED-8934-465EF248D865}" dt="2021-06-15T14:58:49.254" v="1038" actId="1076"/>
          <ac:spMkLst>
            <pc:docMk/>
            <pc:sldMk cId="4226018097" sldId="271"/>
            <ac:spMk id="37" creationId="{1D7A3BEB-4F10-489C-8584-7C5D15C01577}"/>
          </ac:spMkLst>
        </pc:spChg>
        <pc:spChg chg="add mod">
          <ac:chgData name="DeBleeckere, Tricia (PUC)" userId="40e1c85b-29e9-4320-bbd7-fb7a1bc1036b" providerId="ADAL" clId="{9AB90F46-CCE5-4AED-8934-465EF248D865}" dt="2021-06-15T14:59:13.813" v="1073" actId="122"/>
          <ac:spMkLst>
            <pc:docMk/>
            <pc:sldMk cId="4226018097" sldId="271"/>
            <ac:spMk id="38" creationId="{C4445B4B-DB6A-4851-9482-6B2D43FA01CD}"/>
          </ac:spMkLst>
        </pc:spChg>
        <pc:spChg chg="add mod">
          <ac:chgData name="DeBleeckere, Tricia (PUC)" userId="40e1c85b-29e9-4320-bbd7-fb7a1bc1036b" providerId="ADAL" clId="{9AB90F46-CCE5-4AED-8934-465EF248D865}" dt="2021-06-15T15:01:18.695" v="1254" actId="1076"/>
          <ac:spMkLst>
            <pc:docMk/>
            <pc:sldMk cId="4226018097" sldId="271"/>
            <ac:spMk id="39" creationId="{A41B35ED-8075-496E-9834-81081155187E}"/>
          </ac:spMkLst>
        </pc:spChg>
        <pc:spChg chg="add mod">
          <ac:chgData name="DeBleeckere, Tricia (PUC)" userId="40e1c85b-29e9-4320-bbd7-fb7a1bc1036b" providerId="ADAL" clId="{9AB90F46-CCE5-4AED-8934-465EF248D865}" dt="2021-06-15T15:02:53.402" v="1332" actId="1076"/>
          <ac:spMkLst>
            <pc:docMk/>
            <pc:sldMk cId="4226018097" sldId="271"/>
            <ac:spMk id="40" creationId="{BAECC118-8EE2-4D83-BF5F-865F81410A57}"/>
          </ac:spMkLst>
        </pc:spChg>
        <pc:spChg chg="add mod">
          <ac:chgData name="DeBleeckere, Tricia (PUC)" userId="40e1c85b-29e9-4320-bbd7-fb7a1bc1036b" providerId="ADAL" clId="{9AB90F46-CCE5-4AED-8934-465EF248D865}" dt="2021-06-15T15:03:57.499" v="1402" actId="1076"/>
          <ac:spMkLst>
            <pc:docMk/>
            <pc:sldMk cId="4226018097" sldId="271"/>
            <ac:spMk id="41" creationId="{68131ED5-E12B-4753-A439-3761CC628929}"/>
          </ac:spMkLst>
        </pc:spChg>
        <pc:spChg chg="add mod">
          <ac:chgData name="DeBleeckere, Tricia (PUC)" userId="40e1c85b-29e9-4320-bbd7-fb7a1bc1036b" providerId="ADAL" clId="{9AB90F46-CCE5-4AED-8934-465EF248D865}" dt="2021-06-15T15:04:22.710" v="1428" actId="1076"/>
          <ac:spMkLst>
            <pc:docMk/>
            <pc:sldMk cId="4226018097" sldId="271"/>
            <ac:spMk id="42" creationId="{57F4BD7F-F1B9-41AB-B952-C512478FF734}"/>
          </ac:spMkLst>
        </pc:spChg>
      </pc:sldChg>
      <pc:sldChg chg="del">
        <pc:chgData name="DeBleeckere, Tricia (PUC)" userId="40e1c85b-29e9-4320-bbd7-fb7a1bc1036b" providerId="ADAL" clId="{9AB90F46-CCE5-4AED-8934-465EF248D865}" dt="2021-06-15T14:46:26.253" v="73" actId="47"/>
        <pc:sldMkLst>
          <pc:docMk/>
          <pc:sldMk cId="2911813516" sldId="286"/>
        </pc:sldMkLst>
      </pc:sldChg>
      <pc:sldChg chg="modSp mod">
        <pc:chgData name="DeBleeckere, Tricia (PUC)" userId="40e1c85b-29e9-4320-bbd7-fb7a1bc1036b" providerId="ADAL" clId="{9AB90F46-CCE5-4AED-8934-465EF248D865}" dt="2021-06-15T14:55:35.515" v="803" actId="20577"/>
        <pc:sldMkLst>
          <pc:docMk/>
          <pc:sldMk cId="2841125202" sldId="291"/>
        </pc:sldMkLst>
        <pc:graphicFrameChg chg="modGraphic">
          <ac:chgData name="DeBleeckere, Tricia (PUC)" userId="40e1c85b-29e9-4320-bbd7-fb7a1bc1036b" providerId="ADAL" clId="{9AB90F46-CCE5-4AED-8934-465EF248D865}" dt="2021-06-15T14:55:35.515" v="803" actId="20577"/>
          <ac:graphicFrameMkLst>
            <pc:docMk/>
            <pc:sldMk cId="2841125202" sldId="291"/>
            <ac:graphicFrameMk id="7" creationId="{0EA4805D-6BE5-44E9-97B6-673CF11CE90E}"/>
          </ac:graphicFrameMkLst>
        </pc:graphicFrameChg>
      </pc:sldChg>
      <pc:sldChg chg="del">
        <pc:chgData name="DeBleeckere, Tricia (PUC)" userId="40e1c85b-29e9-4320-bbd7-fb7a1bc1036b" providerId="ADAL" clId="{9AB90F46-CCE5-4AED-8934-465EF248D865}" dt="2021-06-15T14:46:26.253" v="73" actId="47"/>
        <pc:sldMkLst>
          <pc:docMk/>
          <pc:sldMk cId="1238148635" sldId="373"/>
        </pc:sldMkLst>
      </pc:sldChg>
      <pc:sldChg chg="ord">
        <pc:chgData name="DeBleeckere, Tricia (PUC)" userId="40e1c85b-29e9-4320-bbd7-fb7a1bc1036b" providerId="ADAL" clId="{9AB90F46-CCE5-4AED-8934-465EF248D865}" dt="2021-06-15T14:50:07.419" v="452"/>
        <pc:sldMkLst>
          <pc:docMk/>
          <pc:sldMk cId="4029217431" sldId="374"/>
        </pc:sldMkLst>
      </pc:sldChg>
      <pc:sldChg chg="del">
        <pc:chgData name="DeBleeckere, Tricia (PUC)" userId="40e1c85b-29e9-4320-bbd7-fb7a1bc1036b" providerId="ADAL" clId="{9AB90F46-CCE5-4AED-8934-465EF248D865}" dt="2021-06-15T14:46:26.253" v="73" actId="47"/>
        <pc:sldMkLst>
          <pc:docMk/>
          <pc:sldMk cId="3264756565" sldId="375"/>
        </pc:sldMkLst>
      </pc:sldChg>
      <pc:sldChg chg="del">
        <pc:chgData name="DeBleeckere, Tricia (PUC)" userId="40e1c85b-29e9-4320-bbd7-fb7a1bc1036b" providerId="ADAL" clId="{9AB90F46-CCE5-4AED-8934-465EF248D865}" dt="2021-06-15T14:46:10.365" v="72" actId="47"/>
        <pc:sldMkLst>
          <pc:docMk/>
          <pc:sldMk cId="986135979" sldId="376"/>
        </pc:sldMkLst>
      </pc:sldChg>
      <pc:sldChg chg="del">
        <pc:chgData name="DeBleeckere, Tricia (PUC)" userId="40e1c85b-29e9-4320-bbd7-fb7a1bc1036b" providerId="ADAL" clId="{9AB90F46-CCE5-4AED-8934-465EF248D865}" dt="2021-06-15T14:46:10.365" v="72" actId="47"/>
        <pc:sldMkLst>
          <pc:docMk/>
          <pc:sldMk cId="1782997844" sldId="377"/>
        </pc:sldMkLst>
      </pc:sldChg>
      <pc:sldChg chg="del">
        <pc:chgData name="DeBleeckere, Tricia (PUC)" userId="40e1c85b-29e9-4320-bbd7-fb7a1bc1036b" providerId="ADAL" clId="{9AB90F46-CCE5-4AED-8934-465EF248D865}" dt="2021-06-15T14:46:10.365" v="72" actId="47"/>
        <pc:sldMkLst>
          <pc:docMk/>
          <pc:sldMk cId="2088747901" sldId="378"/>
        </pc:sldMkLst>
      </pc:sldChg>
      <pc:sldChg chg="del">
        <pc:chgData name="DeBleeckere, Tricia (PUC)" userId="40e1c85b-29e9-4320-bbd7-fb7a1bc1036b" providerId="ADAL" clId="{9AB90F46-CCE5-4AED-8934-465EF248D865}" dt="2021-06-15T14:46:10.365" v="72" actId="47"/>
        <pc:sldMkLst>
          <pc:docMk/>
          <pc:sldMk cId="3428385942" sldId="379"/>
        </pc:sldMkLst>
      </pc:sldChg>
      <pc:sldChg chg="addSp modSp add mod">
        <pc:chgData name="DeBleeckere, Tricia (PUC)" userId="40e1c85b-29e9-4320-bbd7-fb7a1bc1036b" providerId="ADAL" clId="{9AB90F46-CCE5-4AED-8934-465EF248D865}" dt="2021-06-15T14:47:06.369" v="81" actId="1582"/>
        <pc:sldMkLst>
          <pc:docMk/>
          <pc:sldMk cId="3236100248" sldId="381"/>
        </pc:sldMkLst>
        <pc:spChg chg="add mod">
          <ac:chgData name="DeBleeckere, Tricia (PUC)" userId="40e1c85b-29e9-4320-bbd7-fb7a1bc1036b" providerId="ADAL" clId="{9AB90F46-CCE5-4AED-8934-465EF248D865}" dt="2021-06-15T14:47:06.369" v="81" actId="1582"/>
          <ac:spMkLst>
            <pc:docMk/>
            <pc:sldMk cId="3236100248" sldId="381"/>
            <ac:spMk id="3" creationId="{01B36830-C87D-44E5-8351-3F2248D3CEC0}"/>
          </ac:spMkLst>
        </pc:spChg>
      </pc:sldChg>
      <pc:sldChg chg="del">
        <pc:chgData name="DeBleeckere, Tricia (PUC)" userId="40e1c85b-29e9-4320-bbd7-fb7a1bc1036b" providerId="ADAL" clId="{9AB90F46-CCE5-4AED-8934-465EF248D865}" dt="2021-06-15T14:45:53.213" v="66" actId="47"/>
        <pc:sldMkLst>
          <pc:docMk/>
          <pc:sldMk cId="4041048232" sldId="381"/>
        </pc:sldMkLst>
      </pc:sldChg>
      <pc:sldChg chg="del">
        <pc:chgData name="DeBleeckere, Tricia (PUC)" userId="40e1c85b-29e9-4320-bbd7-fb7a1bc1036b" providerId="ADAL" clId="{9AB90F46-CCE5-4AED-8934-465EF248D865}" dt="2021-06-15T14:46:10.365" v="72" actId="47"/>
        <pc:sldMkLst>
          <pc:docMk/>
          <pc:sldMk cId="2316109352" sldId="382"/>
        </pc:sldMkLst>
      </pc:sldChg>
      <pc:sldChg chg="addSp modSp add mod">
        <pc:chgData name="DeBleeckere, Tricia (PUC)" userId="40e1c85b-29e9-4320-bbd7-fb7a1bc1036b" providerId="ADAL" clId="{9AB90F46-CCE5-4AED-8934-465EF248D865}" dt="2021-06-15T14:47:18.428" v="83" actId="1076"/>
        <pc:sldMkLst>
          <pc:docMk/>
          <pc:sldMk cId="2776431573" sldId="382"/>
        </pc:sldMkLst>
        <pc:spChg chg="add mod">
          <ac:chgData name="DeBleeckere, Tricia (PUC)" userId="40e1c85b-29e9-4320-bbd7-fb7a1bc1036b" providerId="ADAL" clId="{9AB90F46-CCE5-4AED-8934-465EF248D865}" dt="2021-06-15T14:47:18.428" v="83" actId="1076"/>
          <ac:spMkLst>
            <pc:docMk/>
            <pc:sldMk cId="2776431573" sldId="382"/>
            <ac:spMk id="4" creationId="{09B91068-1943-4F33-923A-A94A9561CEAF}"/>
          </ac:spMkLst>
        </pc:spChg>
      </pc:sldChg>
      <pc:sldChg chg="addSp modSp add mod">
        <pc:chgData name="DeBleeckere, Tricia (PUC)" userId="40e1c85b-29e9-4320-bbd7-fb7a1bc1036b" providerId="ADAL" clId="{9AB90F46-CCE5-4AED-8934-465EF248D865}" dt="2021-06-15T14:47:27.719" v="86" actId="14100"/>
        <pc:sldMkLst>
          <pc:docMk/>
          <pc:sldMk cId="1097491902" sldId="383"/>
        </pc:sldMkLst>
        <pc:spChg chg="add mod">
          <ac:chgData name="DeBleeckere, Tricia (PUC)" userId="40e1c85b-29e9-4320-bbd7-fb7a1bc1036b" providerId="ADAL" clId="{9AB90F46-CCE5-4AED-8934-465EF248D865}" dt="2021-06-15T14:47:27.719" v="86" actId="14100"/>
          <ac:spMkLst>
            <pc:docMk/>
            <pc:sldMk cId="1097491902" sldId="383"/>
            <ac:spMk id="4" creationId="{793B7C1D-1AE4-4A39-B8B5-E2FCBF3FBD6E}"/>
          </ac:spMkLst>
        </pc:spChg>
      </pc:sldChg>
      <pc:sldChg chg="addSp modSp add mod">
        <pc:chgData name="DeBleeckere, Tricia (PUC)" userId="40e1c85b-29e9-4320-bbd7-fb7a1bc1036b" providerId="ADAL" clId="{9AB90F46-CCE5-4AED-8934-465EF248D865}" dt="2021-06-15T14:47:59.116" v="90" actId="14100"/>
        <pc:sldMkLst>
          <pc:docMk/>
          <pc:sldMk cId="2102080343" sldId="384"/>
        </pc:sldMkLst>
        <pc:spChg chg="add mod">
          <ac:chgData name="DeBleeckere, Tricia (PUC)" userId="40e1c85b-29e9-4320-bbd7-fb7a1bc1036b" providerId="ADAL" clId="{9AB90F46-CCE5-4AED-8934-465EF248D865}" dt="2021-06-15T14:47:59.116" v="90" actId="14100"/>
          <ac:spMkLst>
            <pc:docMk/>
            <pc:sldMk cId="2102080343" sldId="384"/>
            <ac:spMk id="4" creationId="{460635C2-19BD-4BDF-864E-24405B1B6B7F}"/>
          </ac:spMkLst>
        </pc:spChg>
      </pc:sldChg>
      <pc:sldChg chg="delSp modSp add mod ord">
        <pc:chgData name="DeBleeckere, Tricia (PUC)" userId="40e1c85b-29e9-4320-bbd7-fb7a1bc1036b" providerId="ADAL" clId="{9AB90F46-CCE5-4AED-8934-465EF248D865}" dt="2021-06-15T15:06:10.686" v="1539" actId="20577"/>
        <pc:sldMkLst>
          <pc:docMk/>
          <pc:sldMk cId="3822702835" sldId="385"/>
        </pc:sldMkLst>
        <pc:spChg chg="mod">
          <ac:chgData name="DeBleeckere, Tricia (PUC)" userId="40e1c85b-29e9-4320-bbd7-fb7a1bc1036b" providerId="ADAL" clId="{9AB90F46-CCE5-4AED-8934-465EF248D865}" dt="2021-06-15T14:48:31.374" v="132" actId="20577"/>
          <ac:spMkLst>
            <pc:docMk/>
            <pc:sldMk cId="3822702835" sldId="385"/>
            <ac:spMk id="2" creationId="{00000000-0000-0000-0000-000000000000}"/>
          </ac:spMkLst>
        </pc:spChg>
        <pc:spChg chg="mod">
          <ac:chgData name="DeBleeckere, Tricia (PUC)" userId="40e1c85b-29e9-4320-bbd7-fb7a1bc1036b" providerId="ADAL" clId="{9AB90F46-CCE5-4AED-8934-465EF248D865}" dt="2021-06-15T15:06:10.686" v="1539" actId="20577"/>
          <ac:spMkLst>
            <pc:docMk/>
            <pc:sldMk cId="3822702835" sldId="385"/>
            <ac:spMk id="3" creationId="{00000000-0000-0000-0000-000000000000}"/>
          </ac:spMkLst>
        </pc:spChg>
        <pc:spChg chg="del">
          <ac:chgData name="DeBleeckere, Tricia (PUC)" userId="40e1c85b-29e9-4320-bbd7-fb7a1bc1036b" providerId="ADAL" clId="{9AB90F46-CCE5-4AED-8934-465EF248D865}" dt="2021-06-15T14:54:14.249" v="788" actId="478"/>
          <ac:spMkLst>
            <pc:docMk/>
            <pc:sldMk cId="3822702835" sldId="385"/>
            <ac:spMk id="6" creationId="{00000000-0000-0000-0000-000000000000}"/>
          </ac:spMkLst>
        </pc:spChg>
      </pc:sldChg>
      <pc:sldMasterChg chg="delSldLayout">
        <pc:chgData name="DeBleeckere, Tricia (PUC)" userId="40e1c85b-29e9-4320-bbd7-fb7a1bc1036b" providerId="ADAL" clId="{9AB90F46-CCE5-4AED-8934-465EF248D865}" dt="2021-06-15T14:45:55.756" v="67" actId="47"/>
        <pc:sldMasterMkLst>
          <pc:docMk/>
          <pc:sldMasterMk cId="377062332" sldId="2147483710"/>
        </pc:sldMasterMkLst>
        <pc:sldLayoutChg chg="del">
          <pc:chgData name="DeBleeckere, Tricia (PUC)" userId="40e1c85b-29e9-4320-bbd7-fb7a1bc1036b" providerId="ADAL" clId="{9AB90F46-CCE5-4AED-8934-465EF248D865}" dt="2021-06-15T14:45:55.756" v="67" actId="47"/>
          <pc:sldLayoutMkLst>
            <pc:docMk/>
            <pc:sldMasterMk cId="377062332" sldId="2147483710"/>
            <pc:sldLayoutMk cId="1401555210" sldId="21474838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6/15/2021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7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2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4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1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9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9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State of Minnesot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7" y="1188374"/>
            <a:ext cx="5962206" cy="1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State of Minnesot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8" y="1188374"/>
            <a:ext cx="5962204" cy="1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0" name="Picture 5" descr="State of 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31228"/>
            <a:ext cx="3234329" cy="1045349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6621" y="357602"/>
            <a:ext cx="3234329" cy="1045349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State of 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176621" y="329321"/>
            <a:ext cx="3234329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tate of 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59784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NASUCA</a:t>
            </a:r>
            <a:br>
              <a:rPr lang="en-US" dirty="0"/>
            </a:br>
            <a:r>
              <a:rPr lang="en-US" dirty="0"/>
              <a:t>FERC Order 2222: State Implications</a:t>
            </a:r>
          </a:p>
        </p:txBody>
      </p:sp>
      <p:pic>
        <p:nvPicPr>
          <p:cNvPr id="8" name="Picture 7" descr="State of Minnesota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31228"/>
            <a:ext cx="3234329" cy="1045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6F8FDB-8181-4FEF-BBCC-2FF466F9B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723" y="387110"/>
            <a:ext cx="2708694" cy="29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10517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Short Term: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- </a:t>
            </a:r>
            <a:r>
              <a:rPr lang="en-US" dirty="0"/>
              <a:t>Participate and monitor the RTO/ISO Order 2222 Tariff Development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Use Order 2222 lens (retail programs, investment requests, utility service bounds)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Adopt IEEE 1547-2018, update interconnection standards (create nimble process)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Educate staff on grid needs, grid modernization, and Order 2222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Consider/Create Distribution System Planning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Evaluate Existing Dispute Resolution Staff and Processes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Review Laws and Regulations (Legislative Needs?)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Monitor Your RTO Order 2222 Implementation Timeline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https://mn.gov/puc</a:t>
            </a:r>
          </a:p>
        </p:txBody>
      </p:sp>
    </p:spTree>
    <p:extLst>
      <p:ext uri="{BB962C8B-B14F-4D97-AF65-F5344CB8AC3E}">
        <p14:creationId xmlns:p14="http://schemas.microsoft.com/office/powerpoint/2010/main" val="382270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Questions: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Tricia DeBleeckere</a:t>
            </a:r>
          </a:p>
          <a:p>
            <a:pPr>
              <a:spcAft>
                <a:spcPts val="0"/>
              </a:spcAft>
            </a:pPr>
            <a:r>
              <a:rPr lang="en-US" sz="2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Tricia.DeBleeckere@state.mn.us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612-270-3086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The ideas expressed are the views of the presenter, and not the Minnesota Public Utilities Commission or the Organization of MISO States.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https://mn.gov/puc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0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CDAA-2D03-468C-8522-CC781168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2222: </a:t>
            </a:r>
            <a:br>
              <a:rPr lang="en-US" dirty="0"/>
            </a:br>
            <a:r>
              <a:rPr lang="en-US" dirty="0"/>
              <a:t>State Implications and Actions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A4805D-6BE5-44E9-97B6-673CF11CE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21565"/>
              </p:ext>
            </p:extLst>
          </p:nvPr>
        </p:nvGraphicFramePr>
        <p:xfrm>
          <a:off x="309092" y="1403249"/>
          <a:ext cx="116682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130">
                  <a:extLst>
                    <a:ext uri="{9D8B030D-6E8A-4147-A177-3AD203B41FA5}">
                      <a16:colId xmlns:a16="http://schemas.microsoft.com/office/drawing/2014/main" val="435828051"/>
                    </a:ext>
                  </a:extLst>
                </a:gridCol>
                <a:gridCol w="5834130">
                  <a:extLst>
                    <a:ext uri="{9D8B030D-6E8A-4147-A177-3AD203B41FA5}">
                      <a16:colId xmlns:a16="http://schemas.microsoft.com/office/drawing/2014/main" val="1578105001"/>
                    </a:ext>
                  </a:extLst>
                </a:gridCol>
              </a:tblGrid>
              <a:tr h="1986901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Direct Order Needs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Stakeholder Process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Development of RTO/ISO tariffs through state representation and regional entity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Coordination Framework Creation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  <a:p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Coordination Role (Listed in 2222)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Agreements and Rules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Local rules for distribution system reliability and safety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Data sharing requirements (RTO, DERA)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requirements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Review of DU review of DER participation in DERA (60 days)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Rules for multi-use applications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Resolving disputes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67532"/>
                  </a:ext>
                </a:extLst>
              </a:tr>
              <a:tr h="243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Enabling 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Integrated Distribution System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Standards; IEEE1547-2018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Consumer/DER Data Access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Data and Hosting Capacity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Alignment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Evaluation of Retail Program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Modernization Investments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Retail Product Definition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Dispute Resolution Process (Consumer Affairs)</a:t>
                      </a:r>
                      <a:endParaRPr lang="en-US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Broad Implications (Other)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Consistency with State Energy Action Plans / State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Proactive or Reactive Involvement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Demand Response + FERC Order 719 Status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Grid Modernization Investments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Wholesale Distribution System Charges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Enabling Grid Technology Cost Allocations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State Law Changes? (DERA-registration, data collection from 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unreg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 entities (coops/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munis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), utility definition)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76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12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CDAA-2D03-468C-8522-CC781168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2222: </a:t>
            </a:r>
            <a:br>
              <a:rPr lang="en-US" dirty="0"/>
            </a:br>
            <a:r>
              <a:rPr lang="en-US" dirty="0"/>
              <a:t>State Implications and Actions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A4805D-6BE5-44E9-97B6-673CF11CE9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092" y="1403249"/>
          <a:ext cx="116682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130">
                  <a:extLst>
                    <a:ext uri="{9D8B030D-6E8A-4147-A177-3AD203B41FA5}">
                      <a16:colId xmlns:a16="http://schemas.microsoft.com/office/drawing/2014/main" val="435828051"/>
                    </a:ext>
                  </a:extLst>
                </a:gridCol>
                <a:gridCol w="5834130">
                  <a:extLst>
                    <a:ext uri="{9D8B030D-6E8A-4147-A177-3AD203B41FA5}">
                      <a16:colId xmlns:a16="http://schemas.microsoft.com/office/drawing/2014/main" val="1578105001"/>
                    </a:ext>
                  </a:extLst>
                </a:gridCol>
              </a:tblGrid>
              <a:tr h="1986901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Direct Order Needs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Stakeholder Process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Development of RTO/ISO tariffs through state representation and regional entity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Coordination Framework Creation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  <a:p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Coordination Role (Listed in 2222)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Agreements and Rules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Local rules for distribution system reliability and safety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Data sharing requirements (RTO, DERA)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requirements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Review of DU review of DER participation in DERA (60 days)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Rules for multi-use applications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Resolving disputes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67532"/>
                  </a:ext>
                </a:extLst>
              </a:tr>
              <a:tr h="243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Enabling 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Integrated Distribution System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Standards; IEEE1547-2018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Consumer/DER Data Access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Data and Hosting Capacity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Alignment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Evaluation of Retail Program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Modernization Investments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Retail Product Definition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Dispute Resolution Process (Consumer Affairs)</a:t>
                      </a:r>
                      <a:endParaRPr lang="en-US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Broad Implications (Other)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Consistency with State Energy Action Plans / State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Proactive or Reactive Involvement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Demand Response + FERC Order 719 Status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Grid Modernization Investments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Wholesale Distribution System Charges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Enabling Grid Technology Cost Allocations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State Law Changes? (DERA-registration, data collection from 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unreg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 entities (coops/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munis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), utility definition)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7681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B36830-C87D-44E5-8351-3F2248D3CEC0}"/>
              </a:ext>
            </a:extLst>
          </p:cNvPr>
          <p:cNvSpPr/>
          <p:nvPr/>
        </p:nvSpPr>
        <p:spPr>
          <a:xfrm>
            <a:off x="309092" y="1403249"/>
            <a:ext cx="5786908" cy="2553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CDAA-2D03-468C-8522-CC781168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2222: </a:t>
            </a:r>
            <a:br>
              <a:rPr lang="en-US" dirty="0"/>
            </a:br>
            <a:r>
              <a:rPr lang="en-US" dirty="0"/>
              <a:t>State Implications and Actions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A4805D-6BE5-44E9-97B6-673CF11CE9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092" y="1403249"/>
          <a:ext cx="116682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130">
                  <a:extLst>
                    <a:ext uri="{9D8B030D-6E8A-4147-A177-3AD203B41FA5}">
                      <a16:colId xmlns:a16="http://schemas.microsoft.com/office/drawing/2014/main" val="435828051"/>
                    </a:ext>
                  </a:extLst>
                </a:gridCol>
                <a:gridCol w="5834130">
                  <a:extLst>
                    <a:ext uri="{9D8B030D-6E8A-4147-A177-3AD203B41FA5}">
                      <a16:colId xmlns:a16="http://schemas.microsoft.com/office/drawing/2014/main" val="1578105001"/>
                    </a:ext>
                  </a:extLst>
                </a:gridCol>
              </a:tblGrid>
              <a:tr h="1986901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Direct Order Needs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Stakeholder Process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Development of RTO/ISO tariffs through state representation and regional entity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Coordination Framework Creation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  <a:p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Coordination Role (Listed in 2222)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Agreements and Rules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Local rules for distribution system reliability and safety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Data sharing requirements (RTO, DERA)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requirements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Review of DU review of DER participation in DERA (60 days)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Rules for multi-use applications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Resolving disputes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67532"/>
                  </a:ext>
                </a:extLst>
              </a:tr>
              <a:tr h="243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Enabling 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Integrated Distribution System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Standards; IEEE1547-2018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Consumer/DER Data Access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Data and Hosting Capacity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Alignment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Evaluation of Retail Program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Modernization Investments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Retail Product Definition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Dispute Resolution Process (Consumer Affairs)</a:t>
                      </a:r>
                      <a:endParaRPr lang="en-US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Broad Implications (Other)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Consistency with State Energy Action Plans / State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Proactive or Reactive Involvement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Demand Response + FERC Order 719 Status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Grid Modernization Investments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Wholesale Distribution System Charges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Enabling Grid Technology Cost Allocations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State Law Changes? (DERA-registration, data collection from 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unreg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 entities (coops/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munis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), utility definition)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768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B91068-1943-4F33-923A-A94A9561CEAF}"/>
              </a:ext>
            </a:extLst>
          </p:cNvPr>
          <p:cNvSpPr/>
          <p:nvPr/>
        </p:nvSpPr>
        <p:spPr>
          <a:xfrm>
            <a:off x="6143222" y="1403249"/>
            <a:ext cx="5786908" cy="2553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3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CDAA-2D03-468C-8522-CC781168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2222: </a:t>
            </a:r>
            <a:br>
              <a:rPr lang="en-US" dirty="0"/>
            </a:br>
            <a:r>
              <a:rPr lang="en-US" dirty="0"/>
              <a:t>State Implications and Actions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A4805D-6BE5-44E9-97B6-673CF11CE9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092" y="1403249"/>
          <a:ext cx="116682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130">
                  <a:extLst>
                    <a:ext uri="{9D8B030D-6E8A-4147-A177-3AD203B41FA5}">
                      <a16:colId xmlns:a16="http://schemas.microsoft.com/office/drawing/2014/main" val="435828051"/>
                    </a:ext>
                  </a:extLst>
                </a:gridCol>
                <a:gridCol w="5834130">
                  <a:extLst>
                    <a:ext uri="{9D8B030D-6E8A-4147-A177-3AD203B41FA5}">
                      <a16:colId xmlns:a16="http://schemas.microsoft.com/office/drawing/2014/main" val="1578105001"/>
                    </a:ext>
                  </a:extLst>
                </a:gridCol>
              </a:tblGrid>
              <a:tr h="1986901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Direct Order Needs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Stakeholder Process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Development of RTO/ISO tariffs through state representation and regional entity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Coordination Framework Creation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  <a:p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Coordination Role (Listed in 2222)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Agreements and Rules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Local rules for distribution system reliability and safety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Data sharing requirements (RTO, DERA)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requirements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Review of DU review of DER participation in DERA (60 days)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Rules for multi-use applications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Resolving disputes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67532"/>
                  </a:ext>
                </a:extLst>
              </a:tr>
              <a:tr h="243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Enabling 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Integrated Distribution System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Standards; IEEE1547-2018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Consumer/DER Data Access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Data and Hosting Capacity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Alignment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Evaluation of Retail Program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Modernization Investments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Retail Product Definition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Dispute Resolution Process (Consumer Affairs)</a:t>
                      </a:r>
                      <a:endParaRPr lang="en-US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Broad Implications (Other)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Consistency with State Energy Action Plans / State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Proactive or Reactive Involvement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Demand Response + FERC Order 719 Status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Grid Modernization Investments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Wholesale Distribution System Charges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Enabling Grid Technology Cost Allocations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State Law Changes? (DERA-registration, data collection from 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unreg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 entities (coops/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munis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), utility definition)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768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93B7C1D-1AE4-4A39-B8B5-E2FCBF3FBD6E}"/>
              </a:ext>
            </a:extLst>
          </p:cNvPr>
          <p:cNvSpPr/>
          <p:nvPr/>
        </p:nvSpPr>
        <p:spPr>
          <a:xfrm>
            <a:off x="309092" y="3980194"/>
            <a:ext cx="5786908" cy="2818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CDAA-2D03-468C-8522-CC781168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2222: </a:t>
            </a:r>
            <a:br>
              <a:rPr lang="en-US" dirty="0"/>
            </a:br>
            <a:r>
              <a:rPr lang="en-US" dirty="0"/>
              <a:t>State Implications and Actions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A4805D-6BE5-44E9-97B6-673CF11CE9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092" y="1403249"/>
          <a:ext cx="116682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130">
                  <a:extLst>
                    <a:ext uri="{9D8B030D-6E8A-4147-A177-3AD203B41FA5}">
                      <a16:colId xmlns:a16="http://schemas.microsoft.com/office/drawing/2014/main" val="435828051"/>
                    </a:ext>
                  </a:extLst>
                </a:gridCol>
                <a:gridCol w="5834130">
                  <a:extLst>
                    <a:ext uri="{9D8B030D-6E8A-4147-A177-3AD203B41FA5}">
                      <a16:colId xmlns:a16="http://schemas.microsoft.com/office/drawing/2014/main" val="1578105001"/>
                    </a:ext>
                  </a:extLst>
                </a:gridCol>
              </a:tblGrid>
              <a:tr h="1986901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Direct Order Needs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Stakeholder Process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Development of RTO/ISO tariffs through state representation and regional entity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RTO/ISO Coordination Framework Creation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  <a:p>
                      <a:endParaRPr lang="en-US" b="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Coordination Role (Listed in 2222)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Agreements and Rules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Local rules for distribution system reliability and safety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Data sharing requirements (RTO, DERA)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requirements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Review of DU review of DER participation in DERA (60 days)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Rules for multi-use applications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Resolving disputes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67532"/>
                  </a:ext>
                </a:extLst>
              </a:tr>
              <a:tr h="243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State Enabling 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Integrated Distribution System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Interconnection Standards; IEEE1547-2018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Consumer/DER Data Access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Data and Hosting Capacity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Metering and Telemetry Alignment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Evaluation of Retail Program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Grid Modernization Investments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Retail Product Definition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Dispute Resolution Process (Consumer Affairs)</a:t>
                      </a:r>
                      <a:endParaRPr lang="en-US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3865"/>
                          </a:solidFill>
                        </a:rPr>
                        <a:t>Broad Implications (Other)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Consistency with State Energy Action Plans / State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Proactive or Reactive Involvement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Demand Response + FERC Order 719 Status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Grid Modernization Investments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Wholesale Distribution System Charges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Enabling Grid Technology Cost Allocations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State Law Changes? (DERA-registration, data collection from 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unreg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 entities (coops/</a:t>
                      </a:r>
                      <a:r>
                        <a:rPr lang="en-US" b="0" dirty="0" err="1">
                          <a:solidFill>
                            <a:srgbClr val="003865"/>
                          </a:solidFill>
                        </a:rPr>
                        <a:t>munis</a:t>
                      </a:r>
                      <a:r>
                        <a:rPr lang="en-US" b="0" dirty="0">
                          <a:solidFill>
                            <a:srgbClr val="003865"/>
                          </a:solidFill>
                        </a:rPr>
                        <a:t>), utility definition)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768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0635C2-19BD-4BDF-864E-24405B1B6B7F}"/>
              </a:ext>
            </a:extLst>
          </p:cNvPr>
          <p:cNvSpPr/>
          <p:nvPr/>
        </p:nvSpPr>
        <p:spPr>
          <a:xfrm>
            <a:off x="6143222" y="3973484"/>
            <a:ext cx="5786908" cy="2824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https://mn.gov/puc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3BC41-8034-4600-90D6-B41CA43C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" y="0"/>
            <a:ext cx="12177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0" descr="Magnifying glass">
            <a:extLst>
              <a:ext uri="{FF2B5EF4-FFF2-40B4-BE49-F238E27FC236}">
                <a16:creationId xmlns:a16="http://schemas.microsoft.com/office/drawing/2014/main" id="{71DCE4A4-3CBA-4750-85D4-604D91CD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3994" y="-1152237"/>
            <a:ext cx="9162473" cy="916247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0F67F49-A26E-4432-9B94-A5F0F5776CD5}"/>
              </a:ext>
            </a:extLst>
          </p:cNvPr>
          <p:cNvSpPr/>
          <p:nvPr/>
        </p:nvSpPr>
        <p:spPr>
          <a:xfrm>
            <a:off x="7748786" y="134562"/>
            <a:ext cx="2769220" cy="1220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Order 2222 ‘Lens’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F48D65-4E94-43C1-B4F9-8B4497AFB67E}"/>
              </a:ext>
            </a:extLst>
          </p:cNvPr>
          <p:cNvSpPr txBox="1"/>
          <p:nvPr/>
        </p:nvSpPr>
        <p:spPr>
          <a:xfrm>
            <a:off x="427504" y="299035"/>
            <a:ext cx="2769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Based Metrics</a:t>
            </a:r>
          </a:p>
          <a:p>
            <a:pPr algn="ctr"/>
            <a:r>
              <a:rPr lang="en-US" sz="800" dirty="0"/>
              <a:t>Minn. 216B.16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F631C-F6D1-4B52-8C52-F9A7EBBB0844}"/>
              </a:ext>
            </a:extLst>
          </p:cNvPr>
          <p:cNvSpPr txBox="1"/>
          <p:nvPr/>
        </p:nvSpPr>
        <p:spPr>
          <a:xfrm>
            <a:off x="5683645" y="2240328"/>
            <a:ext cx="1626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of Solar</a:t>
            </a:r>
          </a:p>
          <a:p>
            <a:pPr algn="ctr"/>
            <a:r>
              <a:rPr lang="en-US" sz="800" dirty="0"/>
              <a:t>Minn. Stat. 216B.164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2A19D-B41D-41D1-8684-C781B68BE52B}"/>
              </a:ext>
            </a:extLst>
          </p:cNvPr>
          <p:cNvSpPr txBox="1"/>
          <p:nvPr/>
        </p:nvSpPr>
        <p:spPr>
          <a:xfrm>
            <a:off x="3431793" y="2382583"/>
            <a:ext cx="1982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Interconnection </a:t>
            </a:r>
          </a:p>
          <a:p>
            <a:r>
              <a:rPr lang="en-US" dirty="0"/>
              <a:t>Standards Update</a:t>
            </a:r>
          </a:p>
          <a:p>
            <a:pPr algn="ctr"/>
            <a:r>
              <a:rPr lang="en-US" sz="800" dirty="0"/>
              <a:t>Minn. Stat. 216B.1611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C6E54-9E81-4B44-9336-95DF5D5445C7}"/>
              </a:ext>
            </a:extLst>
          </p:cNvPr>
          <p:cNvSpPr txBox="1"/>
          <p:nvPr/>
        </p:nvSpPr>
        <p:spPr>
          <a:xfrm>
            <a:off x="3479727" y="1288722"/>
            <a:ext cx="25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Distribution </a:t>
            </a:r>
          </a:p>
          <a:p>
            <a:pPr algn="ctr"/>
            <a:r>
              <a:rPr lang="en-US" dirty="0"/>
              <a:t>System Planning</a:t>
            </a:r>
          </a:p>
          <a:p>
            <a:pPr algn="ctr"/>
            <a:r>
              <a:rPr lang="en-US" sz="800" dirty="0"/>
              <a:t>MN PUC Order 15-556, 18-251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6A33B-38EF-4C82-BEB6-4B58B8536A62}"/>
              </a:ext>
            </a:extLst>
          </p:cNvPr>
          <p:cNvSpPr txBox="1"/>
          <p:nvPr/>
        </p:nvSpPr>
        <p:spPr>
          <a:xfrm>
            <a:off x="7996441" y="3765309"/>
            <a:ext cx="1802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Hosting Capacity </a:t>
            </a:r>
          </a:p>
          <a:p>
            <a:pPr algn="ctr"/>
            <a:r>
              <a:rPr lang="en-US" dirty="0"/>
              <a:t>Analysis</a:t>
            </a:r>
          </a:p>
          <a:p>
            <a:pPr algn="ctr"/>
            <a:r>
              <a:rPr lang="en-US" sz="800" dirty="0"/>
              <a:t>Minn. Stat. 216B.2425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572C1-9AF6-47A3-A2EA-E7B7D41E649C}"/>
              </a:ext>
            </a:extLst>
          </p:cNvPr>
          <p:cNvSpPr txBox="1"/>
          <p:nvPr/>
        </p:nvSpPr>
        <p:spPr>
          <a:xfrm>
            <a:off x="93446" y="3529681"/>
            <a:ext cx="245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Non-Wires Alternatives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F90241-46B2-4813-91B6-465551AB858D}"/>
              </a:ext>
            </a:extLst>
          </p:cNvPr>
          <p:cNvSpPr txBox="1"/>
          <p:nvPr/>
        </p:nvSpPr>
        <p:spPr>
          <a:xfrm>
            <a:off x="10320318" y="2253778"/>
            <a:ext cx="162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Load Flexibility </a:t>
            </a:r>
          </a:p>
          <a:p>
            <a:pPr algn="ctr"/>
            <a:r>
              <a:rPr lang="en-US" dirty="0"/>
              <a:t>Pilots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B3291-5D35-4F92-B331-215EA00AD15F}"/>
              </a:ext>
            </a:extLst>
          </p:cNvPr>
          <p:cNvSpPr txBox="1"/>
          <p:nvPr/>
        </p:nvSpPr>
        <p:spPr>
          <a:xfrm>
            <a:off x="427504" y="1092450"/>
            <a:ext cx="177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Gardens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79809-E6BD-4CA5-9F46-009FFEBEA330}"/>
              </a:ext>
            </a:extLst>
          </p:cNvPr>
          <p:cNvSpPr txBox="1"/>
          <p:nvPr/>
        </p:nvSpPr>
        <p:spPr>
          <a:xfrm>
            <a:off x="5828311" y="6017056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Community-Based </a:t>
            </a:r>
          </a:p>
          <a:p>
            <a:pPr algn="ctr"/>
            <a:r>
              <a:rPr lang="en-US" dirty="0"/>
              <a:t>Solar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0E0E3-A9DD-4846-AE52-A0210F100E36}"/>
              </a:ext>
            </a:extLst>
          </p:cNvPr>
          <p:cNvSpPr txBox="1"/>
          <p:nvPr/>
        </p:nvSpPr>
        <p:spPr>
          <a:xfrm>
            <a:off x="1672899" y="4823542"/>
            <a:ext cx="2071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Grid Modernization </a:t>
            </a:r>
          </a:p>
          <a:p>
            <a:pPr algn="ctr"/>
            <a:r>
              <a:rPr lang="en-US" dirty="0"/>
              <a:t>and Investments</a:t>
            </a:r>
          </a:p>
          <a:p>
            <a:pPr algn="ctr"/>
            <a:r>
              <a:rPr lang="en-US" sz="800" dirty="0"/>
              <a:t>Minn. Stat. 216B.2425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2E5FC-FB5D-4547-A1EA-7C9252F6265D}"/>
              </a:ext>
            </a:extLst>
          </p:cNvPr>
          <p:cNvSpPr txBox="1"/>
          <p:nvPr/>
        </p:nvSpPr>
        <p:spPr>
          <a:xfrm>
            <a:off x="4944156" y="5544127"/>
            <a:ext cx="13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Privacy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05AA0-ADB0-4ABE-A641-BA994C5E420C}"/>
              </a:ext>
            </a:extLst>
          </p:cNvPr>
          <p:cNvSpPr txBox="1"/>
          <p:nvPr/>
        </p:nvSpPr>
        <p:spPr>
          <a:xfrm>
            <a:off x="9916952" y="3872922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Energy </a:t>
            </a:r>
          </a:p>
          <a:p>
            <a:pPr algn="ctr"/>
            <a:r>
              <a:rPr lang="en-US" dirty="0"/>
              <a:t>Usage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95057-FCCE-48ED-A469-FB6F35624C67}"/>
              </a:ext>
            </a:extLst>
          </p:cNvPr>
          <p:cNvSpPr txBox="1"/>
          <p:nvPr/>
        </p:nvSpPr>
        <p:spPr>
          <a:xfrm>
            <a:off x="2966676" y="5760685"/>
            <a:ext cx="175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 Data Access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AABCAA-9A83-40AC-9367-45F45174D7EE}"/>
              </a:ext>
            </a:extLst>
          </p:cNvPr>
          <p:cNvSpPr txBox="1"/>
          <p:nvPr/>
        </p:nvSpPr>
        <p:spPr>
          <a:xfrm>
            <a:off x="5069619" y="3057191"/>
            <a:ext cx="22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Advanced Metering </a:t>
            </a:r>
          </a:p>
          <a:p>
            <a:pPr algn="ctr"/>
            <a:r>
              <a:rPr lang="en-US" dirty="0"/>
              <a:t>Infrastructure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1F7C03-C9C8-4B2B-B62A-A8E33E883211}"/>
              </a:ext>
            </a:extLst>
          </p:cNvPr>
          <p:cNvSpPr txBox="1"/>
          <p:nvPr/>
        </p:nvSpPr>
        <p:spPr>
          <a:xfrm>
            <a:off x="93446" y="4958546"/>
            <a:ext cx="184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 Area </a:t>
            </a:r>
          </a:p>
          <a:p>
            <a:r>
              <a:rPr lang="en-US" dirty="0"/>
              <a:t>Energy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6C3C2D-B3E7-4D5B-9127-2F30A3EB3090}"/>
              </a:ext>
            </a:extLst>
          </p:cNvPr>
          <p:cNvSpPr txBox="1"/>
          <p:nvPr/>
        </p:nvSpPr>
        <p:spPr>
          <a:xfrm>
            <a:off x="521245" y="1713991"/>
            <a:ext cx="193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Service Quality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2C45C4-D6DF-4AE9-9D6E-92D775BF038B}"/>
              </a:ext>
            </a:extLst>
          </p:cNvPr>
          <p:cNvSpPr txBox="1"/>
          <p:nvPr/>
        </p:nvSpPr>
        <p:spPr>
          <a:xfrm>
            <a:off x="8095512" y="2530777"/>
            <a:ext cx="184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 Pilots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F2831-6467-480C-91DF-5D7B102FEAEE}"/>
              </a:ext>
            </a:extLst>
          </p:cNvPr>
          <p:cNvSpPr txBox="1"/>
          <p:nvPr/>
        </p:nvSpPr>
        <p:spPr>
          <a:xfrm>
            <a:off x="9202763" y="4701829"/>
            <a:ext cx="184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Grid-Interactive Buildings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6B0C8-2C37-4B8C-81A3-CDBEA2B2CB0E}"/>
              </a:ext>
            </a:extLst>
          </p:cNvPr>
          <p:cNvSpPr txBox="1"/>
          <p:nvPr/>
        </p:nvSpPr>
        <p:spPr>
          <a:xfrm>
            <a:off x="521331" y="4350084"/>
            <a:ext cx="23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DG Preferred Resource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C8DDE7-CFDE-47F2-B654-BF46073F93B8}"/>
              </a:ext>
            </a:extLst>
          </p:cNvPr>
          <p:cNvSpPr txBox="1"/>
          <p:nvPr/>
        </p:nvSpPr>
        <p:spPr>
          <a:xfrm rot="19345008">
            <a:off x="5951601" y="3985891"/>
            <a:ext cx="283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FERC Order 2222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E4EEA2-806D-4293-8E5E-456A2BED2FD5}"/>
              </a:ext>
            </a:extLst>
          </p:cNvPr>
          <p:cNvSpPr txBox="1"/>
          <p:nvPr/>
        </p:nvSpPr>
        <p:spPr>
          <a:xfrm>
            <a:off x="93446" y="2448106"/>
            <a:ext cx="211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Non-Traditional </a:t>
            </a:r>
          </a:p>
          <a:p>
            <a:r>
              <a:rPr lang="en-US" dirty="0"/>
              <a:t>Alternatives Analysis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CDB676-0632-403A-82D2-F0342C79500E}"/>
              </a:ext>
            </a:extLst>
          </p:cNvPr>
          <p:cNvSpPr txBox="1"/>
          <p:nvPr/>
        </p:nvSpPr>
        <p:spPr>
          <a:xfrm>
            <a:off x="10022529" y="5646557"/>
            <a:ext cx="1849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Affiliated Interest Utility Investments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25A1CB-6C37-4CB5-A9DF-8840FC58F17D}"/>
              </a:ext>
            </a:extLst>
          </p:cNvPr>
          <p:cNvSpPr txBox="1"/>
          <p:nvPr/>
        </p:nvSpPr>
        <p:spPr>
          <a:xfrm>
            <a:off x="4381136" y="452073"/>
            <a:ext cx="193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 Program Offerings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5F60EE-14C6-46F6-979F-DE0C1D4F2A90}"/>
              </a:ext>
            </a:extLst>
          </p:cNvPr>
          <p:cNvSpPr txBox="1"/>
          <p:nvPr/>
        </p:nvSpPr>
        <p:spPr>
          <a:xfrm>
            <a:off x="8346488" y="1884446"/>
            <a:ext cx="193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PPA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7A3BEB-4F10-489C-8584-7C5D15C01577}"/>
              </a:ext>
            </a:extLst>
          </p:cNvPr>
          <p:cNvSpPr txBox="1"/>
          <p:nvPr/>
        </p:nvSpPr>
        <p:spPr>
          <a:xfrm>
            <a:off x="5529674" y="1216710"/>
            <a:ext cx="177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Interconnection Disputes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445B4B-DB6A-4851-9482-6B2D43FA01CD}"/>
              </a:ext>
            </a:extLst>
          </p:cNvPr>
          <p:cNvSpPr txBox="1"/>
          <p:nvPr/>
        </p:nvSpPr>
        <p:spPr>
          <a:xfrm>
            <a:off x="4044743" y="3709862"/>
            <a:ext cx="22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Resource Planning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1B35ED-8075-496E-9834-81081155187E}"/>
              </a:ext>
            </a:extLst>
          </p:cNvPr>
          <p:cNvSpPr txBox="1"/>
          <p:nvPr/>
        </p:nvSpPr>
        <p:spPr>
          <a:xfrm>
            <a:off x="9255341" y="2964681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Utility Managed </a:t>
            </a:r>
          </a:p>
          <a:p>
            <a:pPr algn="ctr"/>
            <a:r>
              <a:rPr lang="en-US" dirty="0"/>
              <a:t>Third Party Suppliers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ECC118-8EE2-4D83-BF5F-865F81410A57}"/>
              </a:ext>
            </a:extLst>
          </p:cNvPr>
          <p:cNvSpPr txBox="1"/>
          <p:nvPr/>
        </p:nvSpPr>
        <p:spPr>
          <a:xfrm>
            <a:off x="107686" y="5912634"/>
            <a:ext cx="248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Fuel Clause Review – RTO Pass Through Costs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131ED5-E12B-4753-A439-3761CC628929}"/>
              </a:ext>
            </a:extLst>
          </p:cNvPr>
          <p:cNvSpPr txBox="1"/>
          <p:nvPr/>
        </p:nvSpPr>
        <p:spPr>
          <a:xfrm>
            <a:off x="10360277" y="219442"/>
            <a:ext cx="193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Rate Case Distribution System Investments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4BD7F-F1B9-41AB-B952-C512478FF734}"/>
              </a:ext>
            </a:extLst>
          </p:cNvPr>
          <p:cNvSpPr txBox="1"/>
          <p:nvPr/>
        </p:nvSpPr>
        <p:spPr>
          <a:xfrm>
            <a:off x="9976292" y="1550582"/>
            <a:ext cx="193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CCOS Allocations</a:t>
            </a:r>
          </a:p>
        </p:txBody>
      </p:sp>
    </p:spTree>
    <p:extLst>
      <p:ext uri="{BB962C8B-B14F-4D97-AF65-F5344CB8AC3E}">
        <p14:creationId xmlns:p14="http://schemas.microsoft.com/office/powerpoint/2010/main" val="4226018097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0CE124106F6D4BB22C64A9D26E5F82" ma:contentTypeVersion="9" ma:contentTypeDescription="Create a new document." ma:contentTypeScope="" ma:versionID="4c411d5dfd646251ddcfd20215400d3f">
  <xsd:schema xmlns:xsd="http://www.w3.org/2001/XMLSchema" xmlns:xs="http://www.w3.org/2001/XMLSchema" xmlns:p="http://schemas.microsoft.com/office/2006/metadata/properties" xmlns:ns3="d7425bb2-f828-4276-999a-e2611fd3fa2f" xmlns:ns4="652e3138-a3b5-4763-8f18-84e041114180" targetNamespace="http://schemas.microsoft.com/office/2006/metadata/properties" ma:root="true" ma:fieldsID="f59ef76cbbc8245fd2fb62b3bc2a51c4" ns3:_="" ns4:_="">
    <xsd:import namespace="d7425bb2-f828-4276-999a-e2611fd3fa2f"/>
    <xsd:import namespace="652e3138-a3b5-4763-8f18-84e0411141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25bb2-f828-4276-999a-e2611fd3fa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e3138-a3b5-4763-8f18-84e0411141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652e3138-a3b5-4763-8f18-84e041114180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7425bb2-f828-4276-999a-e2611fd3fa2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276981-7983-4A6E-809A-819194AE6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25bb2-f828-4276-999a-e2611fd3fa2f"/>
    <ds:schemaRef ds:uri="652e3138-a3b5-4763-8f18-84e041114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3759</TotalTime>
  <Words>1250</Words>
  <Application>Microsoft Office PowerPoint</Application>
  <PresentationFormat>Widescreen</PresentationFormat>
  <Paragraphs>241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Minnesota</vt:lpstr>
      <vt:lpstr>NASUCA FERC Order 2222: State Implications</vt:lpstr>
      <vt:lpstr>Disclaimer</vt:lpstr>
      <vt:lpstr>Order 2222:  State Implications and Actions</vt:lpstr>
      <vt:lpstr>Order 2222:  State Implications and Actions</vt:lpstr>
      <vt:lpstr>Order 2222:  State Implications and Actions</vt:lpstr>
      <vt:lpstr>Order 2222:  State Implications and Actions</vt:lpstr>
      <vt:lpstr>Order 2222:  State Implications and Actions</vt:lpstr>
      <vt:lpstr>Resources</vt:lpstr>
      <vt:lpstr>PowerPoint Presentation</vt:lpstr>
      <vt:lpstr>What do I do now? 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Energizer: DERs and the Impact of Order No. 2222 on RTOs/ISOs</dc:title>
  <dc:subject/>
  <dc:creator>DeBleeckere, Tricia (COMM)</dc:creator>
  <cp:keywords/>
  <dc:description/>
  <cp:lastModifiedBy>DeBleeckere, Tricia (PUC)</cp:lastModifiedBy>
  <cp:revision>24</cp:revision>
  <cp:lastPrinted>2017-03-14T16:27:36Z</cp:lastPrinted>
  <dcterms:created xsi:type="dcterms:W3CDTF">2020-12-07T22:50:11Z</dcterms:created>
  <dcterms:modified xsi:type="dcterms:W3CDTF">2021-06-15T15:06:26Z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0x010100F50CE124106F6D4BB22C64A9D26E5F82</vt:lpwstr>
  </property>
</Properties>
</file>